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0170A-D002-4692-AC46-6A5E478D24D7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E7DD2-AAC7-48A1-B41B-76E9CD08AF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7DD2-AAC7-48A1-B41B-76E9CD08AF6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A9045-C47E-44B9-AB5F-31155486B9AE}" type="datetimeFigureOut">
              <a:rPr lang="en-US" smtClean="0"/>
              <a:pPr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A6179-C355-40C0-ABDE-5513DFB74D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One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25,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858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Find the midpoint of the following points.</a:t>
            </a:r>
          </a:p>
          <a:p>
            <a:pPr lvl="0" fontAlgn="base"/>
            <a:r>
              <a:rPr lang="en-US" sz="2800" dirty="0" smtClean="0"/>
              <a:t>19) (10</a:t>
            </a:r>
            <a:r>
              <a:rPr lang="en-US" sz="2800" dirty="0"/>
              <a:t>, 15), (12, 17</a:t>
            </a:r>
            <a:r>
              <a:rPr lang="en-US" sz="2800" dirty="0" smtClean="0"/>
              <a:t>)</a:t>
            </a:r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r>
              <a:rPr lang="en-US" sz="2800" dirty="0" smtClean="0"/>
              <a:t>20) (2</a:t>
            </a:r>
            <a:r>
              <a:rPr lang="en-US" sz="2800" dirty="0"/>
              <a:t>, 8), (-10, 10)</a:t>
            </a:r>
          </a:p>
        </p:txBody>
      </p:sp>
      <p:sp>
        <p:nvSpPr>
          <p:cNvPr id="3" name="SMARTPenAnnotation853"/>
          <p:cNvSpPr/>
          <p:nvPr/>
        </p:nvSpPr>
        <p:spPr>
          <a:xfrm>
            <a:off x="5943600" y="608647"/>
            <a:ext cx="325755" cy="317184"/>
          </a:xfrm>
          <a:custGeom>
            <a:avLst/>
            <a:gdLst/>
            <a:ahLst/>
            <a:cxnLst/>
            <a:rect l="0" t="0" r="0" b="0"/>
            <a:pathLst>
              <a:path w="325755" h="31718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0" y="11932"/>
                </a:lnTo>
                <a:lnTo>
                  <a:pt x="6843" y="13670"/>
                </a:lnTo>
                <a:lnTo>
                  <a:pt x="9325" y="14828"/>
                </a:lnTo>
                <a:lnTo>
                  <a:pt x="11931" y="15600"/>
                </a:lnTo>
                <a:lnTo>
                  <a:pt x="17367" y="18999"/>
                </a:lnTo>
                <a:lnTo>
                  <a:pt x="23911" y="23684"/>
                </a:lnTo>
                <a:lnTo>
                  <a:pt x="33170" y="28941"/>
                </a:lnTo>
                <a:lnTo>
                  <a:pt x="43634" y="34453"/>
                </a:lnTo>
                <a:lnTo>
                  <a:pt x="53683" y="40077"/>
                </a:lnTo>
                <a:lnTo>
                  <a:pt x="61324" y="45752"/>
                </a:lnTo>
                <a:lnTo>
                  <a:pt x="70980" y="54302"/>
                </a:lnTo>
                <a:lnTo>
                  <a:pt x="79874" y="62868"/>
                </a:lnTo>
                <a:lnTo>
                  <a:pt x="85664" y="71121"/>
                </a:lnTo>
                <a:lnTo>
                  <a:pt x="88542" y="75989"/>
                </a:lnTo>
                <a:lnTo>
                  <a:pt x="92365" y="81139"/>
                </a:lnTo>
                <a:lnTo>
                  <a:pt x="96820" y="86478"/>
                </a:lnTo>
                <a:lnTo>
                  <a:pt x="101693" y="91942"/>
                </a:lnTo>
                <a:lnTo>
                  <a:pt x="117269" y="110713"/>
                </a:lnTo>
                <a:lnTo>
                  <a:pt x="126757" y="122386"/>
                </a:lnTo>
                <a:lnTo>
                  <a:pt x="134987" y="133026"/>
                </a:lnTo>
                <a:lnTo>
                  <a:pt x="142379" y="142976"/>
                </a:lnTo>
                <a:lnTo>
                  <a:pt x="149211" y="152468"/>
                </a:lnTo>
                <a:lnTo>
                  <a:pt x="154720" y="160700"/>
                </a:lnTo>
                <a:lnTo>
                  <a:pt x="159344" y="168093"/>
                </a:lnTo>
                <a:lnTo>
                  <a:pt x="163379" y="174927"/>
                </a:lnTo>
                <a:lnTo>
                  <a:pt x="178023" y="197760"/>
                </a:lnTo>
                <a:lnTo>
                  <a:pt x="187262" y="211850"/>
                </a:lnTo>
                <a:lnTo>
                  <a:pt x="194374" y="222196"/>
                </a:lnTo>
                <a:lnTo>
                  <a:pt x="200067" y="230046"/>
                </a:lnTo>
                <a:lnTo>
                  <a:pt x="204815" y="236231"/>
                </a:lnTo>
                <a:lnTo>
                  <a:pt x="212631" y="245644"/>
                </a:lnTo>
                <a:lnTo>
                  <a:pt x="221185" y="253955"/>
                </a:lnTo>
                <a:lnTo>
                  <a:pt x="227466" y="258839"/>
                </a:lnTo>
                <a:lnTo>
                  <a:pt x="234512" y="263999"/>
                </a:lnTo>
                <a:lnTo>
                  <a:pt x="257580" y="282433"/>
                </a:lnTo>
                <a:lnTo>
                  <a:pt x="271732" y="294016"/>
                </a:lnTo>
                <a:lnTo>
                  <a:pt x="283072" y="301738"/>
                </a:lnTo>
                <a:lnTo>
                  <a:pt x="292537" y="306886"/>
                </a:lnTo>
                <a:lnTo>
                  <a:pt x="300752" y="310318"/>
                </a:lnTo>
                <a:lnTo>
                  <a:pt x="307181" y="312606"/>
                </a:lnTo>
                <a:lnTo>
                  <a:pt x="312420" y="314132"/>
                </a:lnTo>
                <a:lnTo>
                  <a:pt x="325754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54"/>
          <p:cNvSpPr/>
          <p:nvPr/>
        </p:nvSpPr>
        <p:spPr>
          <a:xfrm>
            <a:off x="6007576" y="557212"/>
            <a:ext cx="150337" cy="351474"/>
          </a:xfrm>
          <a:custGeom>
            <a:avLst/>
            <a:gdLst/>
            <a:ahLst/>
            <a:cxnLst/>
            <a:rect l="0" t="0" r="0" b="0"/>
            <a:pathLst>
              <a:path w="150337" h="351474">
                <a:moveTo>
                  <a:pt x="150336" y="0"/>
                </a:moveTo>
                <a:lnTo>
                  <a:pt x="141235" y="4551"/>
                </a:lnTo>
                <a:lnTo>
                  <a:pt x="137601" y="6844"/>
                </a:lnTo>
                <a:lnTo>
                  <a:pt x="134226" y="9325"/>
                </a:lnTo>
                <a:lnTo>
                  <a:pt x="131023" y="11932"/>
                </a:lnTo>
                <a:lnTo>
                  <a:pt x="128888" y="15574"/>
                </a:lnTo>
                <a:lnTo>
                  <a:pt x="126516" y="24702"/>
                </a:lnTo>
                <a:lnTo>
                  <a:pt x="122922" y="35109"/>
                </a:lnTo>
                <a:lnTo>
                  <a:pt x="120630" y="40551"/>
                </a:lnTo>
                <a:lnTo>
                  <a:pt x="117197" y="47036"/>
                </a:lnTo>
                <a:lnTo>
                  <a:pt x="113003" y="54218"/>
                </a:lnTo>
                <a:lnTo>
                  <a:pt x="108303" y="61863"/>
                </a:lnTo>
                <a:lnTo>
                  <a:pt x="102311" y="74579"/>
                </a:lnTo>
                <a:lnTo>
                  <a:pt x="95460" y="90677"/>
                </a:lnTo>
                <a:lnTo>
                  <a:pt x="82132" y="123168"/>
                </a:lnTo>
                <a:lnTo>
                  <a:pt x="63274" y="167169"/>
                </a:lnTo>
                <a:lnTo>
                  <a:pt x="53539" y="190502"/>
                </a:lnTo>
                <a:lnTo>
                  <a:pt x="46038" y="207223"/>
                </a:lnTo>
                <a:lnTo>
                  <a:pt x="42704" y="217206"/>
                </a:lnTo>
                <a:lnTo>
                  <a:pt x="39529" y="228624"/>
                </a:lnTo>
                <a:lnTo>
                  <a:pt x="36460" y="240999"/>
                </a:lnTo>
                <a:lnTo>
                  <a:pt x="33461" y="252106"/>
                </a:lnTo>
                <a:lnTo>
                  <a:pt x="27589" y="272067"/>
                </a:lnTo>
                <a:lnTo>
                  <a:pt x="24689" y="280438"/>
                </a:lnTo>
                <a:lnTo>
                  <a:pt x="21804" y="287924"/>
                </a:lnTo>
                <a:lnTo>
                  <a:pt x="18928" y="294819"/>
                </a:lnTo>
                <a:lnTo>
                  <a:pt x="16059" y="300369"/>
                </a:lnTo>
                <a:lnTo>
                  <a:pt x="13193" y="305021"/>
                </a:lnTo>
                <a:lnTo>
                  <a:pt x="10330" y="309075"/>
                </a:lnTo>
                <a:lnTo>
                  <a:pt x="7149" y="316119"/>
                </a:lnTo>
                <a:lnTo>
                  <a:pt x="4782" y="323377"/>
                </a:lnTo>
                <a:lnTo>
                  <a:pt x="555" y="332953"/>
                </a:lnTo>
                <a:lnTo>
                  <a:pt x="0" y="336269"/>
                </a:lnTo>
                <a:lnTo>
                  <a:pt x="582" y="338479"/>
                </a:lnTo>
                <a:lnTo>
                  <a:pt x="3769" y="341888"/>
                </a:lnTo>
                <a:lnTo>
                  <a:pt x="13176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55"/>
          <p:cNvSpPr/>
          <p:nvPr/>
        </p:nvSpPr>
        <p:spPr>
          <a:xfrm>
            <a:off x="6337934" y="788670"/>
            <a:ext cx="51437" cy="205741"/>
          </a:xfrm>
          <a:custGeom>
            <a:avLst/>
            <a:gdLst/>
            <a:ahLst/>
            <a:cxnLst/>
            <a:rect l="0" t="0" r="0" b="0"/>
            <a:pathLst>
              <a:path w="51437" h="205741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1" y="25435"/>
                </a:lnTo>
                <a:lnTo>
                  <a:pt x="4552" y="31244"/>
                </a:lnTo>
                <a:lnTo>
                  <a:pt x="5892" y="37022"/>
                </a:lnTo>
                <a:lnTo>
                  <a:pt x="6786" y="42778"/>
                </a:lnTo>
                <a:lnTo>
                  <a:pt x="7382" y="48521"/>
                </a:lnTo>
                <a:lnTo>
                  <a:pt x="7779" y="53302"/>
                </a:lnTo>
                <a:lnTo>
                  <a:pt x="8044" y="57442"/>
                </a:lnTo>
                <a:lnTo>
                  <a:pt x="8220" y="61155"/>
                </a:lnTo>
                <a:lnTo>
                  <a:pt x="10243" y="68392"/>
                </a:lnTo>
                <a:lnTo>
                  <a:pt x="13496" y="77980"/>
                </a:lnTo>
                <a:lnTo>
                  <a:pt x="17570" y="89134"/>
                </a:lnTo>
                <a:lnTo>
                  <a:pt x="20286" y="97522"/>
                </a:lnTo>
                <a:lnTo>
                  <a:pt x="22097" y="104067"/>
                </a:lnTo>
                <a:lnTo>
                  <a:pt x="23304" y="109383"/>
                </a:lnTo>
                <a:lnTo>
                  <a:pt x="34105" y="148720"/>
                </a:lnTo>
                <a:lnTo>
                  <a:pt x="37977" y="160107"/>
                </a:lnTo>
                <a:lnTo>
                  <a:pt x="41511" y="168650"/>
                </a:lnTo>
                <a:lnTo>
                  <a:pt x="44819" y="175298"/>
                </a:lnTo>
                <a:lnTo>
                  <a:pt x="47024" y="181635"/>
                </a:lnTo>
                <a:lnTo>
                  <a:pt x="48495" y="187765"/>
                </a:lnTo>
                <a:lnTo>
                  <a:pt x="51436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56"/>
          <p:cNvSpPr/>
          <p:nvPr/>
        </p:nvSpPr>
        <p:spPr>
          <a:xfrm>
            <a:off x="6432232" y="711517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0"/>
                </a:moveTo>
                <a:lnTo>
                  <a:pt x="153153" y="0"/>
                </a:lnTo>
                <a:lnTo>
                  <a:pt x="172587" y="953"/>
                </a:lnTo>
                <a:lnTo>
                  <a:pt x="190305" y="2540"/>
                </a:lnTo>
                <a:lnTo>
                  <a:pt x="225297" y="6785"/>
                </a:lnTo>
                <a:lnTo>
                  <a:pt x="257175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57"/>
          <p:cNvSpPr/>
          <p:nvPr/>
        </p:nvSpPr>
        <p:spPr>
          <a:xfrm>
            <a:off x="6517957" y="574357"/>
            <a:ext cx="17146" cy="300038"/>
          </a:xfrm>
          <a:custGeom>
            <a:avLst/>
            <a:gdLst/>
            <a:ahLst/>
            <a:cxnLst/>
            <a:rect l="0" t="0" r="0" b="0"/>
            <a:pathLst>
              <a:path w="17146" h="300038">
                <a:moveTo>
                  <a:pt x="0" y="0"/>
                </a:moveTo>
                <a:lnTo>
                  <a:pt x="0" y="67014"/>
                </a:lnTo>
                <a:lnTo>
                  <a:pt x="953" y="72298"/>
                </a:lnTo>
                <a:lnTo>
                  <a:pt x="2541" y="77726"/>
                </a:lnTo>
                <a:lnTo>
                  <a:pt x="4551" y="83250"/>
                </a:lnTo>
                <a:lnTo>
                  <a:pt x="5892" y="88838"/>
                </a:lnTo>
                <a:lnTo>
                  <a:pt x="6785" y="94468"/>
                </a:lnTo>
                <a:lnTo>
                  <a:pt x="7381" y="100126"/>
                </a:lnTo>
                <a:lnTo>
                  <a:pt x="8043" y="139433"/>
                </a:lnTo>
                <a:lnTo>
                  <a:pt x="8563" y="289543"/>
                </a:lnTo>
                <a:lnTo>
                  <a:pt x="9519" y="293041"/>
                </a:lnTo>
                <a:lnTo>
                  <a:pt x="11108" y="295373"/>
                </a:lnTo>
                <a:lnTo>
                  <a:pt x="17145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58"/>
          <p:cNvSpPr/>
          <p:nvPr/>
        </p:nvSpPr>
        <p:spPr>
          <a:xfrm>
            <a:off x="6689407" y="591502"/>
            <a:ext cx="197169" cy="351474"/>
          </a:xfrm>
          <a:custGeom>
            <a:avLst/>
            <a:gdLst/>
            <a:ahLst/>
            <a:cxnLst/>
            <a:rect l="0" t="0" r="0" b="0"/>
            <a:pathLst>
              <a:path w="197169" h="351474">
                <a:moveTo>
                  <a:pt x="0" y="0"/>
                </a:moveTo>
                <a:lnTo>
                  <a:pt x="4551" y="13652"/>
                </a:lnTo>
                <a:lnTo>
                  <a:pt x="6843" y="19579"/>
                </a:lnTo>
                <a:lnTo>
                  <a:pt x="9325" y="25435"/>
                </a:lnTo>
                <a:lnTo>
                  <a:pt x="13669" y="36070"/>
                </a:lnTo>
                <a:lnTo>
                  <a:pt x="15600" y="43971"/>
                </a:lnTo>
                <a:lnTo>
                  <a:pt x="18020" y="52174"/>
                </a:lnTo>
                <a:lnTo>
                  <a:pt x="25789" y="76528"/>
                </a:lnTo>
                <a:lnTo>
                  <a:pt x="29575" y="87214"/>
                </a:lnTo>
                <a:lnTo>
                  <a:pt x="33052" y="96243"/>
                </a:lnTo>
                <a:lnTo>
                  <a:pt x="36322" y="104167"/>
                </a:lnTo>
                <a:lnTo>
                  <a:pt x="40407" y="113260"/>
                </a:lnTo>
                <a:lnTo>
                  <a:pt x="50027" y="133523"/>
                </a:lnTo>
                <a:lnTo>
                  <a:pt x="54306" y="143308"/>
                </a:lnTo>
                <a:lnTo>
                  <a:pt x="58112" y="152688"/>
                </a:lnTo>
                <a:lnTo>
                  <a:pt x="61601" y="161800"/>
                </a:lnTo>
                <a:lnTo>
                  <a:pt x="65833" y="171684"/>
                </a:lnTo>
                <a:lnTo>
                  <a:pt x="75614" y="192827"/>
                </a:lnTo>
                <a:lnTo>
                  <a:pt x="79937" y="202846"/>
                </a:lnTo>
                <a:lnTo>
                  <a:pt x="83771" y="212383"/>
                </a:lnTo>
                <a:lnTo>
                  <a:pt x="87280" y="221599"/>
                </a:lnTo>
                <a:lnTo>
                  <a:pt x="92477" y="231553"/>
                </a:lnTo>
                <a:lnTo>
                  <a:pt x="98799" y="241998"/>
                </a:lnTo>
                <a:lnTo>
                  <a:pt x="105871" y="252772"/>
                </a:lnTo>
                <a:lnTo>
                  <a:pt x="113443" y="262812"/>
                </a:lnTo>
                <a:lnTo>
                  <a:pt x="121349" y="272363"/>
                </a:lnTo>
                <a:lnTo>
                  <a:pt x="129477" y="281588"/>
                </a:lnTo>
                <a:lnTo>
                  <a:pt x="135848" y="289643"/>
                </a:lnTo>
                <a:lnTo>
                  <a:pt x="141048" y="296918"/>
                </a:lnTo>
                <a:lnTo>
                  <a:pt x="145467" y="303673"/>
                </a:lnTo>
                <a:lnTo>
                  <a:pt x="150318" y="310081"/>
                </a:lnTo>
                <a:lnTo>
                  <a:pt x="155457" y="316258"/>
                </a:lnTo>
                <a:lnTo>
                  <a:pt x="160788" y="322281"/>
                </a:lnTo>
                <a:lnTo>
                  <a:pt x="167200" y="328202"/>
                </a:lnTo>
                <a:lnTo>
                  <a:pt x="174332" y="334054"/>
                </a:lnTo>
                <a:lnTo>
                  <a:pt x="197168" y="3514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59"/>
          <p:cNvSpPr/>
          <p:nvPr/>
        </p:nvSpPr>
        <p:spPr>
          <a:xfrm>
            <a:off x="6672262" y="582930"/>
            <a:ext cx="162879" cy="351473"/>
          </a:xfrm>
          <a:custGeom>
            <a:avLst/>
            <a:gdLst/>
            <a:ahLst/>
            <a:cxnLst/>
            <a:rect l="0" t="0" r="0" b="0"/>
            <a:pathLst>
              <a:path w="162879" h="351473">
                <a:moveTo>
                  <a:pt x="162878" y="0"/>
                </a:moveTo>
                <a:lnTo>
                  <a:pt x="143565" y="19312"/>
                </a:lnTo>
                <a:lnTo>
                  <a:pt x="140477" y="24305"/>
                </a:lnTo>
                <a:lnTo>
                  <a:pt x="137467" y="30490"/>
                </a:lnTo>
                <a:lnTo>
                  <a:pt x="134507" y="37472"/>
                </a:lnTo>
                <a:lnTo>
                  <a:pt x="131218" y="47769"/>
                </a:lnTo>
                <a:lnTo>
                  <a:pt x="128805" y="56473"/>
                </a:lnTo>
                <a:lnTo>
                  <a:pt x="124557" y="66691"/>
                </a:lnTo>
                <a:lnTo>
                  <a:pt x="119493" y="77583"/>
                </a:lnTo>
                <a:lnTo>
                  <a:pt x="95431" y="126284"/>
                </a:lnTo>
                <a:lnTo>
                  <a:pt x="74645" y="167888"/>
                </a:lnTo>
                <a:lnTo>
                  <a:pt x="69766" y="176695"/>
                </a:lnTo>
                <a:lnTo>
                  <a:pt x="56724" y="199181"/>
                </a:lnTo>
                <a:lnTo>
                  <a:pt x="48294" y="218512"/>
                </a:lnTo>
                <a:lnTo>
                  <a:pt x="38864" y="242830"/>
                </a:lnTo>
                <a:lnTo>
                  <a:pt x="28767" y="270471"/>
                </a:lnTo>
                <a:lnTo>
                  <a:pt x="21082" y="289852"/>
                </a:lnTo>
                <a:lnTo>
                  <a:pt x="15008" y="303724"/>
                </a:lnTo>
                <a:lnTo>
                  <a:pt x="10005" y="313925"/>
                </a:lnTo>
                <a:lnTo>
                  <a:pt x="6670" y="322631"/>
                </a:lnTo>
                <a:lnTo>
                  <a:pt x="4447" y="330340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60"/>
          <p:cNvSpPr/>
          <p:nvPr/>
        </p:nvSpPr>
        <p:spPr>
          <a:xfrm>
            <a:off x="6946582" y="807111"/>
            <a:ext cx="222886" cy="144437"/>
          </a:xfrm>
          <a:custGeom>
            <a:avLst/>
            <a:gdLst/>
            <a:ahLst/>
            <a:cxnLst/>
            <a:rect l="0" t="0" r="0" b="0"/>
            <a:pathLst>
              <a:path w="222886" h="144437">
                <a:moveTo>
                  <a:pt x="0" y="15849"/>
                </a:moveTo>
                <a:lnTo>
                  <a:pt x="12771" y="3078"/>
                </a:lnTo>
                <a:lnTo>
                  <a:pt x="15182" y="1620"/>
                </a:lnTo>
                <a:lnTo>
                  <a:pt x="20400" y="0"/>
                </a:lnTo>
                <a:lnTo>
                  <a:pt x="24078" y="520"/>
                </a:lnTo>
                <a:lnTo>
                  <a:pt x="28434" y="1820"/>
                </a:lnTo>
                <a:lnTo>
                  <a:pt x="33244" y="3638"/>
                </a:lnTo>
                <a:lnTo>
                  <a:pt x="38355" y="4851"/>
                </a:lnTo>
                <a:lnTo>
                  <a:pt x="43668" y="5659"/>
                </a:lnTo>
                <a:lnTo>
                  <a:pt x="56780" y="6957"/>
                </a:lnTo>
                <a:lnTo>
                  <a:pt x="58809" y="8968"/>
                </a:lnTo>
                <a:lnTo>
                  <a:pt x="61113" y="12214"/>
                </a:lnTo>
                <a:lnTo>
                  <a:pt x="63603" y="16283"/>
                </a:lnTo>
                <a:lnTo>
                  <a:pt x="66214" y="19948"/>
                </a:lnTo>
                <a:lnTo>
                  <a:pt x="68908" y="23344"/>
                </a:lnTo>
                <a:lnTo>
                  <a:pt x="71656" y="26561"/>
                </a:lnTo>
                <a:lnTo>
                  <a:pt x="73488" y="29657"/>
                </a:lnTo>
                <a:lnTo>
                  <a:pt x="74710" y="32674"/>
                </a:lnTo>
                <a:lnTo>
                  <a:pt x="75525" y="35638"/>
                </a:lnTo>
                <a:lnTo>
                  <a:pt x="76067" y="38567"/>
                </a:lnTo>
                <a:lnTo>
                  <a:pt x="76429" y="41471"/>
                </a:lnTo>
                <a:lnTo>
                  <a:pt x="76670" y="44360"/>
                </a:lnTo>
                <a:lnTo>
                  <a:pt x="75879" y="48192"/>
                </a:lnTo>
                <a:lnTo>
                  <a:pt x="74398" y="52651"/>
                </a:lnTo>
                <a:lnTo>
                  <a:pt x="72459" y="57528"/>
                </a:lnTo>
                <a:lnTo>
                  <a:pt x="70213" y="61732"/>
                </a:lnTo>
                <a:lnTo>
                  <a:pt x="67765" y="65488"/>
                </a:lnTo>
                <a:lnTo>
                  <a:pt x="65179" y="68944"/>
                </a:lnTo>
                <a:lnTo>
                  <a:pt x="59645" y="74105"/>
                </a:lnTo>
                <a:lnTo>
                  <a:pt x="52146" y="80404"/>
                </a:lnTo>
                <a:lnTo>
                  <a:pt x="43337" y="87460"/>
                </a:lnTo>
                <a:lnTo>
                  <a:pt x="35558" y="94070"/>
                </a:lnTo>
                <a:lnTo>
                  <a:pt x="28468" y="100381"/>
                </a:lnTo>
                <a:lnTo>
                  <a:pt x="21836" y="106493"/>
                </a:lnTo>
                <a:lnTo>
                  <a:pt x="17415" y="111521"/>
                </a:lnTo>
                <a:lnTo>
                  <a:pt x="14468" y="115825"/>
                </a:lnTo>
                <a:lnTo>
                  <a:pt x="12503" y="119647"/>
                </a:lnTo>
                <a:lnTo>
                  <a:pt x="12145" y="123148"/>
                </a:lnTo>
                <a:lnTo>
                  <a:pt x="12859" y="126434"/>
                </a:lnTo>
                <a:lnTo>
                  <a:pt x="14288" y="129577"/>
                </a:lnTo>
                <a:lnTo>
                  <a:pt x="16193" y="131672"/>
                </a:lnTo>
                <a:lnTo>
                  <a:pt x="18416" y="133069"/>
                </a:lnTo>
                <a:lnTo>
                  <a:pt x="20850" y="134001"/>
                </a:lnTo>
                <a:lnTo>
                  <a:pt x="24377" y="134622"/>
                </a:lnTo>
                <a:lnTo>
                  <a:pt x="28634" y="135036"/>
                </a:lnTo>
                <a:lnTo>
                  <a:pt x="33377" y="135312"/>
                </a:lnTo>
                <a:lnTo>
                  <a:pt x="45112" y="134543"/>
                </a:lnTo>
                <a:lnTo>
                  <a:pt x="81009" y="131149"/>
                </a:lnTo>
                <a:lnTo>
                  <a:pt x="104489" y="130816"/>
                </a:lnTo>
                <a:lnTo>
                  <a:pt x="130619" y="131546"/>
                </a:lnTo>
                <a:lnTo>
                  <a:pt x="158517" y="132985"/>
                </a:lnTo>
                <a:lnTo>
                  <a:pt x="178068" y="134897"/>
                </a:lnTo>
                <a:lnTo>
                  <a:pt x="192055" y="137124"/>
                </a:lnTo>
                <a:lnTo>
                  <a:pt x="222885" y="1444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61"/>
          <p:cNvSpPr/>
          <p:nvPr/>
        </p:nvSpPr>
        <p:spPr>
          <a:xfrm>
            <a:off x="5995034" y="1020127"/>
            <a:ext cx="1246989" cy="42864"/>
          </a:xfrm>
          <a:custGeom>
            <a:avLst/>
            <a:gdLst/>
            <a:ahLst/>
            <a:cxnLst/>
            <a:rect l="0" t="0" r="0" b="0"/>
            <a:pathLst>
              <a:path w="1246989" h="42864">
                <a:moveTo>
                  <a:pt x="0" y="42863"/>
                </a:moveTo>
                <a:lnTo>
                  <a:pt x="29281" y="41910"/>
                </a:lnTo>
                <a:lnTo>
                  <a:pt x="42381" y="40323"/>
                </a:lnTo>
                <a:lnTo>
                  <a:pt x="56829" y="38312"/>
                </a:lnTo>
                <a:lnTo>
                  <a:pt x="105902" y="33537"/>
                </a:lnTo>
                <a:lnTo>
                  <a:pt x="173751" y="27288"/>
                </a:lnTo>
                <a:lnTo>
                  <a:pt x="361089" y="6863"/>
                </a:lnTo>
                <a:lnTo>
                  <a:pt x="388364" y="4575"/>
                </a:lnTo>
                <a:lnTo>
                  <a:pt x="414167" y="3050"/>
                </a:lnTo>
                <a:lnTo>
                  <a:pt x="459347" y="1356"/>
                </a:lnTo>
                <a:lnTo>
                  <a:pt x="506202" y="402"/>
                </a:lnTo>
                <a:lnTo>
                  <a:pt x="1231528" y="0"/>
                </a:lnTo>
                <a:lnTo>
                  <a:pt x="1233451" y="953"/>
                </a:lnTo>
                <a:lnTo>
                  <a:pt x="1235686" y="2540"/>
                </a:lnTo>
                <a:lnTo>
                  <a:pt x="1238128" y="4551"/>
                </a:lnTo>
                <a:lnTo>
                  <a:pt x="1240709" y="5891"/>
                </a:lnTo>
                <a:lnTo>
                  <a:pt x="1243383" y="6785"/>
                </a:lnTo>
                <a:lnTo>
                  <a:pt x="1246117" y="7381"/>
                </a:lnTo>
                <a:lnTo>
                  <a:pt x="1246988" y="8731"/>
                </a:lnTo>
                <a:lnTo>
                  <a:pt x="1246615" y="10583"/>
                </a:lnTo>
                <a:lnTo>
                  <a:pt x="1243013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62"/>
          <p:cNvSpPr/>
          <p:nvPr/>
        </p:nvSpPr>
        <p:spPr>
          <a:xfrm>
            <a:off x="6399241" y="1123396"/>
            <a:ext cx="444472" cy="239632"/>
          </a:xfrm>
          <a:custGeom>
            <a:avLst/>
            <a:gdLst/>
            <a:ahLst/>
            <a:cxnLst/>
            <a:rect l="0" t="0" r="0" b="0"/>
            <a:pathLst>
              <a:path w="444472" h="239632">
                <a:moveTo>
                  <a:pt x="110143" y="42464"/>
                </a:moveTo>
                <a:lnTo>
                  <a:pt x="129456" y="23151"/>
                </a:lnTo>
                <a:lnTo>
                  <a:pt x="138094" y="17053"/>
                </a:lnTo>
                <a:lnTo>
                  <a:pt x="143065" y="14093"/>
                </a:lnTo>
                <a:lnTo>
                  <a:pt x="153668" y="10804"/>
                </a:lnTo>
                <a:lnTo>
                  <a:pt x="166635" y="8390"/>
                </a:lnTo>
                <a:lnTo>
                  <a:pt x="185098" y="4142"/>
                </a:lnTo>
                <a:lnTo>
                  <a:pt x="193451" y="2629"/>
                </a:lnTo>
                <a:lnTo>
                  <a:pt x="200925" y="1619"/>
                </a:lnTo>
                <a:lnTo>
                  <a:pt x="207812" y="947"/>
                </a:lnTo>
                <a:lnTo>
                  <a:pt x="215261" y="498"/>
                </a:lnTo>
                <a:lnTo>
                  <a:pt x="231158" y="0"/>
                </a:lnTo>
                <a:lnTo>
                  <a:pt x="239397" y="819"/>
                </a:lnTo>
                <a:lnTo>
                  <a:pt x="247747" y="2318"/>
                </a:lnTo>
                <a:lnTo>
                  <a:pt x="256172" y="4270"/>
                </a:lnTo>
                <a:lnTo>
                  <a:pt x="268072" y="8979"/>
                </a:lnTo>
                <a:lnTo>
                  <a:pt x="278442" y="15199"/>
                </a:lnTo>
                <a:lnTo>
                  <a:pt x="292576" y="24313"/>
                </a:lnTo>
                <a:lnTo>
                  <a:pt x="298440" y="30363"/>
                </a:lnTo>
                <a:lnTo>
                  <a:pt x="303302" y="37254"/>
                </a:lnTo>
                <a:lnTo>
                  <a:pt x="307496" y="44706"/>
                </a:lnTo>
                <a:lnTo>
                  <a:pt x="311244" y="50626"/>
                </a:lnTo>
                <a:lnTo>
                  <a:pt x="314696" y="55525"/>
                </a:lnTo>
                <a:lnTo>
                  <a:pt x="317949" y="59744"/>
                </a:lnTo>
                <a:lnTo>
                  <a:pt x="320118" y="65414"/>
                </a:lnTo>
                <a:lnTo>
                  <a:pt x="321564" y="72051"/>
                </a:lnTo>
                <a:lnTo>
                  <a:pt x="322528" y="79334"/>
                </a:lnTo>
                <a:lnTo>
                  <a:pt x="323171" y="86094"/>
                </a:lnTo>
                <a:lnTo>
                  <a:pt x="323599" y="92505"/>
                </a:lnTo>
                <a:lnTo>
                  <a:pt x="323885" y="98685"/>
                </a:lnTo>
                <a:lnTo>
                  <a:pt x="323123" y="104709"/>
                </a:lnTo>
                <a:lnTo>
                  <a:pt x="321662" y="110631"/>
                </a:lnTo>
                <a:lnTo>
                  <a:pt x="319736" y="116483"/>
                </a:lnTo>
                <a:lnTo>
                  <a:pt x="317499" y="121338"/>
                </a:lnTo>
                <a:lnTo>
                  <a:pt x="315056" y="125526"/>
                </a:lnTo>
                <a:lnTo>
                  <a:pt x="312474" y="129271"/>
                </a:lnTo>
                <a:lnTo>
                  <a:pt x="309800" y="133673"/>
                </a:lnTo>
                <a:lnTo>
                  <a:pt x="307065" y="138512"/>
                </a:lnTo>
                <a:lnTo>
                  <a:pt x="304290" y="143644"/>
                </a:lnTo>
                <a:lnTo>
                  <a:pt x="300535" y="148969"/>
                </a:lnTo>
                <a:lnTo>
                  <a:pt x="296126" y="154425"/>
                </a:lnTo>
                <a:lnTo>
                  <a:pt x="291282" y="159967"/>
                </a:lnTo>
                <a:lnTo>
                  <a:pt x="283359" y="168665"/>
                </a:lnTo>
                <a:lnTo>
                  <a:pt x="275711" y="175706"/>
                </a:lnTo>
                <a:lnTo>
                  <a:pt x="261647" y="185024"/>
                </a:lnTo>
                <a:lnTo>
                  <a:pt x="254314" y="190914"/>
                </a:lnTo>
                <a:lnTo>
                  <a:pt x="245339" y="196707"/>
                </a:lnTo>
                <a:lnTo>
                  <a:pt x="235000" y="202456"/>
                </a:lnTo>
                <a:lnTo>
                  <a:pt x="224056" y="208186"/>
                </a:lnTo>
                <a:lnTo>
                  <a:pt x="210301" y="213908"/>
                </a:lnTo>
                <a:lnTo>
                  <a:pt x="202633" y="216767"/>
                </a:lnTo>
                <a:lnTo>
                  <a:pt x="189032" y="219944"/>
                </a:lnTo>
                <a:lnTo>
                  <a:pt x="176638" y="221356"/>
                </a:lnTo>
                <a:lnTo>
                  <a:pt x="164779" y="221984"/>
                </a:lnTo>
                <a:lnTo>
                  <a:pt x="138291" y="222337"/>
                </a:lnTo>
                <a:lnTo>
                  <a:pt x="106313" y="222442"/>
                </a:lnTo>
                <a:lnTo>
                  <a:pt x="95207" y="221504"/>
                </a:lnTo>
                <a:lnTo>
                  <a:pt x="83993" y="219926"/>
                </a:lnTo>
                <a:lnTo>
                  <a:pt x="72708" y="217922"/>
                </a:lnTo>
                <a:lnTo>
                  <a:pt x="61374" y="215633"/>
                </a:lnTo>
                <a:lnTo>
                  <a:pt x="38621" y="210550"/>
                </a:lnTo>
                <a:lnTo>
                  <a:pt x="29124" y="207861"/>
                </a:lnTo>
                <a:lnTo>
                  <a:pt x="20888" y="205116"/>
                </a:lnTo>
                <a:lnTo>
                  <a:pt x="3084" y="198417"/>
                </a:lnTo>
                <a:lnTo>
                  <a:pt x="1623" y="196915"/>
                </a:lnTo>
                <a:lnTo>
                  <a:pt x="649" y="194961"/>
                </a:lnTo>
                <a:lnTo>
                  <a:pt x="0" y="192706"/>
                </a:lnTo>
                <a:lnTo>
                  <a:pt x="519" y="191203"/>
                </a:lnTo>
                <a:lnTo>
                  <a:pt x="1819" y="190201"/>
                </a:lnTo>
                <a:lnTo>
                  <a:pt x="3637" y="189532"/>
                </a:lnTo>
                <a:lnTo>
                  <a:pt x="15298" y="188592"/>
                </a:lnTo>
                <a:lnTo>
                  <a:pt x="27985" y="190912"/>
                </a:lnTo>
                <a:lnTo>
                  <a:pt x="41244" y="194166"/>
                </a:lnTo>
                <a:lnTo>
                  <a:pt x="55016" y="196950"/>
                </a:lnTo>
                <a:lnTo>
                  <a:pt x="65322" y="200977"/>
                </a:lnTo>
                <a:lnTo>
                  <a:pt x="72643" y="203384"/>
                </a:lnTo>
                <a:lnTo>
                  <a:pt x="81333" y="205941"/>
                </a:lnTo>
                <a:lnTo>
                  <a:pt x="90936" y="208599"/>
                </a:lnTo>
                <a:lnTo>
                  <a:pt x="102101" y="211323"/>
                </a:lnTo>
                <a:lnTo>
                  <a:pt x="163565" y="225379"/>
                </a:lnTo>
                <a:lnTo>
                  <a:pt x="174333" y="227272"/>
                </a:lnTo>
                <a:lnTo>
                  <a:pt x="184369" y="228534"/>
                </a:lnTo>
                <a:lnTo>
                  <a:pt x="193917" y="229376"/>
                </a:lnTo>
                <a:lnTo>
                  <a:pt x="202187" y="230889"/>
                </a:lnTo>
                <a:lnTo>
                  <a:pt x="209606" y="232851"/>
                </a:lnTo>
                <a:lnTo>
                  <a:pt x="222929" y="236617"/>
                </a:lnTo>
                <a:lnTo>
                  <a:pt x="235200" y="238292"/>
                </a:lnTo>
                <a:lnTo>
                  <a:pt x="243045" y="238738"/>
                </a:lnTo>
                <a:lnTo>
                  <a:pt x="261921" y="239234"/>
                </a:lnTo>
                <a:lnTo>
                  <a:pt x="444471" y="2396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63"/>
          <p:cNvSpPr/>
          <p:nvPr/>
        </p:nvSpPr>
        <p:spPr>
          <a:xfrm>
            <a:off x="7263765" y="1345882"/>
            <a:ext cx="109837" cy="222886"/>
          </a:xfrm>
          <a:custGeom>
            <a:avLst/>
            <a:gdLst/>
            <a:ahLst/>
            <a:cxnLst/>
            <a:rect l="0" t="0" r="0" b="0"/>
            <a:pathLst>
              <a:path w="109837" h="222886">
                <a:moveTo>
                  <a:pt x="77152" y="0"/>
                </a:moveTo>
                <a:lnTo>
                  <a:pt x="86253" y="9102"/>
                </a:lnTo>
                <a:lnTo>
                  <a:pt x="88935" y="13688"/>
                </a:lnTo>
                <a:lnTo>
                  <a:pt x="90722" y="18650"/>
                </a:lnTo>
                <a:lnTo>
                  <a:pt x="91913" y="23863"/>
                </a:lnTo>
                <a:lnTo>
                  <a:pt x="93661" y="28292"/>
                </a:lnTo>
                <a:lnTo>
                  <a:pt x="95778" y="32196"/>
                </a:lnTo>
                <a:lnTo>
                  <a:pt x="98142" y="35751"/>
                </a:lnTo>
                <a:lnTo>
                  <a:pt x="100670" y="39074"/>
                </a:lnTo>
                <a:lnTo>
                  <a:pt x="103309" y="42242"/>
                </a:lnTo>
                <a:lnTo>
                  <a:pt x="106020" y="45306"/>
                </a:lnTo>
                <a:lnTo>
                  <a:pt x="107827" y="52112"/>
                </a:lnTo>
                <a:lnTo>
                  <a:pt x="109032" y="61411"/>
                </a:lnTo>
                <a:lnTo>
                  <a:pt x="109836" y="72373"/>
                </a:lnTo>
                <a:lnTo>
                  <a:pt x="109419" y="84444"/>
                </a:lnTo>
                <a:lnTo>
                  <a:pt x="108188" y="97253"/>
                </a:lnTo>
                <a:lnTo>
                  <a:pt x="106416" y="110556"/>
                </a:lnTo>
                <a:lnTo>
                  <a:pt x="102376" y="123234"/>
                </a:lnTo>
                <a:lnTo>
                  <a:pt x="96826" y="135496"/>
                </a:lnTo>
                <a:lnTo>
                  <a:pt x="90268" y="147481"/>
                </a:lnTo>
                <a:lnTo>
                  <a:pt x="83038" y="158328"/>
                </a:lnTo>
                <a:lnTo>
                  <a:pt x="75361" y="168417"/>
                </a:lnTo>
                <a:lnTo>
                  <a:pt x="61116" y="185342"/>
                </a:lnTo>
                <a:lnTo>
                  <a:pt x="51610" y="196039"/>
                </a:lnTo>
                <a:lnTo>
                  <a:pt x="44210" y="203969"/>
                </a:lnTo>
                <a:lnTo>
                  <a:pt x="40903" y="207417"/>
                </a:lnTo>
                <a:lnTo>
                  <a:pt x="36794" y="209715"/>
                </a:lnTo>
                <a:lnTo>
                  <a:pt x="32149" y="211248"/>
                </a:lnTo>
                <a:lnTo>
                  <a:pt x="27148" y="212269"/>
                </a:lnTo>
                <a:lnTo>
                  <a:pt x="22861" y="213903"/>
                </a:lnTo>
                <a:lnTo>
                  <a:pt x="19050" y="215944"/>
                </a:lnTo>
                <a:lnTo>
                  <a:pt x="11676" y="220829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64"/>
          <p:cNvSpPr/>
          <p:nvPr/>
        </p:nvSpPr>
        <p:spPr>
          <a:xfrm>
            <a:off x="7700962" y="691590"/>
            <a:ext cx="230830" cy="379929"/>
          </a:xfrm>
          <a:custGeom>
            <a:avLst/>
            <a:gdLst/>
            <a:ahLst/>
            <a:cxnLst/>
            <a:rect l="0" t="0" r="0" b="0"/>
            <a:pathLst>
              <a:path w="230830" h="379929">
                <a:moveTo>
                  <a:pt x="17145" y="2782"/>
                </a:moveTo>
                <a:lnTo>
                  <a:pt x="21696" y="16435"/>
                </a:lnTo>
                <a:lnTo>
                  <a:pt x="23930" y="25677"/>
                </a:lnTo>
                <a:lnTo>
                  <a:pt x="24526" y="29476"/>
                </a:lnTo>
                <a:lnTo>
                  <a:pt x="24923" y="37723"/>
                </a:lnTo>
                <a:lnTo>
                  <a:pt x="25483" y="72825"/>
                </a:lnTo>
                <a:lnTo>
                  <a:pt x="25687" y="119156"/>
                </a:lnTo>
                <a:lnTo>
                  <a:pt x="26650" y="129895"/>
                </a:lnTo>
                <a:lnTo>
                  <a:pt x="28244" y="140864"/>
                </a:lnTo>
                <a:lnTo>
                  <a:pt x="30259" y="151987"/>
                </a:lnTo>
                <a:lnTo>
                  <a:pt x="32555" y="160354"/>
                </a:lnTo>
                <a:lnTo>
                  <a:pt x="37647" y="172192"/>
                </a:lnTo>
                <a:lnTo>
                  <a:pt x="45869" y="188762"/>
                </a:lnTo>
                <a:lnTo>
                  <a:pt x="49629" y="192491"/>
                </a:lnTo>
                <a:lnTo>
                  <a:pt x="54041" y="194977"/>
                </a:lnTo>
                <a:lnTo>
                  <a:pt x="58888" y="196635"/>
                </a:lnTo>
                <a:lnTo>
                  <a:pt x="63071" y="198692"/>
                </a:lnTo>
                <a:lnTo>
                  <a:pt x="70259" y="203518"/>
                </a:lnTo>
                <a:lnTo>
                  <a:pt x="76629" y="206298"/>
                </a:lnTo>
                <a:lnTo>
                  <a:pt x="83587" y="207534"/>
                </a:lnTo>
                <a:lnTo>
                  <a:pt x="88110" y="207863"/>
                </a:lnTo>
                <a:lnTo>
                  <a:pt x="93030" y="208083"/>
                </a:lnTo>
                <a:lnTo>
                  <a:pt x="98215" y="207277"/>
                </a:lnTo>
                <a:lnTo>
                  <a:pt x="103577" y="205787"/>
                </a:lnTo>
                <a:lnTo>
                  <a:pt x="109057" y="203841"/>
                </a:lnTo>
                <a:lnTo>
                  <a:pt x="113662" y="202544"/>
                </a:lnTo>
                <a:lnTo>
                  <a:pt x="117684" y="201679"/>
                </a:lnTo>
                <a:lnTo>
                  <a:pt x="121320" y="201103"/>
                </a:lnTo>
                <a:lnTo>
                  <a:pt x="126599" y="197861"/>
                </a:lnTo>
                <a:lnTo>
                  <a:pt x="132977" y="192842"/>
                </a:lnTo>
                <a:lnTo>
                  <a:pt x="140087" y="186639"/>
                </a:lnTo>
                <a:lnTo>
                  <a:pt x="146731" y="181551"/>
                </a:lnTo>
                <a:lnTo>
                  <a:pt x="153066" y="177206"/>
                </a:lnTo>
                <a:lnTo>
                  <a:pt x="159194" y="173357"/>
                </a:lnTo>
                <a:lnTo>
                  <a:pt x="166137" y="167934"/>
                </a:lnTo>
                <a:lnTo>
                  <a:pt x="173624" y="161461"/>
                </a:lnTo>
                <a:lnTo>
                  <a:pt x="181471" y="154288"/>
                </a:lnTo>
                <a:lnTo>
                  <a:pt x="187655" y="147601"/>
                </a:lnTo>
                <a:lnTo>
                  <a:pt x="192732" y="141238"/>
                </a:lnTo>
                <a:lnTo>
                  <a:pt x="197068" y="135091"/>
                </a:lnTo>
                <a:lnTo>
                  <a:pt x="201864" y="127183"/>
                </a:lnTo>
                <a:lnTo>
                  <a:pt x="206966" y="118101"/>
                </a:lnTo>
                <a:lnTo>
                  <a:pt x="212272" y="108236"/>
                </a:lnTo>
                <a:lnTo>
                  <a:pt x="216762" y="98802"/>
                </a:lnTo>
                <a:lnTo>
                  <a:pt x="220708" y="89656"/>
                </a:lnTo>
                <a:lnTo>
                  <a:pt x="224292" y="80700"/>
                </a:lnTo>
                <a:lnTo>
                  <a:pt x="226681" y="70920"/>
                </a:lnTo>
                <a:lnTo>
                  <a:pt x="228273" y="60590"/>
                </a:lnTo>
                <a:lnTo>
                  <a:pt x="230042" y="41809"/>
                </a:lnTo>
                <a:lnTo>
                  <a:pt x="230829" y="30287"/>
                </a:lnTo>
                <a:lnTo>
                  <a:pt x="228639" y="19452"/>
                </a:lnTo>
                <a:lnTo>
                  <a:pt x="224489" y="9238"/>
                </a:lnTo>
                <a:lnTo>
                  <a:pt x="219470" y="1524"/>
                </a:lnTo>
                <a:lnTo>
                  <a:pt x="217751" y="38"/>
                </a:lnTo>
                <a:lnTo>
                  <a:pt x="216605" y="0"/>
                </a:lnTo>
                <a:lnTo>
                  <a:pt x="215841" y="928"/>
                </a:lnTo>
                <a:lnTo>
                  <a:pt x="214992" y="4498"/>
                </a:lnTo>
                <a:lnTo>
                  <a:pt x="214766" y="6783"/>
                </a:lnTo>
                <a:lnTo>
                  <a:pt x="213661" y="9260"/>
                </a:lnTo>
                <a:lnTo>
                  <a:pt x="209896" y="14551"/>
                </a:lnTo>
                <a:lnTo>
                  <a:pt x="208511" y="18248"/>
                </a:lnTo>
                <a:lnTo>
                  <a:pt x="206972" y="27436"/>
                </a:lnTo>
                <a:lnTo>
                  <a:pt x="206287" y="37869"/>
                </a:lnTo>
                <a:lnTo>
                  <a:pt x="205902" y="51913"/>
                </a:lnTo>
                <a:lnTo>
                  <a:pt x="205749" y="105329"/>
                </a:lnTo>
                <a:lnTo>
                  <a:pt x="206698" y="115914"/>
                </a:lnTo>
                <a:lnTo>
                  <a:pt x="208284" y="127734"/>
                </a:lnTo>
                <a:lnTo>
                  <a:pt x="210293" y="140375"/>
                </a:lnTo>
                <a:lnTo>
                  <a:pt x="211634" y="150709"/>
                </a:lnTo>
                <a:lnTo>
                  <a:pt x="212527" y="159502"/>
                </a:lnTo>
                <a:lnTo>
                  <a:pt x="213122" y="167270"/>
                </a:lnTo>
                <a:lnTo>
                  <a:pt x="212566" y="178163"/>
                </a:lnTo>
                <a:lnTo>
                  <a:pt x="211243" y="191140"/>
                </a:lnTo>
                <a:lnTo>
                  <a:pt x="209409" y="205507"/>
                </a:lnTo>
                <a:lnTo>
                  <a:pt x="207233" y="219847"/>
                </a:lnTo>
                <a:lnTo>
                  <a:pt x="200574" y="258973"/>
                </a:lnTo>
                <a:lnTo>
                  <a:pt x="199438" y="266921"/>
                </a:lnTo>
                <a:lnTo>
                  <a:pt x="198682" y="273172"/>
                </a:lnTo>
                <a:lnTo>
                  <a:pt x="197224" y="279245"/>
                </a:lnTo>
                <a:lnTo>
                  <a:pt x="193066" y="291072"/>
                </a:lnTo>
                <a:lnTo>
                  <a:pt x="188043" y="302678"/>
                </a:lnTo>
                <a:lnTo>
                  <a:pt x="182635" y="313234"/>
                </a:lnTo>
                <a:lnTo>
                  <a:pt x="177056" y="321101"/>
                </a:lnTo>
                <a:lnTo>
                  <a:pt x="171402" y="330312"/>
                </a:lnTo>
                <a:lnTo>
                  <a:pt x="165713" y="339803"/>
                </a:lnTo>
                <a:lnTo>
                  <a:pt x="160011" y="347197"/>
                </a:lnTo>
                <a:lnTo>
                  <a:pt x="156204" y="350502"/>
                </a:lnTo>
                <a:lnTo>
                  <a:pt x="151761" y="353658"/>
                </a:lnTo>
                <a:lnTo>
                  <a:pt x="146894" y="356714"/>
                </a:lnTo>
                <a:lnTo>
                  <a:pt x="142697" y="359704"/>
                </a:lnTo>
                <a:lnTo>
                  <a:pt x="135493" y="365567"/>
                </a:lnTo>
                <a:lnTo>
                  <a:pt x="129117" y="371347"/>
                </a:lnTo>
                <a:lnTo>
                  <a:pt x="126083" y="374222"/>
                </a:lnTo>
                <a:lnTo>
                  <a:pt x="122155" y="376139"/>
                </a:lnTo>
                <a:lnTo>
                  <a:pt x="117632" y="377417"/>
                </a:lnTo>
                <a:lnTo>
                  <a:pt x="112712" y="378268"/>
                </a:lnTo>
                <a:lnTo>
                  <a:pt x="108479" y="378836"/>
                </a:lnTo>
                <a:lnTo>
                  <a:pt x="104704" y="379215"/>
                </a:lnTo>
                <a:lnTo>
                  <a:pt x="101236" y="379467"/>
                </a:lnTo>
                <a:lnTo>
                  <a:pt x="97018" y="379635"/>
                </a:lnTo>
                <a:lnTo>
                  <a:pt x="82933" y="379872"/>
                </a:lnTo>
                <a:lnTo>
                  <a:pt x="75595" y="379928"/>
                </a:lnTo>
                <a:lnTo>
                  <a:pt x="70399" y="378990"/>
                </a:lnTo>
                <a:lnTo>
                  <a:pt x="64077" y="377412"/>
                </a:lnTo>
                <a:lnTo>
                  <a:pt x="47054" y="372587"/>
                </a:lnTo>
                <a:lnTo>
                  <a:pt x="42185" y="369387"/>
                </a:lnTo>
                <a:lnTo>
                  <a:pt x="39553" y="367201"/>
                </a:lnTo>
                <a:lnTo>
                  <a:pt x="36847" y="365743"/>
                </a:lnTo>
                <a:lnTo>
                  <a:pt x="31299" y="364123"/>
                </a:lnTo>
                <a:lnTo>
                  <a:pt x="28486" y="361786"/>
                </a:lnTo>
                <a:lnTo>
                  <a:pt x="22820" y="354109"/>
                </a:lnTo>
                <a:lnTo>
                  <a:pt x="19976" y="351300"/>
                </a:lnTo>
                <a:lnTo>
                  <a:pt x="17128" y="349428"/>
                </a:lnTo>
                <a:lnTo>
                  <a:pt x="0" y="3371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5"/>
          <p:cNvSpPr/>
          <p:nvPr/>
        </p:nvSpPr>
        <p:spPr>
          <a:xfrm>
            <a:off x="8026717" y="814387"/>
            <a:ext cx="34291" cy="188596"/>
          </a:xfrm>
          <a:custGeom>
            <a:avLst/>
            <a:gdLst/>
            <a:ahLst/>
            <a:cxnLst/>
            <a:rect l="0" t="0" r="0" b="0"/>
            <a:pathLst>
              <a:path w="34291" h="188596">
                <a:moveTo>
                  <a:pt x="0" y="0"/>
                </a:moveTo>
                <a:lnTo>
                  <a:pt x="11931" y="23863"/>
                </a:lnTo>
                <a:lnTo>
                  <a:pt x="13670" y="28291"/>
                </a:lnTo>
                <a:lnTo>
                  <a:pt x="14828" y="32196"/>
                </a:lnTo>
                <a:lnTo>
                  <a:pt x="15600" y="35751"/>
                </a:lnTo>
                <a:lnTo>
                  <a:pt x="17067" y="40027"/>
                </a:lnTo>
                <a:lnTo>
                  <a:pt x="18998" y="44782"/>
                </a:lnTo>
                <a:lnTo>
                  <a:pt x="21239" y="49857"/>
                </a:lnTo>
                <a:lnTo>
                  <a:pt x="22732" y="57051"/>
                </a:lnTo>
                <a:lnTo>
                  <a:pt x="23728" y="65656"/>
                </a:lnTo>
                <a:lnTo>
                  <a:pt x="24390" y="75203"/>
                </a:lnTo>
                <a:lnTo>
                  <a:pt x="25786" y="82521"/>
                </a:lnTo>
                <a:lnTo>
                  <a:pt x="27668" y="88351"/>
                </a:lnTo>
                <a:lnTo>
                  <a:pt x="29875" y="93191"/>
                </a:lnTo>
                <a:lnTo>
                  <a:pt x="31347" y="98322"/>
                </a:lnTo>
                <a:lnTo>
                  <a:pt x="32328" y="103648"/>
                </a:lnTo>
                <a:lnTo>
                  <a:pt x="32982" y="109104"/>
                </a:lnTo>
                <a:lnTo>
                  <a:pt x="33418" y="113693"/>
                </a:lnTo>
                <a:lnTo>
                  <a:pt x="33709" y="117706"/>
                </a:lnTo>
                <a:lnTo>
                  <a:pt x="33903" y="121333"/>
                </a:lnTo>
                <a:lnTo>
                  <a:pt x="34118" y="130443"/>
                </a:lnTo>
                <a:lnTo>
                  <a:pt x="34175" y="135540"/>
                </a:lnTo>
                <a:lnTo>
                  <a:pt x="33261" y="140842"/>
                </a:lnTo>
                <a:lnTo>
                  <a:pt x="31699" y="146282"/>
                </a:lnTo>
                <a:lnTo>
                  <a:pt x="29705" y="151814"/>
                </a:lnTo>
                <a:lnTo>
                  <a:pt x="28377" y="156454"/>
                </a:lnTo>
                <a:lnTo>
                  <a:pt x="27490" y="160500"/>
                </a:lnTo>
                <a:lnTo>
                  <a:pt x="26900" y="164150"/>
                </a:lnTo>
                <a:lnTo>
                  <a:pt x="27458" y="167536"/>
                </a:lnTo>
                <a:lnTo>
                  <a:pt x="28782" y="170746"/>
                </a:lnTo>
                <a:lnTo>
                  <a:pt x="30618" y="173838"/>
                </a:lnTo>
                <a:lnTo>
                  <a:pt x="31843" y="176852"/>
                </a:lnTo>
                <a:lnTo>
                  <a:pt x="32659" y="179814"/>
                </a:lnTo>
                <a:lnTo>
                  <a:pt x="34290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66"/>
          <p:cNvSpPr/>
          <p:nvPr/>
        </p:nvSpPr>
        <p:spPr>
          <a:xfrm>
            <a:off x="8172450" y="797242"/>
            <a:ext cx="180023" cy="24493"/>
          </a:xfrm>
          <a:custGeom>
            <a:avLst/>
            <a:gdLst/>
            <a:ahLst/>
            <a:cxnLst/>
            <a:rect l="0" t="0" r="0" b="0"/>
            <a:pathLst>
              <a:path w="180023" h="24493">
                <a:moveTo>
                  <a:pt x="0" y="0"/>
                </a:moveTo>
                <a:lnTo>
                  <a:pt x="4550" y="4551"/>
                </a:lnTo>
                <a:lnTo>
                  <a:pt x="9701" y="5891"/>
                </a:lnTo>
                <a:lnTo>
                  <a:pt x="16945" y="6785"/>
                </a:lnTo>
                <a:lnTo>
                  <a:pt x="25584" y="7381"/>
                </a:lnTo>
                <a:lnTo>
                  <a:pt x="32296" y="8731"/>
                </a:lnTo>
                <a:lnTo>
                  <a:pt x="37723" y="10583"/>
                </a:lnTo>
                <a:lnTo>
                  <a:pt x="42294" y="12770"/>
                </a:lnTo>
                <a:lnTo>
                  <a:pt x="47245" y="14229"/>
                </a:lnTo>
                <a:lnTo>
                  <a:pt x="52451" y="15201"/>
                </a:lnTo>
                <a:lnTo>
                  <a:pt x="57829" y="15849"/>
                </a:lnTo>
                <a:lnTo>
                  <a:pt x="63317" y="16281"/>
                </a:lnTo>
                <a:lnTo>
                  <a:pt x="68881" y="16569"/>
                </a:lnTo>
                <a:lnTo>
                  <a:pt x="74495" y="16761"/>
                </a:lnTo>
                <a:lnTo>
                  <a:pt x="83954" y="17841"/>
                </a:lnTo>
                <a:lnTo>
                  <a:pt x="109703" y="21582"/>
                </a:lnTo>
                <a:lnTo>
                  <a:pt x="122665" y="22961"/>
                </a:lnTo>
                <a:lnTo>
                  <a:pt x="135117" y="23880"/>
                </a:lnTo>
                <a:lnTo>
                  <a:pt x="147228" y="24492"/>
                </a:lnTo>
                <a:lnTo>
                  <a:pt x="156254" y="23948"/>
                </a:lnTo>
                <a:lnTo>
                  <a:pt x="163224" y="22633"/>
                </a:lnTo>
                <a:lnTo>
                  <a:pt x="180022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67"/>
          <p:cNvSpPr/>
          <p:nvPr/>
        </p:nvSpPr>
        <p:spPr>
          <a:xfrm>
            <a:off x="8172450" y="694372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0" y="11932"/>
                </a:lnTo>
                <a:lnTo>
                  <a:pt x="952" y="16527"/>
                </a:lnTo>
                <a:lnTo>
                  <a:pt x="2539" y="22448"/>
                </a:lnTo>
                <a:lnTo>
                  <a:pt x="4550" y="29253"/>
                </a:lnTo>
                <a:lnTo>
                  <a:pt x="5891" y="34742"/>
                </a:lnTo>
                <a:lnTo>
                  <a:pt x="6784" y="39354"/>
                </a:lnTo>
                <a:lnTo>
                  <a:pt x="7381" y="43381"/>
                </a:lnTo>
                <a:lnTo>
                  <a:pt x="7778" y="47971"/>
                </a:lnTo>
                <a:lnTo>
                  <a:pt x="8042" y="52935"/>
                </a:lnTo>
                <a:lnTo>
                  <a:pt x="8219" y="58150"/>
                </a:lnTo>
                <a:lnTo>
                  <a:pt x="10242" y="67342"/>
                </a:lnTo>
                <a:lnTo>
                  <a:pt x="13496" y="79185"/>
                </a:lnTo>
                <a:lnTo>
                  <a:pt x="17570" y="92795"/>
                </a:lnTo>
                <a:lnTo>
                  <a:pt x="21239" y="106631"/>
                </a:lnTo>
                <a:lnTo>
                  <a:pt x="27854" y="134704"/>
                </a:lnTo>
                <a:lnTo>
                  <a:pt x="29999" y="146000"/>
                </a:lnTo>
                <a:lnTo>
                  <a:pt x="31429" y="155436"/>
                </a:lnTo>
                <a:lnTo>
                  <a:pt x="32383" y="163632"/>
                </a:lnTo>
                <a:lnTo>
                  <a:pt x="33018" y="171000"/>
                </a:lnTo>
                <a:lnTo>
                  <a:pt x="33442" y="177818"/>
                </a:lnTo>
                <a:lnTo>
                  <a:pt x="33725" y="184268"/>
                </a:lnTo>
                <a:lnTo>
                  <a:pt x="34865" y="189520"/>
                </a:lnTo>
                <a:lnTo>
                  <a:pt x="36578" y="193974"/>
                </a:lnTo>
                <a:lnTo>
                  <a:pt x="42862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68"/>
          <p:cNvSpPr/>
          <p:nvPr/>
        </p:nvSpPr>
        <p:spPr>
          <a:xfrm>
            <a:off x="8382941" y="694372"/>
            <a:ext cx="166676" cy="298415"/>
          </a:xfrm>
          <a:custGeom>
            <a:avLst/>
            <a:gdLst/>
            <a:ahLst/>
            <a:cxnLst/>
            <a:rect l="0" t="0" r="0" b="0"/>
            <a:pathLst>
              <a:path w="166676" h="298415">
                <a:moveTo>
                  <a:pt x="29539" y="0"/>
                </a:moveTo>
                <a:lnTo>
                  <a:pt x="34090" y="9102"/>
                </a:lnTo>
                <a:lnTo>
                  <a:pt x="35430" y="13688"/>
                </a:lnTo>
                <a:lnTo>
                  <a:pt x="36324" y="18650"/>
                </a:lnTo>
                <a:lnTo>
                  <a:pt x="36921" y="23863"/>
                </a:lnTo>
                <a:lnTo>
                  <a:pt x="36365" y="30196"/>
                </a:lnTo>
                <a:lnTo>
                  <a:pt x="35042" y="37276"/>
                </a:lnTo>
                <a:lnTo>
                  <a:pt x="26075" y="73721"/>
                </a:lnTo>
                <a:lnTo>
                  <a:pt x="23419" y="81532"/>
                </a:lnTo>
                <a:lnTo>
                  <a:pt x="20697" y="87692"/>
                </a:lnTo>
                <a:lnTo>
                  <a:pt x="15131" y="98029"/>
                </a:lnTo>
                <a:lnTo>
                  <a:pt x="9483" y="108974"/>
                </a:lnTo>
                <a:lnTo>
                  <a:pt x="6643" y="116464"/>
                </a:lnTo>
                <a:lnTo>
                  <a:pt x="3797" y="125268"/>
                </a:lnTo>
                <a:lnTo>
                  <a:pt x="948" y="134947"/>
                </a:lnTo>
                <a:lnTo>
                  <a:pt x="0" y="142352"/>
                </a:lnTo>
                <a:lnTo>
                  <a:pt x="322" y="148241"/>
                </a:lnTo>
                <a:lnTo>
                  <a:pt x="2266" y="157325"/>
                </a:lnTo>
                <a:lnTo>
                  <a:pt x="3130" y="164537"/>
                </a:lnTo>
                <a:lnTo>
                  <a:pt x="4313" y="165889"/>
                </a:lnTo>
                <a:lnTo>
                  <a:pt x="6054" y="165838"/>
                </a:lnTo>
                <a:lnTo>
                  <a:pt x="8167" y="164851"/>
                </a:lnTo>
                <a:lnTo>
                  <a:pt x="11481" y="164193"/>
                </a:lnTo>
                <a:lnTo>
                  <a:pt x="15595" y="163755"/>
                </a:lnTo>
                <a:lnTo>
                  <a:pt x="20243" y="163462"/>
                </a:lnTo>
                <a:lnTo>
                  <a:pt x="25247" y="162315"/>
                </a:lnTo>
                <a:lnTo>
                  <a:pt x="30488" y="160597"/>
                </a:lnTo>
                <a:lnTo>
                  <a:pt x="35886" y="158500"/>
                </a:lnTo>
                <a:lnTo>
                  <a:pt x="43295" y="155197"/>
                </a:lnTo>
                <a:lnTo>
                  <a:pt x="61687" y="146446"/>
                </a:lnTo>
                <a:lnTo>
                  <a:pt x="69069" y="141446"/>
                </a:lnTo>
                <a:lnTo>
                  <a:pt x="74941" y="136207"/>
                </a:lnTo>
                <a:lnTo>
                  <a:pt x="79810" y="130810"/>
                </a:lnTo>
                <a:lnTo>
                  <a:pt x="84960" y="126259"/>
                </a:lnTo>
                <a:lnTo>
                  <a:pt x="90299" y="122273"/>
                </a:lnTo>
                <a:lnTo>
                  <a:pt x="95763" y="118663"/>
                </a:lnTo>
                <a:lnTo>
                  <a:pt x="100359" y="114351"/>
                </a:lnTo>
                <a:lnTo>
                  <a:pt x="104375" y="109571"/>
                </a:lnTo>
                <a:lnTo>
                  <a:pt x="108005" y="104480"/>
                </a:lnTo>
                <a:lnTo>
                  <a:pt x="113282" y="99181"/>
                </a:lnTo>
                <a:lnTo>
                  <a:pt x="119657" y="93743"/>
                </a:lnTo>
                <a:lnTo>
                  <a:pt x="126765" y="88213"/>
                </a:lnTo>
                <a:lnTo>
                  <a:pt x="132456" y="82621"/>
                </a:lnTo>
                <a:lnTo>
                  <a:pt x="137204" y="76988"/>
                </a:lnTo>
                <a:lnTo>
                  <a:pt x="141320" y="71328"/>
                </a:lnTo>
                <a:lnTo>
                  <a:pt x="145970" y="65650"/>
                </a:lnTo>
                <a:lnTo>
                  <a:pt x="150975" y="59959"/>
                </a:lnTo>
                <a:lnTo>
                  <a:pt x="156216" y="54260"/>
                </a:lnTo>
                <a:lnTo>
                  <a:pt x="159711" y="48556"/>
                </a:lnTo>
                <a:lnTo>
                  <a:pt x="162040" y="42848"/>
                </a:lnTo>
                <a:lnTo>
                  <a:pt x="163593" y="37138"/>
                </a:lnTo>
                <a:lnTo>
                  <a:pt x="165318" y="28253"/>
                </a:lnTo>
                <a:lnTo>
                  <a:pt x="166086" y="23034"/>
                </a:lnTo>
                <a:lnTo>
                  <a:pt x="166289" y="22976"/>
                </a:lnTo>
                <a:lnTo>
                  <a:pt x="166577" y="29985"/>
                </a:lnTo>
                <a:lnTo>
                  <a:pt x="166675" y="44870"/>
                </a:lnTo>
                <a:lnTo>
                  <a:pt x="165730" y="49916"/>
                </a:lnTo>
                <a:lnTo>
                  <a:pt x="164148" y="56137"/>
                </a:lnTo>
                <a:lnTo>
                  <a:pt x="162142" y="63142"/>
                </a:lnTo>
                <a:lnTo>
                  <a:pt x="160803" y="69717"/>
                </a:lnTo>
                <a:lnTo>
                  <a:pt x="159910" y="76006"/>
                </a:lnTo>
                <a:lnTo>
                  <a:pt x="159316" y="82103"/>
                </a:lnTo>
                <a:lnTo>
                  <a:pt x="159871" y="89025"/>
                </a:lnTo>
                <a:lnTo>
                  <a:pt x="161195" y="96498"/>
                </a:lnTo>
                <a:lnTo>
                  <a:pt x="163030" y="104337"/>
                </a:lnTo>
                <a:lnTo>
                  <a:pt x="164252" y="111468"/>
                </a:lnTo>
                <a:lnTo>
                  <a:pt x="165069" y="118127"/>
                </a:lnTo>
                <a:lnTo>
                  <a:pt x="165611" y="124471"/>
                </a:lnTo>
                <a:lnTo>
                  <a:pt x="165975" y="134416"/>
                </a:lnTo>
                <a:lnTo>
                  <a:pt x="166377" y="160705"/>
                </a:lnTo>
                <a:lnTo>
                  <a:pt x="165532" y="172859"/>
                </a:lnTo>
                <a:lnTo>
                  <a:pt x="164015" y="183820"/>
                </a:lnTo>
                <a:lnTo>
                  <a:pt x="162052" y="193984"/>
                </a:lnTo>
                <a:lnTo>
                  <a:pt x="159791" y="201713"/>
                </a:lnTo>
                <a:lnTo>
                  <a:pt x="157332" y="207818"/>
                </a:lnTo>
                <a:lnTo>
                  <a:pt x="154739" y="212840"/>
                </a:lnTo>
                <a:lnTo>
                  <a:pt x="151106" y="218093"/>
                </a:lnTo>
                <a:lnTo>
                  <a:pt x="146778" y="223501"/>
                </a:lnTo>
                <a:lnTo>
                  <a:pt x="141988" y="229010"/>
                </a:lnTo>
                <a:lnTo>
                  <a:pt x="137843" y="234589"/>
                </a:lnTo>
                <a:lnTo>
                  <a:pt x="134125" y="240212"/>
                </a:lnTo>
                <a:lnTo>
                  <a:pt x="130696" y="245867"/>
                </a:lnTo>
                <a:lnTo>
                  <a:pt x="126504" y="250589"/>
                </a:lnTo>
                <a:lnTo>
                  <a:pt x="121805" y="254689"/>
                </a:lnTo>
                <a:lnTo>
                  <a:pt x="116768" y="258375"/>
                </a:lnTo>
                <a:lnTo>
                  <a:pt x="111504" y="262738"/>
                </a:lnTo>
                <a:lnTo>
                  <a:pt x="106089" y="267551"/>
                </a:lnTo>
                <a:lnTo>
                  <a:pt x="100575" y="272665"/>
                </a:lnTo>
                <a:lnTo>
                  <a:pt x="94994" y="276074"/>
                </a:lnTo>
                <a:lnTo>
                  <a:pt x="89368" y="278347"/>
                </a:lnTo>
                <a:lnTo>
                  <a:pt x="83712" y="279862"/>
                </a:lnTo>
                <a:lnTo>
                  <a:pt x="78037" y="281825"/>
                </a:lnTo>
                <a:lnTo>
                  <a:pt x="72349" y="284086"/>
                </a:lnTo>
                <a:lnTo>
                  <a:pt x="66650" y="286545"/>
                </a:lnTo>
                <a:lnTo>
                  <a:pt x="55240" y="291819"/>
                </a:lnTo>
                <a:lnTo>
                  <a:pt x="49531" y="294558"/>
                </a:lnTo>
                <a:lnTo>
                  <a:pt x="44772" y="296385"/>
                </a:lnTo>
                <a:lnTo>
                  <a:pt x="40647" y="297602"/>
                </a:lnTo>
                <a:lnTo>
                  <a:pt x="36945" y="298414"/>
                </a:lnTo>
                <a:lnTo>
                  <a:pt x="32570" y="298003"/>
                </a:lnTo>
                <a:lnTo>
                  <a:pt x="27751" y="296776"/>
                </a:lnTo>
                <a:lnTo>
                  <a:pt x="15427" y="292514"/>
                </a:lnTo>
                <a:lnTo>
                  <a:pt x="11202" y="286851"/>
                </a:lnTo>
                <a:lnTo>
                  <a:pt x="3821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69"/>
          <p:cNvSpPr/>
          <p:nvPr/>
        </p:nvSpPr>
        <p:spPr>
          <a:xfrm>
            <a:off x="8609647" y="814387"/>
            <a:ext cx="265748" cy="137161"/>
          </a:xfrm>
          <a:custGeom>
            <a:avLst/>
            <a:gdLst/>
            <a:ahLst/>
            <a:cxnLst/>
            <a:rect l="0" t="0" r="0" b="0"/>
            <a:pathLst>
              <a:path w="265748" h="137161">
                <a:moveTo>
                  <a:pt x="0" y="0"/>
                </a:moveTo>
                <a:lnTo>
                  <a:pt x="60316" y="0"/>
                </a:lnTo>
                <a:lnTo>
                  <a:pt x="66880" y="1905"/>
                </a:lnTo>
                <a:lnTo>
                  <a:pt x="75067" y="5080"/>
                </a:lnTo>
                <a:lnTo>
                  <a:pt x="84334" y="9102"/>
                </a:lnTo>
                <a:lnTo>
                  <a:pt x="92418" y="11783"/>
                </a:lnTo>
                <a:lnTo>
                  <a:pt x="99712" y="13570"/>
                </a:lnTo>
                <a:lnTo>
                  <a:pt x="106480" y="14762"/>
                </a:lnTo>
                <a:lnTo>
                  <a:pt x="110992" y="16509"/>
                </a:lnTo>
                <a:lnTo>
                  <a:pt x="113999" y="18626"/>
                </a:lnTo>
                <a:lnTo>
                  <a:pt x="116005" y="20990"/>
                </a:lnTo>
                <a:lnTo>
                  <a:pt x="118293" y="23518"/>
                </a:lnTo>
                <a:lnTo>
                  <a:pt x="123378" y="28868"/>
                </a:lnTo>
                <a:lnTo>
                  <a:pt x="125115" y="31628"/>
                </a:lnTo>
                <a:lnTo>
                  <a:pt x="126273" y="34420"/>
                </a:lnTo>
                <a:lnTo>
                  <a:pt x="128130" y="41195"/>
                </a:lnTo>
                <a:lnTo>
                  <a:pt x="127331" y="44608"/>
                </a:lnTo>
                <a:lnTo>
                  <a:pt x="125845" y="49741"/>
                </a:lnTo>
                <a:lnTo>
                  <a:pt x="123902" y="56021"/>
                </a:lnTo>
                <a:lnTo>
                  <a:pt x="120700" y="60207"/>
                </a:lnTo>
                <a:lnTo>
                  <a:pt x="116662" y="62998"/>
                </a:lnTo>
                <a:lnTo>
                  <a:pt x="112065" y="64859"/>
                </a:lnTo>
                <a:lnTo>
                  <a:pt x="107096" y="67052"/>
                </a:lnTo>
                <a:lnTo>
                  <a:pt x="96493" y="72028"/>
                </a:lnTo>
                <a:lnTo>
                  <a:pt x="45702" y="97170"/>
                </a:lnTo>
                <a:lnTo>
                  <a:pt x="40946" y="99070"/>
                </a:lnTo>
                <a:lnTo>
                  <a:pt x="33120" y="101181"/>
                </a:lnTo>
                <a:lnTo>
                  <a:pt x="26468" y="104659"/>
                </a:lnTo>
                <a:lnTo>
                  <a:pt x="18987" y="110103"/>
                </a:lnTo>
                <a:lnTo>
                  <a:pt x="18372" y="111502"/>
                </a:lnTo>
                <a:lnTo>
                  <a:pt x="17691" y="115596"/>
                </a:lnTo>
                <a:lnTo>
                  <a:pt x="17307" y="118706"/>
                </a:lnTo>
                <a:lnTo>
                  <a:pt x="22297" y="119433"/>
                </a:lnTo>
                <a:lnTo>
                  <a:pt x="26295" y="119627"/>
                </a:lnTo>
                <a:lnTo>
                  <a:pt x="29913" y="120709"/>
                </a:lnTo>
                <a:lnTo>
                  <a:pt x="36472" y="124451"/>
                </a:lnTo>
                <a:lnTo>
                  <a:pt x="41460" y="125830"/>
                </a:lnTo>
                <a:lnTo>
                  <a:pt x="47643" y="126749"/>
                </a:lnTo>
                <a:lnTo>
                  <a:pt x="54621" y="127362"/>
                </a:lnTo>
                <a:lnTo>
                  <a:pt x="200739" y="128426"/>
                </a:lnTo>
                <a:lnTo>
                  <a:pt x="216694" y="128480"/>
                </a:lnTo>
                <a:lnTo>
                  <a:pt x="228283" y="129468"/>
                </a:lnTo>
                <a:lnTo>
                  <a:pt x="236961" y="131080"/>
                </a:lnTo>
                <a:lnTo>
                  <a:pt x="265747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70"/>
          <p:cNvSpPr/>
          <p:nvPr/>
        </p:nvSpPr>
        <p:spPr>
          <a:xfrm>
            <a:off x="7709534" y="1080252"/>
            <a:ext cx="1148717" cy="51318"/>
          </a:xfrm>
          <a:custGeom>
            <a:avLst/>
            <a:gdLst/>
            <a:ahLst/>
            <a:cxnLst/>
            <a:rect l="0" t="0" r="0" b="0"/>
            <a:pathLst>
              <a:path w="1148717" h="51318">
                <a:moveTo>
                  <a:pt x="0" y="51317"/>
                </a:moveTo>
                <a:lnTo>
                  <a:pt x="59659" y="39386"/>
                </a:lnTo>
                <a:lnTo>
                  <a:pt x="75968" y="37648"/>
                </a:lnTo>
                <a:lnTo>
                  <a:pt x="94460" y="36490"/>
                </a:lnTo>
                <a:lnTo>
                  <a:pt x="114409" y="35717"/>
                </a:lnTo>
                <a:lnTo>
                  <a:pt x="132471" y="34250"/>
                </a:lnTo>
                <a:lnTo>
                  <a:pt x="149273" y="32319"/>
                </a:lnTo>
                <a:lnTo>
                  <a:pt x="165239" y="30079"/>
                </a:lnTo>
                <a:lnTo>
                  <a:pt x="179692" y="27634"/>
                </a:lnTo>
                <a:lnTo>
                  <a:pt x="193137" y="25051"/>
                </a:lnTo>
                <a:lnTo>
                  <a:pt x="205911" y="22376"/>
                </a:lnTo>
                <a:lnTo>
                  <a:pt x="235382" y="19641"/>
                </a:lnTo>
                <a:lnTo>
                  <a:pt x="324007" y="14062"/>
                </a:lnTo>
                <a:lnTo>
                  <a:pt x="390066" y="10947"/>
                </a:lnTo>
                <a:lnTo>
                  <a:pt x="414349" y="10116"/>
                </a:lnTo>
                <a:lnTo>
                  <a:pt x="437205" y="8610"/>
                </a:lnTo>
                <a:lnTo>
                  <a:pt x="459110" y="6653"/>
                </a:lnTo>
                <a:lnTo>
                  <a:pt x="480381" y="4396"/>
                </a:lnTo>
                <a:lnTo>
                  <a:pt x="500277" y="2892"/>
                </a:lnTo>
                <a:lnTo>
                  <a:pt x="519255" y="1889"/>
                </a:lnTo>
                <a:lnTo>
                  <a:pt x="555583" y="774"/>
                </a:lnTo>
                <a:lnTo>
                  <a:pt x="619595" y="147"/>
                </a:lnTo>
                <a:lnTo>
                  <a:pt x="697334" y="0"/>
                </a:lnTo>
                <a:lnTo>
                  <a:pt x="1039767" y="7274"/>
                </a:lnTo>
                <a:lnTo>
                  <a:pt x="1070368" y="8620"/>
                </a:lnTo>
                <a:lnTo>
                  <a:pt x="1093627" y="10470"/>
                </a:lnTo>
                <a:lnTo>
                  <a:pt x="1148716" y="170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71"/>
          <p:cNvSpPr/>
          <p:nvPr/>
        </p:nvSpPr>
        <p:spPr>
          <a:xfrm>
            <a:off x="8073569" y="1217344"/>
            <a:ext cx="501789" cy="265699"/>
          </a:xfrm>
          <a:custGeom>
            <a:avLst/>
            <a:gdLst/>
            <a:ahLst/>
            <a:cxnLst/>
            <a:rect l="0" t="0" r="0" b="0"/>
            <a:pathLst>
              <a:path w="501789" h="265699">
                <a:moveTo>
                  <a:pt x="13156" y="25668"/>
                </a:moveTo>
                <a:lnTo>
                  <a:pt x="17706" y="16566"/>
                </a:lnTo>
                <a:lnTo>
                  <a:pt x="20953" y="12933"/>
                </a:lnTo>
                <a:lnTo>
                  <a:pt x="29638" y="6355"/>
                </a:lnTo>
                <a:lnTo>
                  <a:pt x="37308" y="2797"/>
                </a:lnTo>
                <a:lnTo>
                  <a:pt x="44845" y="1216"/>
                </a:lnTo>
                <a:lnTo>
                  <a:pt x="59799" y="325"/>
                </a:lnTo>
                <a:lnTo>
                  <a:pt x="76294" y="62"/>
                </a:lnTo>
                <a:lnTo>
                  <a:pt x="87573" y="0"/>
                </a:lnTo>
                <a:lnTo>
                  <a:pt x="95152" y="936"/>
                </a:lnTo>
                <a:lnTo>
                  <a:pt x="104014" y="2513"/>
                </a:lnTo>
                <a:lnTo>
                  <a:pt x="113733" y="4516"/>
                </a:lnTo>
                <a:lnTo>
                  <a:pt x="123070" y="6804"/>
                </a:lnTo>
                <a:lnTo>
                  <a:pt x="132151" y="9282"/>
                </a:lnTo>
                <a:lnTo>
                  <a:pt x="141064" y="11887"/>
                </a:lnTo>
                <a:lnTo>
                  <a:pt x="156046" y="17321"/>
                </a:lnTo>
                <a:lnTo>
                  <a:pt x="168103" y="21958"/>
                </a:lnTo>
                <a:lnTo>
                  <a:pt x="180245" y="25521"/>
                </a:lnTo>
                <a:lnTo>
                  <a:pt x="186796" y="29730"/>
                </a:lnTo>
                <a:lnTo>
                  <a:pt x="192881" y="37316"/>
                </a:lnTo>
                <a:lnTo>
                  <a:pt x="195838" y="42006"/>
                </a:lnTo>
                <a:lnTo>
                  <a:pt x="201663" y="49757"/>
                </a:lnTo>
                <a:lnTo>
                  <a:pt x="207427" y="56377"/>
                </a:lnTo>
                <a:lnTo>
                  <a:pt x="213163" y="62494"/>
                </a:lnTo>
                <a:lnTo>
                  <a:pt x="215074" y="65458"/>
                </a:lnTo>
                <a:lnTo>
                  <a:pt x="217197" y="71293"/>
                </a:lnTo>
                <a:lnTo>
                  <a:pt x="216811" y="74182"/>
                </a:lnTo>
                <a:lnTo>
                  <a:pt x="215601" y="77061"/>
                </a:lnTo>
                <a:lnTo>
                  <a:pt x="211715" y="83752"/>
                </a:lnTo>
                <a:lnTo>
                  <a:pt x="206815" y="93076"/>
                </a:lnTo>
                <a:lnTo>
                  <a:pt x="203222" y="98229"/>
                </a:lnTo>
                <a:lnTo>
                  <a:pt x="198922" y="103569"/>
                </a:lnTo>
                <a:lnTo>
                  <a:pt x="194150" y="109035"/>
                </a:lnTo>
                <a:lnTo>
                  <a:pt x="186307" y="117647"/>
                </a:lnTo>
                <a:lnTo>
                  <a:pt x="182883" y="121278"/>
                </a:lnTo>
                <a:lnTo>
                  <a:pt x="176790" y="125603"/>
                </a:lnTo>
                <a:lnTo>
                  <a:pt x="168917" y="130391"/>
                </a:lnTo>
                <a:lnTo>
                  <a:pt x="159859" y="135488"/>
                </a:lnTo>
                <a:lnTo>
                  <a:pt x="150963" y="139839"/>
                </a:lnTo>
                <a:lnTo>
                  <a:pt x="142176" y="143692"/>
                </a:lnTo>
                <a:lnTo>
                  <a:pt x="133458" y="147213"/>
                </a:lnTo>
                <a:lnTo>
                  <a:pt x="125743" y="151466"/>
                </a:lnTo>
                <a:lnTo>
                  <a:pt x="118694" y="156206"/>
                </a:lnTo>
                <a:lnTo>
                  <a:pt x="112089" y="161271"/>
                </a:lnTo>
                <a:lnTo>
                  <a:pt x="99670" y="169438"/>
                </a:lnTo>
                <a:lnTo>
                  <a:pt x="86849" y="176243"/>
                </a:lnTo>
                <a:lnTo>
                  <a:pt x="71626" y="182443"/>
                </a:lnTo>
                <a:lnTo>
                  <a:pt x="37888" y="195839"/>
                </a:lnTo>
                <a:lnTo>
                  <a:pt x="27739" y="200075"/>
                </a:lnTo>
                <a:lnTo>
                  <a:pt x="11382" y="207322"/>
                </a:lnTo>
                <a:lnTo>
                  <a:pt x="6258" y="210588"/>
                </a:lnTo>
                <a:lnTo>
                  <a:pt x="2843" y="213718"/>
                </a:lnTo>
                <a:lnTo>
                  <a:pt x="566" y="216757"/>
                </a:lnTo>
                <a:lnTo>
                  <a:pt x="0" y="218783"/>
                </a:lnTo>
                <a:lnTo>
                  <a:pt x="575" y="220134"/>
                </a:lnTo>
                <a:lnTo>
                  <a:pt x="1911" y="221035"/>
                </a:lnTo>
                <a:lnTo>
                  <a:pt x="2802" y="222587"/>
                </a:lnTo>
                <a:lnTo>
                  <a:pt x="3791" y="226853"/>
                </a:lnTo>
                <a:lnTo>
                  <a:pt x="5008" y="228371"/>
                </a:lnTo>
                <a:lnTo>
                  <a:pt x="6771" y="229384"/>
                </a:lnTo>
                <a:lnTo>
                  <a:pt x="15080" y="231461"/>
                </a:lnTo>
                <a:lnTo>
                  <a:pt x="34649" y="235559"/>
                </a:lnTo>
                <a:lnTo>
                  <a:pt x="44630" y="237985"/>
                </a:lnTo>
                <a:lnTo>
                  <a:pt x="54141" y="240555"/>
                </a:lnTo>
                <a:lnTo>
                  <a:pt x="63339" y="243221"/>
                </a:lnTo>
                <a:lnTo>
                  <a:pt x="72329" y="244999"/>
                </a:lnTo>
                <a:lnTo>
                  <a:pt x="81180" y="246183"/>
                </a:lnTo>
                <a:lnTo>
                  <a:pt x="89938" y="246973"/>
                </a:lnTo>
                <a:lnTo>
                  <a:pt x="99586" y="247500"/>
                </a:lnTo>
                <a:lnTo>
                  <a:pt x="120467" y="248085"/>
                </a:lnTo>
                <a:lnTo>
                  <a:pt x="190049" y="248414"/>
                </a:lnTo>
                <a:lnTo>
                  <a:pt x="212046" y="249413"/>
                </a:lnTo>
                <a:lnTo>
                  <a:pt x="230523" y="251031"/>
                </a:lnTo>
                <a:lnTo>
                  <a:pt x="246650" y="253063"/>
                </a:lnTo>
                <a:lnTo>
                  <a:pt x="272641" y="254417"/>
                </a:lnTo>
                <a:lnTo>
                  <a:pt x="376319" y="257276"/>
                </a:lnTo>
                <a:lnTo>
                  <a:pt x="501788" y="2656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72"/>
          <p:cNvSpPr/>
          <p:nvPr/>
        </p:nvSpPr>
        <p:spPr>
          <a:xfrm>
            <a:off x="5449050" y="488632"/>
            <a:ext cx="280238" cy="1071563"/>
          </a:xfrm>
          <a:custGeom>
            <a:avLst/>
            <a:gdLst/>
            <a:ahLst/>
            <a:cxnLst/>
            <a:rect l="0" t="0" r="0" b="0"/>
            <a:pathLst>
              <a:path w="280238" h="1071563">
                <a:moveTo>
                  <a:pt x="280237" y="0"/>
                </a:moveTo>
                <a:lnTo>
                  <a:pt x="271136" y="9102"/>
                </a:lnTo>
                <a:lnTo>
                  <a:pt x="265597" y="15593"/>
                </a:lnTo>
                <a:lnTo>
                  <a:pt x="251823" y="32965"/>
                </a:lnTo>
                <a:lnTo>
                  <a:pt x="246054" y="41027"/>
                </a:lnTo>
                <a:lnTo>
                  <a:pt x="241256" y="48306"/>
                </a:lnTo>
                <a:lnTo>
                  <a:pt x="233385" y="61474"/>
                </a:lnTo>
                <a:lnTo>
                  <a:pt x="226711" y="73677"/>
                </a:lnTo>
                <a:lnTo>
                  <a:pt x="218030" y="85450"/>
                </a:lnTo>
                <a:lnTo>
                  <a:pt x="213049" y="91257"/>
                </a:lnTo>
                <a:lnTo>
                  <a:pt x="206869" y="100843"/>
                </a:lnTo>
                <a:lnTo>
                  <a:pt x="199893" y="112949"/>
                </a:lnTo>
                <a:lnTo>
                  <a:pt x="192385" y="126734"/>
                </a:lnTo>
                <a:lnTo>
                  <a:pt x="185474" y="138782"/>
                </a:lnTo>
                <a:lnTo>
                  <a:pt x="172715" y="159788"/>
                </a:lnTo>
                <a:lnTo>
                  <a:pt x="166645" y="170343"/>
                </a:lnTo>
                <a:lnTo>
                  <a:pt x="154822" y="192230"/>
                </a:lnTo>
                <a:lnTo>
                  <a:pt x="114701" y="271481"/>
                </a:lnTo>
                <a:lnTo>
                  <a:pt x="102253" y="298145"/>
                </a:lnTo>
                <a:lnTo>
                  <a:pt x="92048" y="321636"/>
                </a:lnTo>
                <a:lnTo>
                  <a:pt x="48331" y="427706"/>
                </a:lnTo>
                <a:lnTo>
                  <a:pt x="38003" y="458492"/>
                </a:lnTo>
                <a:lnTo>
                  <a:pt x="29212" y="489494"/>
                </a:lnTo>
                <a:lnTo>
                  <a:pt x="21447" y="520639"/>
                </a:lnTo>
                <a:lnTo>
                  <a:pt x="15318" y="547118"/>
                </a:lnTo>
                <a:lnTo>
                  <a:pt x="5968" y="591778"/>
                </a:lnTo>
                <a:lnTo>
                  <a:pt x="3094" y="610737"/>
                </a:lnTo>
                <a:lnTo>
                  <a:pt x="1177" y="628138"/>
                </a:lnTo>
                <a:lnTo>
                  <a:pt x="0" y="661125"/>
                </a:lnTo>
                <a:lnTo>
                  <a:pt x="1020" y="677922"/>
                </a:lnTo>
                <a:lnTo>
                  <a:pt x="4693" y="710874"/>
                </a:lnTo>
                <a:lnTo>
                  <a:pt x="9500" y="741394"/>
                </a:lnTo>
                <a:lnTo>
                  <a:pt x="14813" y="768293"/>
                </a:lnTo>
                <a:lnTo>
                  <a:pt x="22253" y="797711"/>
                </a:lnTo>
                <a:lnTo>
                  <a:pt x="35085" y="839361"/>
                </a:lnTo>
                <a:lnTo>
                  <a:pt x="41555" y="856754"/>
                </a:lnTo>
                <a:lnTo>
                  <a:pt x="47773" y="871207"/>
                </a:lnTo>
                <a:lnTo>
                  <a:pt x="53823" y="883700"/>
                </a:lnTo>
                <a:lnTo>
                  <a:pt x="60715" y="894885"/>
                </a:lnTo>
                <a:lnTo>
                  <a:pt x="68167" y="905200"/>
                </a:lnTo>
                <a:lnTo>
                  <a:pt x="75991" y="914934"/>
                </a:lnTo>
                <a:lnTo>
                  <a:pt x="83113" y="924281"/>
                </a:lnTo>
                <a:lnTo>
                  <a:pt x="96107" y="942287"/>
                </a:lnTo>
                <a:lnTo>
                  <a:pt x="103191" y="950136"/>
                </a:lnTo>
                <a:lnTo>
                  <a:pt x="110772" y="957274"/>
                </a:lnTo>
                <a:lnTo>
                  <a:pt x="118682" y="963938"/>
                </a:lnTo>
                <a:lnTo>
                  <a:pt x="125862" y="971238"/>
                </a:lnTo>
                <a:lnTo>
                  <a:pt x="132552" y="978962"/>
                </a:lnTo>
                <a:lnTo>
                  <a:pt x="138918" y="986969"/>
                </a:lnTo>
                <a:lnTo>
                  <a:pt x="146020" y="994212"/>
                </a:lnTo>
                <a:lnTo>
                  <a:pt x="153611" y="1000945"/>
                </a:lnTo>
                <a:lnTo>
                  <a:pt x="237375" y="10715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73"/>
          <p:cNvSpPr/>
          <p:nvPr/>
        </p:nvSpPr>
        <p:spPr>
          <a:xfrm>
            <a:off x="8695372" y="360045"/>
            <a:ext cx="380602" cy="1208723"/>
          </a:xfrm>
          <a:custGeom>
            <a:avLst/>
            <a:gdLst/>
            <a:ahLst/>
            <a:cxnLst/>
            <a:rect l="0" t="0" r="0" b="0"/>
            <a:pathLst>
              <a:path w="380602" h="1208723">
                <a:moveTo>
                  <a:pt x="0" y="0"/>
                </a:moveTo>
                <a:lnTo>
                  <a:pt x="23864" y="23863"/>
                </a:lnTo>
                <a:lnTo>
                  <a:pt x="30196" y="31148"/>
                </a:lnTo>
                <a:lnTo>
                  <a:pt x="37277" y="39816"/>
                </a:lnTo>
                <a:lnTo>
                  <a:pt x="44853" y="49404"/>
                </a:lnTo>
                <a:lnTo>
                  <a:pt x="52762" y="57701"/>
                </a:lnTo>
                <a:lnTo>
                  <a:pt x="60893" y="65137"/>
                </a:lnTo>
                <a:lnTo>
                  <a:pt x="69170" y="71999"/>
                </a:lnTo>
                <a:lnTo>
                  <a:pt x="77546" y="79432"/>
                </a:lnTo>
                <a:lnTo>
                  <a:pt x="94472" y="95310"/>
                </a:lnTo>
                <a:lnTo>
                  <a:pt x="139724" y="139833"/>
                </a:lnTo>
                <a:lnTo>
                  <a:pt x="150299" y="150372"/>
                </a:lnTo>
                <a:lnTo>
                  <a:pt x="160207" y="161208"/>
                </a:lnTo>
                <a:lnTo>
                  <a:pt x="169670" y="172242"/>
                </a:lnTo>
                <a:lnTo>
                  <a:pt x="178836" y="183408"/>
                </a:lnTo>
                <a:lnTo>
                  <a:pt x="187804" y="193709"/>
                </a:lnTo>
                <a:lnTo>
                  <a:pt x="196640" y="203434"/>
                </a:lnTo>
                <a:lnTo>
                  <a:pt x="205388" y="212775"/>
                </a:lnTo>
                <a:lnTo>
                  <a:pt x="214078" y="223765"/>
                </a:lnTo>
                <a:lnTo>
                  <a:pt x="222729" y="235854"/>
                </a:lnTo>
                <a:lnTo>
                  <a:pt x="231354" y="248676"/>
                </a:lnTo>
                <a:lnTo>
                  <a:pt x="239961" y="262939"/>
                </a:lnTo>
                <a:lnTo>
                  <a:pt x="248557" y="278162"/>
                </a:lnTo>
                <a:lnTo>
                  <a:pt x="257144" y="294026"/>
                </a:lnTo>
                <a:lnTo>
                  <a:pt x="264774" y="309365"/>
                </a:lnTo>
                <a:lnTo>
                  <a:pt x="271767" y="324353"/>
                </a:lnTo>
                <a:lnTo>
                  <a:pt x="310328" y="409933"/>
                </a:lnTo>
                <a:lnTo>
                  <a:pt x="320233" y="433308"/>
                </a:lnTo>
                <a:lnTo>
                  <a:pt x="328742" y="454607"/>
                </a:lnTo>
                <a:lnTo>
                  <a:pt x="343275" y="493512"/>
                </a:lnTo>
                <a:lnTo>
                  <a:pt x="356084" y="529854"/>
                </a:lnTo>
                <a:lnTo>
                  <a:pt x="365587" y="565055"/>
                </a:lnTo>
                <a:lnTo>
                  <a:pt x="372986" y="599750"/>
                </a:lnTo>
                <a:lnTo>
                  <a:pt x="379450" y="634220"/>
                </a:lnTo>
                <a:lnTo>
                  <a:pt x="380601" y="658081"/>
                </a:lnTo>
                <a:lnTo>
                  <a:pt x="380416" y="686371"/>
                </a:lnTo>
                <a:lnTo>
                  <a:pt x="378147" y="767566"/>
                </a:lnTo>
                <a:lnTo>
                  <a:pt x="377827" y="788888"/>
                </a:lnTo>
                <a:lnTo>
                  <a:pt x="375710" y="809770"/>
                </a:lnTo>
                <a:lnTo>
                  <a:pt x="372393" y="830359"/>
                </a:lnTo>
                <a:lnTo>
                  <a:pt x="368277" y="850753"/>
                </a:lnTo>
                <a:lnTo>
                  <a:pt x="358624" y="886112"/>
                </a:lnTo>
                <a:lnTo>
                  <a:pt x="347031" y="918655"/>
                </a:lnTo>
                <a:lnTo>
                  <a:pt x="339939" y="935334"/>
                </a:lnTo>
                <a:lnTo>
                  <a:pt x="332354" y="952168"/>
                </a:lnTo>
                <a:lnTo>
                  <a:pt x="324440" y="968154"/>
                </a:lnTo>
                <a:lnTo>
                  <a:pt x="316305" y="983573"/>
                </a:lnTo>
                <a:lnTo>
                  <a:pt x="308025" y="998615"/>
                </a:lnTo>
                <a:lnTo>
                  <a:pt x="299648" y="1012453"/>
                </a:lnTo>
                <a:lnTo>
                  <a:pt x="291205" y="1025489"/>
                </a:lnTo>
                <a:lnTo>
                  <a:pt x="282720" y="1037989"/>
                </a:lnTo>
                <a:lnTo>
                  <a:pt x="271347" y="1052990"/>
                </a:lnTo>
                <a:lnTo>
                  <a:pt x="243471" y="1087438"/>
                </a:lnTo>
                <a:lnTo>
                  <a:pt x="232799" y="1102148"/>
                </a:lnTo>
                <a:lnTo>
                  <a:pt x="224732" y="1114813"/>
                </a:lnTo>
                <a:lnTo>
                  <a:pt x="218402" y="1126113"/>
                </a:lnTo>
                <a:lnTo>
                  <a:pt x="209418" y="1139362"/>
                </a:lnTo>
                <a:lnTo>
                  <a:pt x="198667" y="1153910"/>
                </a:lnTo>
                <a:lnTo>
                  <a:pt x="177832" y="1180551"/>
                </a:lnTo>
                <a:lnTo>
                  <a:pt x="170943" y="1188989"/>
                </a:lnTo>
                <a:lnTo>
                  <a:pt x="154305" y="12087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74"/>
          <p:cNvSpPr/>
          <p:nvPr/>
        </p:nvSpPr>
        <p:spPr>
          <a:xfrm>
            <a:off x="234345" y="1277302"/>
            <a:ext cx="25688" cy="437199"/>
          </a:xfrm>
          <a:custGeom>
            <a:avLst/>
            <a:gdLst/>
            <a:ahLst/>
            <a:cxnLst/>
            <a:rect l="0" t="0" r="0" b="0"/>
            <a:pathLst>
              <a:path w="25688" h="437199">
                <a:moveTo>
                  <a:pt x="8542" y="0"/>
                </a:moveTo>
                <a:lnTo>
                  <a:pt x="8542" y="32921"/>
                </a:lnTo>
                <a:lnTo>
                  <a:pt x="7589" y="37188"/>
                </a:lnTo>
                <a:lnTo>
                  <a:pt x="6002" y="40984"/>
                </a:lnTo>
                <a:lnTo>
                  <a:pt x="3991" y="44468"/>
                </a:lnTo>
                <a:lnTo>
                  <a:pt x="2651" y="48695"/>
                </a:lnTo>
                <a:lnTo>
                  <a:pt x="1757" y="53419"/>
                </a:lnTo>
                <a:lnTo>
                  <a:pt x="1161" y="58472"/>
                </a:lnTo>
                <a:lnTo>
                  <a:pt x="764" y="65652"/>
                </a:lnTo>
                <a:lnTo>
                  <a:pt x="322" y="83788"/>
                </a:lnTo>
                <a:lnTo>
                  <a:pt x="0" y="134160"/>
                </a:lnTo>
                <a:lnTo>
                  <a:pt x="943" y="148495"/>
                </a:lnTo>
                <a:lnTo>
                  <a:pt x="4529" y="184743"/>
                </a:lnTo>
                <a:lnTo>
                  <a:pt x="6819" y="199362"/>
                </a:lnTo>
                <a:lnTo>
                  <a:pt x="9299" y="211013"/>
                </a:lnTo>
                <a:lnTo>
                  <a:pt x="11904" y="220685"/>
                </a:lnTo>
                <a:lnTo>
                  <a:pt x="14593" y="239516"/>
                </a:lnTo>
                <a:lnTo>
                  <a:pt x="20121" y="293459"/>
                </a:lnTo>
                <a:lnTo>
                  <a:pt x="21977" y="316607"/>
                </a:lnTo>
                <a:lnTo>
                  <a:pt x="23213" y="335849"/>
                </a:lnTo>
                <a:lnTo>
                  <a:pt x="24954" y="373513"/>
                </a:lnTo>
                <a:lnTo>
                  <a:pt x="25361" y="386986"/>
                </a:lnTo>
                <a:lnTo>
                  <a:pt x="25542" y="399324"/>
                </a:lnTo>
                <a:lnTo>
                  <a:pt x="24638" y="406233"/>
                </a:lnTo>
                <a:lnTo>
                  <a:pt x="23083" y="413697"/>
                </a:lnTo>
                <a:lnTo>
                  <a:pt x="18293" y="432556"/>
                </a:lnTo>
                <a:lnTo>
                  <a:pt x="18853" y="434103"/>
                </a:lnTo>
                <a:lnTo>
                  <a:pt x="20178" y="435134"/>
                </a:lnTo>
                <a:lnTo>
                  <a:pt x="25687" y="4371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75"/>
          <p:cNvSpPr/>
          <p:nvPr/>
        </p:nvSpPr>
        <p:spPr>
          <a:xfrm>
            <a:off x="354805" y="1311592"/>
            <a:ext cx="365809" cy="359540"/>
          </a:xfrm>
          <a:custGeom>
            <a:avLst/>
            <a:gdLst/>
            <a:ahLst/>
            <a:cxnLst/>
            <a:rect l="0" t="0" r="0" b="0"/>
            <a:pathLst>
              <a:path w="365809" h="359540">
                <a:moveTo>
                  <a:pt x="153829" y="0"/>
                </a:moveTo>
                <a:lnTo>
                  <a:pt x="149279" y="13652"/>
                </a:lnTo>
                <a:lnTo>
                  <a:pt x="144504" y="22895"/>
                </a:lnTo>
                <a:lnTo>
                  <a:pt x="138255" y="31131"/>
                </a:lnTo>
                <a:lnTo>
                  <a:pt x="129127" y="41141"/>
                </a:lnTo>
                <a:lnTo>
                  <a:pt x="121261" y="51940"/>
                </a:lnTo>
                <a:lnTo>
                  <a:pt x="114589" y="63089"/>
                </a:lnTo>
                <a:lnTo>
                  <a:pt x="108449" y="74395"/>
                </a:lnTo>
                <a:lnTo>
                  <a:pt x="97465" y="93389"/>
                </a:lnTo>
                <a:lnTo>
                  <a:pt x="90536" y="105122"/>
                </a:lnTo>
                <a:lnTo>
                  <a:pt x="77757" y="125778"/>
                </a:lnTo>
                <a:lnTo>
                  <a:pt x="54030" y="162323"/>
                </a:lnTo>
                <a:lnTo>
                  <a:pt x="49197" y="171080"/>
                </a:lnTo>
                <a:lnTo>
                  <a:pt x="45022" y="179776"/>
                </a:lnTo>
                <a:lnTo>
                  <a:pt x="41286" y="188431"/>
                </a:lnTo>
                <a:lnTo>
                  <a:pt x="26975" y="218367"/>
                </a:lnTo>
                <a:lnTo>
                  <a:pt x="17825" y="237018"/>
                </a:lnTo>
                <a:lnTo>
                  <a:pt x="11725" y="251357"/>
                </a:lnTo>
                <a:lnTo>
                  <a:pt x="7658" y="262821"/>
                </a:lnTo>
                <a:lnTo>
                  <a:pt x="4947" y="272369"/>
                </a:lnTo>
                <a:lnTo>
                  <a:pt x="3139" y="280639"/>
                </a:lnTo>
                <a:lnTo>
                  <a:pt x="1934" y="288058"/>
                </a:lnTo>
                <a:lnTo>
                  <a:pt x="1131" y="294909"/>
                </a:lnTo>
                <a:lnTo>
                  <a:pt x="596" y="301381"/>
                </a:lnTo>
                <a:lnTo>
                  <a:pt x="238" y="307601"/>
                </a:lnTo>
                <a:lnTo>
                  <a:pt x="0" y="313652"/>
                </a:lnTo>
                <a:lnTo>
                  <a:pt x="794" y="318639"/>
                </a:lnTo>
                <a:lnTo>
                  <a:pt x="4216" y="326720"/>
                </a:lnTo>
                <a:lnTo>
                  <a:pt x="11498" y="336624"/>
                </a:lnTo>
                <a:lnTo>
                  <a:pt x="19451" y="342651"/>
                </a:lnTo>
                <a:lnTo>
                  <a:pt x="28383" y="348504"/>
                </a:lnTo>
                <a:lnTo>
                  <a:pt x="35528" y="354281"/>
                </a:lnTo>
                <a:lnTo>
                  <a:pt x="39719" y="356202"/>
                </a:lnTo>
                <a:lnTo>
                  <a:pt x="49456" y="358337"/>
                </a:lnTo>
                <a:lnTo>
                  <a:pt x="60134" y="359286"/>
                </a:lnTo>
                <a:lnTo>
                  <a:pt x="65648" y="359539"/>
                </a:lnTo>
                <a:lnTo>
                  <a:pt x="72182" y="358755"/>
                </a:lnTo>
                <a:lnTo>
                  <a:pt x="79395" y="357280"/>
                </a:lnTo>
                <a:lnTo>
                  <a:pt x="87062" y="355344"/>
                </a:lnTo>
                <a:lnTo>
                  <a:pt x="95030" y="353101"/>
                </a:lnTo>
                <a:lnTo>
                  <a:pt x="111504" y="348069"/>
                </a:lnTo>
                <a:lnTo>
                  <a:pt x="162449" y="331422"/>
                </a:lnTo>
                <a:lnTo>
                  <a:pt x="171006" y="327628"/>
                </a:lnTo>
                <a:lnTo>
                  <a:pt x="179568" y="323194"/>
                </a:lnTo>
                <a:lnTo>
                  <a:pt x="188133" y="318332"/>
                </a:lnTo>
                <a:lnTo>
                  <a:pt x="196701" y="313187"/>
                </a:lnTo>
                <a:lnTo>
                  <a:pt x="213841" y="302389"/>
                </a:lnTo>
                <a:lnTo>
                  <a:pt x="221460" y="296843"/>
                </a:lnTo>
                <a:lnTo>
                  <a:pt x="228444" y="291240"/>
                </a:lnTo>
                <a:lnTo>
                  <a:pt x="235005" y="285600"/>
                </a:lnTo>
                <a:lnTo>
                  <a:pt x="242236" y="279935"/>
                </a:lnTo>
                <a:lnTo>
                  <a:pt x="249915" y="274253"/>
                </a:lnTo>
                <a:lnTo>
                  <a:pt x="257891" y="268561"/>
                </a:lnTo>
                <a:lnTo>
                  <a:pt x="265114" y="262860"/>
                </a:lnTo>
                <a:lnTo>
                  <a:pt x="271834" y="257155"/>
                </a:lnTo>
                <a:lnTo>
                  <a:pt x="278219" y="251447"/>
                </a:lnTo>
                <a:lnTo>
                  <a:pt x="292934" y="237484"/>
                </a:lnTo>
                <a:lnTo>
                  <a:pt x="300858" y="229760"/>
                </a:lnTo>
                <a:lnTo>
                  <a:pt x="308999" y="219849"/>
                </a:lnTo>
                <a:lnTo>
                  <a:pt x="317283" y="208478"/>
                </a:lnTo>
                <a:lnTo>
                  <a:pt x="325663" y="196135"/>
                </a:lnTo>
                <a:lnTo>
                  <a:pt x="333156" y="183144"/>
                </a:lnTo>
                <a:lnTo>
                  <a:pt x="340055" y="169721"/>
                </a:lnTo>
                <a:lnTo>
                  <a:pt x="360266" y="127611"/>
                </a:lnTo>
                <a:lnTo>
                  <a:pt x="362891" y="118412"/>
                </a:lnTo>
                <a:lnTo>
                  <a:pt x="364641" y="108468"/>
                </a:lnTo>
                <a:lnTo>
                  <a:pt x="365808" y="98030"/>
                </a:lnTo>
                <a:lnTo>
                  <a:pt x="365634" y="88213"/>
                </a:lnTo>
                <a:lnTo>
                  <a:pt x="364565" y="78811"/>
                </a:lnTo>
                <a:lnTo>
                  <a:pt x="362900" y="69686"/>
                </a:lnTo>
                <a:lnTo>
                  <a:pt x="359885" y="61697"/>
                </a:lnTo>
                <a:lnTo>
                  <a:pt x="355969" y="54467"/>
                </a:lnTo>
                <a:lnTo>
                  <a:pt x="351454" y="47741"/>
                </a:lnTo>
                <a:lnTo>
                  <a:pt x="343898" y="37728"/>
                </a:lnTo>
                <a:lnTo>
                  <a:pt x="340549" y="33725"/>
                </a:lnTo>
                <a:lnTo>
                  <a:pt x="331749" y="26736"/>
                </a:lnTo>
                <a:lnTo>
                  <a:pt x="326735" y="23539"/>
                </a:lnTo>
                <a:lnTo>
                  <a:pt x="316084" y="19987"/>
                </a:lnTo>
                <a:lnTo>
                  <a:pt x="310576" y="19040"/>
                </a:lnTo>
                <a:lnTo>
                  <a:pt x="304047" y="18408"/>
                </a:lnTo>
                <a:lnTo>
                  <a:pt x="296837" y="17987"/>
                </a:lnTo>
                <a:lnTo>
                  <a:pt x="289173" y="17706"/>
                </a:lnTo>
                <a:lnTo>
                  <a:pt x="280254" y="16567"/>
                </a:lnTo>
                <a:lnTo>
                  <a:pt x="270497" y="14854"/>
                </a:lnTo>
                <a:lnTo>
                  <a:pt x="260183" y="12761"/>
                </a:lnTo>
                <a:lnTo>
                  <a:pt x="251402" y="12317"/>
                </a:lnTo>
                <a:lnTo>
                  <a:pt x="243643" y="12974"/>
                </a:lnTo>
                <a:lnTo>
                  <a:pt x="236565" y="14364"/>
                </a:lnTo>
                <a:lnTo>
                  <a:pt x="228989" y="15291"/>
                </a:lnTo>
                <a:lnTo>
                  <a:pt x="221081" y="15909"/>
                </a:lnTo>
                <a:lnTo>
                  <a:pt x="212951" y="16321"/>
                </a:lnTo>
                <a:lnTo>
                  <a:pt x="203721" y="17548"/>
                </a:lnTo>
                <a:lnTo>
                  <a:pt x="193758" y="19319"/>
                </a:lnTo>
                <a:lnTo>
                  <a:pt x="183306" y="21452"/>
                </a:lnTo>
                <a:lnTo>
                  <a:pt x="175386" y="23826"/>
                </a:lnTo>
                <a:lnTo>
                  <a:pt x="159687" y="30766"/>
                </a:lnTo>
                <a:lnTo>
                  <a:pt x="155830" y="31941"/>
                </a:lnTo>
                <a:lnTo>
                  <a:pt x="145257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76"/>
          <p:cNvSpPr/>
          <p:nvPr/>
        </p:nvSpPr>
        <p:spPr>
          <a:xfrm>
            <a:off x="782954" y="1440180"/>
            <a:ext cx="291466" cy="25718"/>
          </a:xfrm>
          <a:custGeom>
            <a:avLst/>
            <a:gdLst/>
            <a:ahLst/>
            <a:cxnLst/>
            <a:rect l="0" t="0" r="0" b="0"/>
            <a:pathLst>
              <a:path w="291466" h="25718">
                <a:moveTo>
                  <a:pt x="0" y="25717"/>
                </a:moveTo>
                <a:lnTo>
                  <a:pt x="45509" y="25717"/>
                </a:lnTo>
                <a:lnTo>
                  <a:pt x="73202" y="23812"/>
                </a:lnTo>
                <a:lnTo>
                  <a:pt x="105951" y="20637"/>
                </a:lnTo>
                <a:lnTo>
                  <a:pt x="142072" y="16615"/>
                </a:lnTo>
                <a:lnTo>
                  <a:pt x="173772" y="13934"/>
                </a:lnTo>
                <a:lnTo>
                  <a:pt x="202526" y="1214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77"/>
          <p:cNvSpPr/>
          <p:nvPr/>
        </p:nvSpPr>
        <p:spPr>
          <a:xfrm>
            <a:off x="868679" y="1345882"/>
            <a:ext cx="24527" cy="280007"/>
          </a:xfrm>
          <a:custGeom>
            <a:avLst/>
            <a:gdLst/>
            <a:ahLst/>
            <a:cxnLst/>
            <a:rect l="0" t="0" r="0" b="0"/>
            <a:pathLst>
              <a:path w="24527" h="280007">
                <a:moveTo>
                  <a:pt x="17145" y="0"/>
                </a:moveTo>
                <a:lnTo>
                  <a:pt x="21696" y="4551"/>
                </a:lnTo>
                <a:lnTo>
                  <a:pt x="23037" y="6844"/>
                </a:lnTo>
                <a:lnTo>
                  <a:pt x="23931" y="9325"/>
                </a:lnTo>
                <a:lnTo>
                  <a:pt x="24526" y="11932"/>
                </a:lnTo>
                <a:lnTo>
                  <a:pt x="23971" y="16527"/>
                </a:lnTo>
                <a:lnTo>
                  <a:pt x="22648" y="22448"/>
                </a:lnTo>
                <a:lnTo>
                  <a:pt x="20814" y="29253"/>
                </a:lnTo>
                <a:lnTo>
                  <a:pt x="19591" y="34742"/>
                </a:lnTo>
                <a:lnTo>
                  <a:pt x="18776" y="39354"/>
                </a:lnTo>
                <a:lnTo>
                  <a:pt x="18232" y="43381"/>
                </a:lnTo>
                <a:lnTo>
                  <a:pt x="17870" y="47971"/>
                </a:lnTo>
                <a:lnTo>
                  <a:pt x="17629" y="52935"/>
                </a:lnTo>
                <a:lnTo>
                  <a:pt x="17467" y="58150"/>
                </a:lnTo>
                <a:lnTo>
                  <a:pt x="16408" y="63532"/>
                </a:lnTo>
                <a:lnTo>
                  <a:pt x="14749" y="69025"/>
                </a:lnTo>
                <a:lnTo>
                  <a:pt x="12690" y="74591"/>
                </a:lnTo>
                <a:lnTo>
                  <a:pt x="11318" y="82113"/>
                </a:lnTo>
                <a:lnTo>
                  <a:pt x="10403" y="90937"/>
                </a:lnTo>
                <a:lnTo>
                  <a:pt x="9793" y="100629"/>
                </a:lnTo>
                <a:lnTo>
                  <a:pt x="9115" y="116479"/>
                </a:lnTo>
                <a:lnTo>
                  <a:pt x="8814" y="131779"/>
                </a:lnTo>
                <a:lnTo>
                  <a:pt x="8680" y="151278"/>
                </a:lnTo>
                <a:lnTo>
                  <a:pt x="7692" y="163717"/>
                </a:lnTo>
                <a:lnTo>
                  <a:pt x="6081" y="177725"/>
                </a:lnTo>
                <a:lnTo>
                  <a:pt x="2703" y="203766"/>
                </a:lnTo>
                <a:lnTo>
                  <a:pt x="1802" y="212044"/>
                </a:lnTo>
                <a:lnTo>
                  <a:pt x="1202" y="218515"/>
                </a:lnTo>
                <a:lnTo>
                  <a:pt x="801" y="226639"/>
                </a:lnTo>
                <a:lnTo>
                  <a:pt x="106" y="259845"/>
                </a:lnTo>
                <a:lnTo>
                  <a:pt x="10" y="279991"/>
                </a:lnTo>
                <a:lnTo>
                  <a:pt x="7" y="280006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78"/>
          <p:cNvSpPr/>
          <p:nvPr/>
        </p:nvSpPr>
        <p:spPr>
          <a:xfrm>
            <a:off x="1014412" y="1285875"/>
            <a:ext cx="34291" cy="335210"/>
          </a:xfrm>
          <a:custGeom>
            <a:avLst/>
            <a:gdLst/>
            <a:ahLst/>
            <a:cxnLst/>
            <a:rect l="0" t="0" r="0" b="0"/>
            <a:pathLst>
              <a:path w="34291" h="335210">
                <a:moveTo>
                  <a:pt x="34290" y="0"/>
                </a:moveTo>
                <a:lnTo>
                  <a:pt x="29739" y="9101"/>
                </a:lnTo>
                <a:lnTo>
                  <a:pt x="28399" y="12735"/>
                </a:lnTo>
                <a:lnTo>
                  <a:pt x="27505" y="16110"/>
                </a:lnTo>
                <a:lnTo>
                  <a:pt x="26909" y="19312"/>
                </a:lnTo>
                <a:lnTo>
                  <a:pt x="26512" y="28115"/>
                </a:lnTo>
                <a:lnTo>
                  <a:pt x="26071" y="55675"/>
                </a:lnTo>
                <a:lnTo>
                  <a:pt x="25000" y="73312"/>
                </a:lnTo>
                <a:lnTo>
                  <a:pt x="23334" y="92689"/>
                </a:lnTo>
                <a:lnTo>
                  <a:pt x="21271" y="113228"/>
                </a:lnTo>
                <a:lnTo>
                  <a:pt x="19896" y="129778"/>
                </a:lnTo>
                <a:lnTo>
                  <a:pt x="18979" y="143668"/>
                </a:lnTo>
                <a:lnTo>
                  <a:pt x="18368" y="155786"/>
                </a:lnTo>
                <a:lnTo>
                  <a:pt x="17688" y="184490"/>
                </a:lnTo>
                <a:lnTo>
                  <a:pt x="17507" y="200146"/>
                </a:lnTo>
                <a:lnTo>
                  <a:pt x="15481" y="219156"/>
                </a:lnTo>
                <a:lnTo>
                  <a:pt x="12226" y="240401"/>
                </a:lnTo>
                <a:lnTo>
                  <a:pt x="8151" y="263137"/>
                </a:lnTo>
                <a:lnTo>
                  <a:pt x="5434" y="281152"/>
                </a:lnTo>
                <a:lnTo>
                  <a:pt x="3622" y="296020"/>
                </a:lnTo>
                <a:lnTo>
                  <a:pt x="1610" y="318254"/>
                </a:lnTo>
                <a:lnTo>
                  <a:pt x="477" y="334221"/>
                </a:lnTo>
                <a:lnTo>
                  <a:pt x="318" y="335209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79"/>
          <p:cNvSpPr/>
          <p:nvPr/>
        </p:nvSpPr>
        <p:spPr>
          <a:xfrm>
            <a:off x="1173068" y="1277347"/>
            <a:ext cx="355695" cy="325292"/>
          </a:xfrm>
          <a:custGeom>
            <a:avLst/>
            <a:gdLst/>
            <a:ahLst/>
            <a:cxnLst/>
            <a:rect l="0" t="0" r="0" b="0"/>
            <a:pathLst>
              <a:path w="355695" h="325292">
                <a:moveTo>
                  <a:pt x="4221" y="51390"/>
                </a:moveTo>
                <a:lnTo>
                  <a:pt x="8772" y="37738"/>
                </a:lnTo>
                <a:lnTo>
                  <a:pt x="11007" y="28495"/>
                </a:lnTo>
                <a:lnTo>
                  <a:pt x="11602" y="24697"/>
                </a:lnTo>
                <a:lnTo>
                  <a:pt x="14804" y="17936"/>
                </a:lnTo>
                <a:lnTo>
                  <a:pt x="21962" y="8775"/>
                </a:lnTo>
                <a:lnTo>
                  <a:pt x="24621" y="5835"/>
                </a:lnTo>
                <a:lnTo>
                  <a:pt x="28299" y="3875"/>
                </a:lnTo>
                <a:lnTo>
                  <a:pt x="37465" y="1697"/>
                </a:lnTo>
                <a:lnTo>
                  <a:pt x="45349" y="729"/>
                </a:lnTo>
                <a:lnTo>
                  <a:pt x="53933" y="299"/>
                </a:lnTo>
                <a:lnTo>
                  <a:pt x="80187" y="23"/>
                </a:lnTo>
                <a:lnTo>
                  <a:pt x="86297" y="0"/>
                </a:lnTo>
                <a:lnTo>
                  <a:pt x="91324" y="938"/>
                </a:lnTo>
                <a:lnTo>
                  <a:pt x="99449" y="4519"/>
                </a:lnTo>
                <a:lnTo>
                  <a:pt x="113378" y="14580"/>
                </a:lnTo>
                <a:lnTo>
                  <a:pt x="122903" y="20107"/>
                </a:lnTo>
                <a:lnTo>
                  <a:pt x="130946" y="25739"/>
                </a:lnTo>
                <a:lnTo>
                  <a:pt x="134425" y="28574"/>
                </a:lnTo>
                <a:lnTo>
                  <a:pt x="137696" y="33322"/>
                </a:lnTo>
                <a:lnTo>
                  <a:pt x="140829" y="39345"/>
                </a:lnTo>
                <a:lnTo>
                  <a:pt x="143871" y="46217"/>
                </a:lnTo>
                <a:lnTo>
                  <a:pt x="147804" y="51752"/>
                </a:lnTo>
                <a:lnTo>
                  <a:pt x="157253" y="60441"/>
                </a:lnTo>
                <a:lnTo>
                  <a:pt x="165263" y="70018"/>
                </a:lnTo>
                <a:lnTo>
                  <a:pt x="168733" y="75238"/>
                </a:lnTo>
                <a:lnTo>
                  <a:pt x="171998" y="81577"/>
                </a:lnTo>
                <a:lnTo>
                  <a:pt x="175128" y="88659"/>
                </a:lnTo>
                <a:lnTo>
                  <a:pt x="178166" y="96239"/>
                </a:lnTo>
                <a:lnTo>
                  <a:pt x="180192" y="103197"/>
                </a:lnTo>
                <a:lnTo>
                  <a:pt x="181543" y="109740"/>
                </a:lnTo>
                <a:lnTo>
                  <a:pt x="182443" y="116008"/>
                </a:lnTo>
                <a:lnTo>
                  <a:pt x="183043" y="122091"/>
                </a:lnTo>
                <a:lnTo>
                  <a:pt x="183444" y="128052"/>
                </a:lnTo>
                <a:lnTo>
                  <a:pt x="183710" y="133930"/>
                </a:lnTo>
                <a:lnTo>
                  <a:pt x="182936" y="139754"/>
                </a:lnTo>
                <a:lnTo>
                  <a:pt x="181467" y="145542"/>
                </a:lnTo>
                <a:lnTo>
                  <a:pt x="179535" y="151306"/>
                </a:lnTo>
                <a:lnTo>
                  <a:pt x="176342" y="157053"/>
                </a:lnTo>
                <a:lnTo>
                  <a:pt x="172309" y="162789"/>
                </a:lnTo>
                <a:lnTo>
                  <a:pt x="167714" y="168519"/>
                </a:lnTo>
                <a:lnTo>
                  <a:pt x="161794" y="175196"/>
                </a:lnTo>
                <a:lnTo>
                  <a:pt x="147597" y="190235"/>
                </a:lnTo>
                <a:lnTo>
                  <a:pt x="137905" y="198246"/>
                </a:lnTo>
                <a:lnTo>
                  <a:pt x="126681" y="206444"/>
                </a:lnTo>
                <a:lnTo>
                  <a:pt x="114436" y="214767"/>
                </a:lnTo>
                <a:lnTo>
                  <a:pt x="100558" y="225078"/>
                </a:lnTo>
                <a:lnTo>
                  <a:pt x="69898" y="249235"/>
                </a:lnTo>
                <a:lnTo>
                  <a:pt x="57531" y="258534"/>
                </a:lnTo>
                <a:lnTo>
                  <a:pt x="47381" y="265686"/>
                </a:lnTo>
                <a:lnTo>
                  <a:pt x="38709" y="271407"/>
                </a:lnTo>
                <a:lnTo>
                  <a:pt x="30071" y="278078"/>
                </a:lnTo>
                <a:lnTo>
                  <a:pt x="21454" y="285383"/>
                </a:lnTo>
                <a:lnTo>
                  <a:pt x="12853" y="293110"/>
                </a:lnTo>
                <a:lnTo>
                  <a:pt x="7118" y="299214"/>
                </a:lnTo>
                <a:lnTo>
                  <a:pt x="746" y="308537"/>
                </a:lnTo>
                <a:lnTo>
                  <a:pt x="0" y="311404"/>
                </a:lnTo>
                <a:lnTo>
                  <a:pt x="454" y="313315"/>
                </a:lnTo>
                <a:lnTo>
                  <a:pt x="1710" y="314589"/>
                </a:lnTo>
                <a:lnTo>
                  <a:pt x="12579" y="320933"/>
                </a:lnTo>
                <a:lnTo>
                  <a:pt x="22541" y="323587"/>
                </a:lnTo>
                <a:lnTo>
                  <a:pt x="27864" y="324295"/>
                </a:lnTo>
                <a:lnTo>
                  <a:pt x="37128" y="324767"/>
                </a:lnTo>
                <a:lnTo>
                  <a:pt x="62662" y="325291"/>
                </a:lnTo>
                <a:lnTo>
                  <a:pt x="118460" y="322984"/>
                </a:lnTo>
                <a:lnTo>
                  <a:pt x="202535" y="318870"/>
                </a:lnTo>
                <a:lnTo>
                  <a:pt x="234283" y="317907"/>
                </a:lnTo>
                <a:lnTo>
                  <a:pt x="261094" y="317480"/>
                </a:lnTo>
                <a:lnTo>
                  <a:pt x="272625" y="316413"/>
                </a:lnTo>
                <a:lnTo>
                  <a:pt x="283169" y="314750"/>
                </a:lnTo>
                <a:lnTo>
                  <a:pt x="293057" y="312688"/>
                </a:lnTo>
                <a:lnTo>
                  <a:pt x="301553" y="311314"/>
                </a:lnTo>
                <a:lnTo>
                  <a:pt x="309123" y="310397"/>
                </a:lnTo>
                <a:lnTo>
                  <a:pt x="316074" y="309787"/>
                </a:lnTo>
                <a:lnTo>
                  <a:pt x="321661" y="310332"/>
                </a:lnTo>
                <a:lnTo>
                  <a:pt x="326338" y="311648"/>
                </a:lnTo>
                <a:lnTo>
                  <a:pt x="334074" y="314698"/>
                </a:lnTo>
                <a:lnTo>
                  <a:pt x="343785" y="316415"/>
                </a:lnTo>
                <a:lnTo>
                  <a:pt x="346802" y="316656"/>
                </a:lnTo>
                <a:lnTo>
                  <a:pt x="355694" y="3171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80"/>
          <p:cNvSpPr/>
          <p:nvPr/>
        </p:nvSpPr>
        <p:spPr>
          <a:xfrm>
            <a:off x="208597" y="1757362"/>
            <a:ext cx="1431608" cy="68581"/>
          </a:xfrm>
          <a:custGeom>
            <a:avLst/>
            <a:gdLst/>
            <a:ahLst/>
            <a:cxnLst/>
            <a:rect l="0" t="0" r="0" b="0"/>
            <a:pathLst>
              <a:path w="1431608" h="68581">
                <a:moveTo>
                  <a:pt x="0" y="68580"/>
                </a:moveTo>
                <a:lnTo>
                  <a:pt x="13652" y="64029"/>
                </a:lnTo>
                <a:lnTo>
                  <a:pt x="19579" y="62689"/>
                </a:lnTo>
                <a:lnTo>
                  <a:pt x="37022" y="60802"/>
                </a:lnTo>
                <a:lnTo>
                  <a:pt x="55208" y="59290"/>
                </a:lnTo>
                <a:lnTo>
                  <a:pt x="62523" y="57625"/>
                </a:lnTo>
                <a:lnTo>
                  <a:pt x="70257" y="55561"/>
                </a:lnTo>
                <a:lnTo>
                  <a:pt x="84938" y="53233"/>
                </a:lnTo>
                <a:lnTo>
                  <a:pt x="194583" y="39866"/>
                </a:lnTo>
                <a:lnTo>
                  <a:pt x="213542" y="38007"/>
                </a:lnTo>
                <a:lnTo>
                  <a:pt x="244767" y="35942"/>
                </a:lnTo>
                <a:lnTo>
                  <a:pt x="284045" y="35024"/>
                </a:lnTo>
                <a:lnTo>
                  <a:pt x="404355" y="34333"/>
                </a:lnTo>
                <a:lnTo>
                  <a:pt x="420065" y="33366"/>
                </a:lnTo>
                <a:lnTo>
                  <a:pt x="435301" y="31769"/>
                </a:lnTo>
                <a:lnTo>
                  <a:pt x="450220" y="29752"/>
                </a:lnTo>
                <a:lnTo>
                  <a:pt x="474454" y="28407"/>
                </a:lnTo>
                <a:lnTo>
                  <a:pt x="888670" y="18009"/>
                </a:lnTo>
                <a:lnTo>
                  <a:pt x="1118833" y="17155"/>
                </a:lnTo>
                <a:lnTo>
                  <a:pt x="1137366" y="16199"/>
                </a:lnTo>
                <a:lnTo>
                  <a:pt x="1280782" y="5214"/>
                </a:lnTo>
                <a:lnTo>
                  <a:pt x="1334412" y="2317"/>
                </a:lnTo>
                <a:lnTo>
                  <a:pt x="1386299" y="687"/>
                </a:lnTo>
                <a:lnTo>
                  <a:pt x="14316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81"/>
          <p:cNvSpPr/>
          <p:nvPr/>
        </p:nvSpPr>
        <p:spPr>
          <a:xfrm>
            <a:off x="577419" y="1937420"/>
            <a:ext cx="394131" cy="256751"/>
          </a:xfrm>
          <a:custGeom>
            <a:avLst/>
            <a:gdLst/>
            <a:ahLst/>
            <a:cxnLst/>
            <a:rect l="0" t="0" r="0" b="0"/>
            <a:pathLst>
              <a:path w="394131" h="256751">
                <a:moveTo>
                  <a:pt x="25513" y="42827"/>
                </a:moveTo>
                <a:lnTo>
                  <a:pt x="20962" y="33725"/>
                </a:lnTo>
                <a:lnTo>
                  <a:pt x="20574" y="30092"/>
                </a:lnTo>
                <a:lnTo>
                  <a:pt x="21268" y="26717"/>
                </a:lnTo>
                <a:lnTo>
                  <a:pt x="24579" y="20427"/>
                </a:lnTo>
                <a:lnTo>
                  <a:pt x="29225" y="14456"/>
                </a:lnTo>
                <a:lnTo>
                  <a:pt x="32750" y="12483"/>
                </a:lnTo>
                <a:lnTo>
                  <a:pt x="41747" y="10291"/>
                </a:lnTo>
                <a:lnTo>
                  <a:pt x="49556" y="6777"/>
                </a:lnTo>
                <a:lnTo>
                  <a:pt x="52971" y="4506"/>
                </a:lnTo>
                <a:lnTo>
                  <a:pt x="61847" y="1983"/>
                </a:lnTo>
                <a:lnTo>
                  <a:pt x="74046" y="862"/>
                </a:lnTo>
                <a:lnTo>
                  <a:pt x="92168" y="363"/>
                </a:lnTo>
                <a:lnTo>
                  <a:pt x="136257" y="0"/>
                </a:lnTo>
                <a:lnTo>
                  <a:pt x="140300" y="940"/>
                </a:lnTo>
                <a:lnTo>
                  <a:pt x="147332" y="4526"/>
                </a:lnTo>
                <a:lnTo>
                  <a:pt x="156646" y="11899"/>
                </a:lnTo>
                <a:lnTo>
                  <a:pt x="162534" y="17334"/>
                </a:lnTo>
                <a:lnTo>
                  <a:pt x="165438" y="20117"/>
                </a:lnTo>
                <a:lnTo>
                  <a:pt x="168326" y="23877"/>
                </a:lnTo>
                <a:lnTo>
                  <a:pt x="171204" y="28289"/>
                </a:lnTo>
                <a:lnTo>
                  <a:pt x="174076" y="33135"/>
                </a:lnTo>
                <a:lnTo>
                  <a:pt x="175990" y="38271"/>
                </a:lnTo>
                <a:lnTo>
                  <a:pt x="177266" y="43599"/>
                </a:lnTo>
                <a:lnTo>
                  <a:pt x="178117" y="49057"/>
                </a:lnTo>
                <a:lnTo>
                  <a:pt x="178684" y="53648"/>
                </a:lnTo>
                <a:lnTo>
                  <a:pt x="179314" y="61289"/>
                </a:lnTo>
                <a:lnTo>
                  <a:pt x="177577" y="67517"/>
                </a:lnTo>
                <a:lnTo>
                  <a:pt x="174514" y="75480"/>
                </a:lnTo>
                <a:lnTo>
                  <a:pt x="170567" y="84598"/>
                </a:lnTo>
                <a:lnTo>
                  <a:pt x="165078" y="93534"/>
                </a:lnTo>
                <a:lnTo>
                  <a:pt x="158561" y="102349"/>
                </a:lnTo>
                <a:lnTo>
                  <a:pt x="151359" y="111084"/>
                </a:lnTo>
                <a:lnTo>
                  <a:pt x="143701" y="118811"/>
                </a:lnTo>
                <a:lnTo>
                  <a:pt x="135737" y="125868"/>
                </a:lnTo>
                <a:lnTo>
                  <a:pt x="127571" y="132478"/>
                </a:lnTo>
                <a:lnTo>
                  <a:pt x="117364" y="141647"/>
                </a:lnTo>
                <a:lnTo>
                  <a:pt x="93323" y="164535"/>
                </a:lnTo>
                <a:lnTo>
                  <a:pt x="83102" y="173495"/>
                </a:lnTo>
                <a:lnTo>
                  <a:pt x="74383" y="180422"/>
                </a:lnTo>
                <a:lnTo>
                  <a:pt x="58663" y="191610"/>
                </a:lnTo>
                <a:lnTo>
                  <a:pt x="42151" y="202933"/>
                </a:lnTo>
                <a:lnTo>
                  <a:pt x="34700" y="208619"/>
                </a:lnTo>
                <a:lnTo>
                  <a:pt x="27828" y="214315"/>
                </a:lnTo>
                <a:lnTo>
                  <a:pt x="16064" y="224772"/>
                </a:lnTo>
                <a:lnTo>
                  <a:pt x="2126" y="237802"/>
                </a:lnTo>
                <a:lnTo>
                  <a:pt x="1349" y="239485"/>
                </a:lnTo>
                <a:lnTo>
                  <a:pt x="0" y="247183"/>
                </a:lnTo>
                <a:lnTo>
                  <a:pt x="2426" y="250492"/>
                </a:lnTo>
                <a:lnTo>
                  <a:pt x="4407" y="252708"/>
                </a:lnTo>
                <a:lnTo>
                  <a:pt x="6680" y="254185"/>
                </a:lnTo>
                <a:lnTo>
                  <a:pt x="11745" y="255826"/>
                </a:lnTo>
                <a:lnTo>
                  <a:pt x="19711" y="256556"/>
                </a:lnTo>
                <a:lnTo>
                  <a:pt x="24503" y="256750"/>
                </a:lnTo>
                <a:lnTo>
                  <a:pt x="34906" y="254427"/>
                </a:lnTo>
                <a:lnTo>
                  <a:pt x="46833" y="251171"/>
                </a:lnTo>
                <a:lnTo>
                  <a:pt x="54014" y="250303"/>
                </a:lnTo>
                <a:lnTo>
                  <a:pt x="61658" y="249724"/>
                </a:lnTo>
                <a:lnTo>
                  <a:pt x="69612" y="248386"/>
                </a:lnTo>
                <a:lnTo>
                  <a:pt x="77773" y="246542"/>
                </a:lnTo>
                <a:lnTo>
                  <a:pt x="115952" y="236737"/>
                </a:lnTo>
                <a:lnTo>
                  <a:pt x="235818" y="207954"/>
                </a:lnTo>
                <a:lnTo>
                  <a:pt x="274239" y="197814"/>
                </a:lnTo>
                <a:lnTo>
                  <a:pt x="288485" y="194729"/>
                </a:lnTo>
                <a:lnTo>
                  <a:pt x="300840" y="192673"/>
                </a:lnTo>
                <a:lnTo>
                  <a:pt x="311935" y="191302"/>
                </a:lnTo>
                <a:lnTo>
                  <a:pt x="325046" y="188483"/>
                </a:lnTo>
                <a:lnTo>
                  <a:pt x="339501" y="184698"/>
                </a:lnTo>
                <a:lnTo>
                  <a:pt x="354854" y="180271"/>
                </a:lnTo>
                <a:lnTo>
                  <a:pt x="366041" y="177318"/>
                </a:lnTo>
                <a:lnTo>
                  <a:pt x="374452" y="175351"/>
                </a:lnTo>
                <a:lnTo>
                  <a:pt x="394130" y="1714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82"/>
          <p:cNvSpPr/>
          <p:nvPr/>
        </p:nvSpPr>
        <p:spPr>
          <a:xfrm>
            <a:off x="1365884" y="2125980"/>
            <a:ext cx="211578" cy="265748"/>
          </a:xfrm>
          <a:custGeom>
            <a:avLst/>
            <a:gdLst/>
            <a:ahLst/>
            <a:cxnLst/>
            <a:rect l="0" t="0" r="0" b="0"/>
            <a:pathLst>
              <a:path w="211578" h="265748">
                <a:moveTo>
                  <a:pt x="188595" y="0"/>
                </a:moveTo>
                <a:lnTo>
                  <a:pt x="193146" y="9101"/>
                </a:lnTo>
                <a:lnTo>
                  <a:pt x="196392" y="14640"/>
                </a:lnTo>
                <a:lnTo>
                  <a:pt x="205078" y="28414"/>
                </a:lnTo>
                <a:lnTo>
                  <a:pt x="208156" y="35135"/>
                </a:lnTo>
                <a:lnTo>
                  <a:pt x="210208" y="41521"/>
                </a:lnTo>
                <a:lnTo>
                  <a:pt x="211577" y="47683"/>
                </a:lnTo>
                <a:lnTo>
                  <a:pt x="211536" y="55601"/>
                </a:lnTo>
                <a:lnTo>
                  <a:pt x="210557" y="64690"/>
                </a:lnTo>
                <a:lnTo>
                  <a:pt x="208951" y="74559"/>
                </a:lnTo>
                <a:lnTo>
                  <a:pt x="206929" y="83043"/>
                </a:lnTo>
                <a:lnTo>
                  <a:pt x="204627" y="90604"/>
                </a:lnTo>
                <a:lnTo>
                  <a:pt x="202141" y="97550"/>
                </a:lnTo>
                <a:lnTo>
                  <a:pt x="199531" y="104086"/>
                </a:lnTo>
                <a:lnTo>
                  <a:pt x="196838" y="110348"/>
                </a:lnTo>
                <a:lnTo>
                  <a:pt x="194091" y="116428"/>
                </a:lnTo>
                <a:lnTo>
                  <a:pt x="189401" y="122386"/>
                </a:lnTo>
                <a:lnTo>
                  <a:pt x="183418" y="128263"/>
                </a:lnTo>
                <a:lnTo>
                  <a:pt x="176571" y="134086"/>
                </a:lnTo>
                <a:lnTo>
                  <a:pt x="170102" y="139873"/>
                </a:lnTo>
                <a:lnTo>
                  <a:pt x="157834" y="151383"/>
                </a:lnTo>
                <a:lnTo>
                  <a:pt x="149038" y="159024"/>
                </a:lnTo>
                <a:lnTo>
                  <a:pt x="126564" y="177675"/>
                </a:lnTo>
                <a:lnTo>
                  <a:pt x="115809" y="186077"/>
                </a:lnTo>
                <a:lnTo>
                  <a:pt x="105781" y="193584"/>
                </a:lnTo>
                <a:lnTo>
                  <a:pt x="96238" y="200493"/>
                </a:lnTo>
                <a:lnTo>
                  <a:pt x="87972" y="207004"/>
                </a:lnTo>
                <a:lnTo>
                  <a:pt x="80555" y="213250"/>
                </a:lnTo>
                <a:lnTo>
                  <a:pt x="73706" y="219319"/>
                </a:lnTo>
                <a:lnTo>
                  <a:pt x="67235" y="224318"/>
                </a:lnTo>
                <a:lnTo>
                  <a:pt x="61016" y="228603"/>
                </a:lnTo>
                <a:lnTo>
                  <a:pt x="48073" y="236856"/>
                </a:lnTo>
                <a:lnTo>
                  <a:pt x="32796" y="246874"/>
                </a:lnTo>
                <a:lnTo>
                  <a:pt x="25674" y="251260"/>
                </a:lnTo>
                <a:lnTo>
                  <a:pt x="19021" y="25513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83"/>
          <p:cNvSpPr/>
          <p:nvPr/>
        </p:nvSpPr>
        <p:spPr>
          <a:xfrm>
            <a:off x="2214562" y="1243012"/>
            <a:ext cx="42864" cy="402909"/>
          </a:xfrm>
          <a:custGeom>
            <a:avLst/>
            <a:gdLst/>
            <a:ahLst/>
            <a:cxnLst/>
            <a:rect l="0" t="0" r="0" b="0"/>
            <a:pathLst>
              <a:path w="42864" h="40290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7381" y="15600"/>
                </a:lnTo>
                <a:lnTo>
                  <a:pt x="8043" y="18999"/>
                </a:lnTo>
                <a:lnTo>
                  <a:pt x="8415" y="28807"/>
                </a:lnTo>
                <a:lnTo>
                  <a:pt x="8572" y="244368"/>
                </a:lnTo>
                <a:lnTo>
                  <a:pt x="9525" y="253400"/>
                </a:lnTo>
                <a:lnTo>
                  <a:pt x="11113" y="264183"/>
                </a:lnTo>
                <a:lnTo>
                  <a:pt x="13123" y="276135"/>
                </a:lnTo>
                <a:lnTo>
                  <a:pt x="16369" y="288865"/>
                </a:lnTo>
                <a:lnTo>
                  <a:pt x="20438" y="302114"/>
                </a:lnTo>
                <a:lnTo>
                  <a:pt x="25055" y="315709"/>
                </a:lnTo>
                <a:lnTo>
                  <a:pt x="28133" y="325725"/>
                </a:lnTo>
                <a:lnTo>
                  <a:pt x="30186" y="333355"/>
                </a:lnTo>
                <a:lnTo>
                  <a:pt x="31554" y="339394"/>
                </a:lnTo>
                <a:lnTo>
                  <a:pt x="33418" y="345325"/>
                </a:lnTo>
                <a:lnTo>
                  <a:pt x="35614" y="351184"/>
                </a:lnTo>
                <a:lnTo>
                  <a:pt x="38030" y="356995"/>
                </a:lnTo>
                <a:lnTo>
                  <a:pt x="39641" y="363727"/>
                </a:lnTo>
                <a:lnTo>
                  <a:pt x="40715" y="371072"/>
                </a:lnTo>
                <a:lnTo>
                  <a:pt x="41431" y="378826"/>
                </a:lnTo>
                <a:lnTo>
                  <a:pt x="42226" y="389982"/>
                </a:lnTo>
                <a:lnTo>
                  <a:pt x="42674" y="401618"/>
                </a:lnTo>
                <a:lnTo>
                  <a:pt x="42863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84"/>
          <p:cNvSpPr/>
          <p:nvPr/>
        </p:nvSpPr>
        <p:spPr>
          <a:xfrm>
            <a:off x="2310193" y="1246646"/>
            <a:ext cx="270397" cy="287832"/>
          </a:xfrm>
          <a:custGeom>
            <a:avLst/>
            <a:gdLst/>
            <a:ahLst/>
            <a:cxnLst/>
            <a:rect l="0" t="0" r="0" b="0"/>
            <a:pathLst>
              <a:path w="270397" h="287832">
                <a:moveTo>
                  <a:pt x="204407" y="4939"/>
                </a:moveTo>
                <a:lnTo>
                  <a:pt x="190754" y="388"/>
                </a:lnTo>
                <a:lnTo>
                  <a:pt x="184827" y="0"/>
                </a:lnTo>
                <a:lnTo>
                  <a:pt x="178971" y="693"/>
                </a:lnTo>
                <a:lnTo>
                  <a:pt x="128580" y="13202"/>
                </a:lnTo>
                <a:lnTo>
                  <a:pt x="114803" y="17115"/>
                </a:lnTo>
                <a:lnTo>
                  <a:pt x="103713" y="20676"/>
                </a:lnTo>
                <a:lnTo>
                  <a:pt x="94415" y="24003"/>
                </a:lnTo>
                <a:lnTo>
                  <a:pt x="86311" y="27173"/>
                </a:lnTo>
                <a:lnTo>
                  <a:pt x="79004" y="30239"/>
                </a:lnTo>
                <a:lnTo>
                  <a:pt x="72227" y="33236"/>
                </a:lnTo>
                <a:lnTo>
                  <a:pt x="62947" y="39043"/>
                </a:lnTo>
                <a:lnTo>
                  <a:pt x="51998" y="46725"/>
                </a:lnTo>
                <a:lnTo>
                  <a:pt x="39936" y="55656"/>
                </a:lnTo>
                <a:lnTo>
                  <a:pt x="29989" y="62563"/>
                </a:lnTo>
                <a:lnTo>
                  <a:pt x="21453" y="68120"/>
                </a:lnTo>
                <a:lnTo>
                  <a:pt x="13858" y="72777"/>
                </a:lnTo>
                <a:lnTo>
                  <a:pt x="8794" y="77787"/>
                </a:lnTo>
                <a:lnTo>
                  <a:pt x="5418" y="83031"/>
                </a:lnTo>
                <a:lnTo>
                  <a:pt x="3167" y="88433"/>
                </a:lnTo>
                <a:lnTo>
                  <a:pt x="667" y="96975"/>
                </a:lnTo>
                <a:lnTo>
                  <a:pt x="0" y="100586"/>
                </a:lnTo>
                <a:lnTo>
                  <a:pt x="508" y="103946"/>
                </a:lnTo>
                <a:lnTo>
                  <a:pt x="1799" y="107139"/>
                </a:lnTo>
                <a:lnTo>
                  <a:pt x="3613" y="110219"/>
                </a:lnTo>
                <a:lnTo>
                  <a:pt x="5627" y="116182"/>
                </a:lnTo>
                <a:lnTo>
                  <a:pt x="6165" y="119106"/>
                </a:lnTo>
                <a:lnTo>
                  <a:pt x="9302" y="124895"/>
                </a:lnTo>
                <a:lnTo>
                  <a:pt x="14823" y="132547"/>
                </a:lnTo>
                <a:lnTo>
                  <a:pt x="23627" y="145474"/>
                </a:lnTo>
                <a:lnTo>
                  <a:pt x="27689" y="151016"/>
                </a:lnTo>
                <a:lnTo>
                  <a:pt x="34743" y="159714"/>
                </a:lnTo>
                <a:lnTo>
                  <a:pt x="37958" y="162415"/>
                </a:lnTo>
                <a:lnTo>
                  <a:pt x="41053" y="164215"/>
                </a:lnTo>
                <a:lnTo>
                  <a:pt x="47032" y="166216"/>
                </a:lnTo>
                <a:lnTo>
                  <a:pt x="52865" y="167105"/>
                </a:lnTo>
                <a:lnTo>
                  <a:pt x="61172" y="167500"/>
                </a:lnTo>
                <a:lnTo>
                  <a:pt x="66054" y="167605"/>
                </a:lnTo>
                <a:lnTo>
                  <a:pt x="75024" y="166723"/>
                </a:lnTo>
                <a:lnTo>
                  <a:pt x="86719" y="165182"/>
                </a:lnTo>
                <a:lnTo>
                  <a:pt x="100231" y="163203"/>
                </a:lnTo>
                <a:lnTo>
                  <a:pt x="112096" y="160931"/>
                </a:lnTo>
                <a:lnTo>
                  <a:pt x="122864" y="158463"/>
                </a:lnTo>
                <a:lnTo>
                  <a:pt x="132900" y="155866"/>
                </a:lnTo>
                <a:lnTo>
                  <a:pt x="141495" y="154134"/>
                </a:lnTo>
                <a:lnTo>
                  <a:pt x="149131" y="152980"/>
                </a:lnTo>
                <a:lnTo>
                  <a:pt x="156126" y="152210"/>
                </a:lnTo>
                <a:lnTo>
                  <a:pt x="163647" y="152650"/>
                </a:lnTo>
                <a:lnTo>
                  <a:pt x="171518" y="153895"/>
                </a:lnTo>
                <a:lnTo>
                  <a:pt x="179624" y="155678"/>
                </a:lnTo>
                <a:lnTo>
                  <a:pt x="187885" y="156866"/>
                </a:lnTo>
                <a:lnTo>
                  <a:pt x="196249" y="157659"/>
                </a:lnTo>
                <a:lnTo>
                  <a:pt x="204683" y="158187"/>
                </a:lnTo>
                <a:lnTo>
                  <a:pt x="212211" y="159492"/>
                </a:lnTo>
                <a:lnTo>
                  <a:pt x="219135" y="161314"/>
                </a:lnTo>
                <a:lnTo>
                  <a:pt x="225655" y="163481"/>
                </a:lnTo>
                <a:lnTo>
                  <a:pt x="232860" y="166831"/>
                </a:lnTo>
                <a:lnTo>
                  <a:pt x="240520" y="170969"/>
                </a:lnTo>
                <a:lnTo>
                  <a:pt x="248485" y="175633"/>
                </a:lnTo>
                <a:lnTo>
                  <a:pt x="254747" y="180648"/>
                </a:lnTo>
                <a:lnTo>
                  <a:pt x="259874" y="185895"/>
                </a:lnTo>
                <a:lnTo>
                  <a:pt x="264245" y="191299"/>
                </a:lnTo>
                <a:lnTo>
                  <a:pt x="267159" y="196806"/>
                </a:lnTo>
                <a:lnTo>
                  <a:pt x="269102" y="202383"/>
                </a:lnTo>
                <a:lnTo>
                  <a:pt x="270396" y="208006"/>
                </a:lnTo>
                <a:lnTo>
                  <a:pt x="270307" y="212707"/>
                </a:lnTo>
                <a:lnTo>
                  <a:pt x="269295" y="216793"/>
                </a:lnTo>
                <a:lnTo>
                  <a:pt x="267668" y="220470"/>
                </a:lnTo>
                <a:lnTo>
                  <a:pt x="264678" y="224826"/>
                </a:lnTo>
                <a:lnTo>
                  <a:pt x="260780" y="229635"/>
                </a:lnTo>
                <a:lnTo>
                  <a:pt x="256277" y="234746"/>
                </a:lnTo>
                <a:lnTo>
                  <a:pt x="248732" y="242965"/>
                </a:lnTo>
                <a:lnTo>
                  <a:pt x="245387" y="246491"/>
                </a:lnTo>
                <a:lnTo>
                  <a:pt x="240299" y="249793"/>
                </a:lnTo>
                <a:lnTo>
                  <a:pt x="234050" y="252948"/>
                </a:lnTo>
                <a:lnTo>
                  <a:pt x="227026" y="256003"/>
                </a:lnTo>
                <a:lnTo>
                  <a:pt x="214142" y="261938"/>
                </a:lnTo>
                <a:lnTo>
                  <a:pt x="190349" y="273509"/>
                </a:lnTo>
                <a:lnTo>
                  <a:pt x="183605" y="276378"/>
                </a:lnTo>
                <a:lnTo>
                  <a:pt x="176251" y="279243"/>
                </a:lnTo>
                <a:lnTo>
                  <a:pt x="168491" y="282106"/>
                </a:lnTo>
                <a:lnTo>
                  <a:pt x="159508" y="284014"/>
                </a:lnTo>
                <a:lnTo>
                  <a:pt x="149709" y="285286"/>
                </a:lnTo>
                <a:lnTo>
                  <a:pt x="101536" y="2878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85"/>
          <p:cNvSpPr/>
          <p:nvPr/>
        </p:nvSpPr>
        <p:spPr>
          <a:xfrm>
            <a:off x="2694622" y="1363027"/>
            <a:ext cx="85726" cy="216684"/>
          </a:xfrm>
          <a:custGeom>
            <a:avLst/>
            <a:gdLst/>
            <a:ahLst/>
            <a:cxnLst/>
            <a:rect l="0" t="0" r="0" b="0"/>
            <a:pathLst>
              <a:path w="85726" h="216684">
                <a:moveTo>
                  <a:pt x="0" y="0"/>
                </a:moveTo>
                <a:lnTo>
                  <a:pt x="13653" y="0"/>
                </a:lnTo>
                <a:lnTo>
                  <a:pt x="18627" y="953"/>
                </a:lnTo>
                <a:lnTo>
                  <a:pt x="22895" y="2540"/>
                </a:lnTo>
                <a:lnTo>
                  <a:pt x="26694" y="4551"/>
                </a:lnTo>
                <a:lnTo>
                  <a:pt x="29226" y="6844"/>
                </a:lnTo>
                <a:lnTo>
                  <a:pt x="30914" y="9325"/>
                </a:lnTo>
                <a:lnTo>
                  <a:pt x="32039" y="11932"/>
                </a:lnTo>
                <a:lnTo>
                  <a:pt x="34694" y="15575"/>
                </a:lnTo>
                <a:lnTo>
                  <a:pt x="38370" y="19908"/>
                </a:lnTo>
                <a:lnTo>
                  <a:pt x="42725" y="24702"/>
                </a:lnTo>
                <a:lnTo>
                  <a:pt x="45628" y="28850"/>
                </a:lnTo>
                <a:lnTo>
                  <a:pt x="47564" y="32569"/>
                </a:lnTo>
                <a:lnTo>
                  <a:pt x="49715" y="39240"/>
                </a:lnTo>
                <a:lnTo>
                  <a:pt x="50670" y="45380"/>
                </a:lnTo>
                <a:lnTo>
                  <a:pt x="51878" y="50256"/>
                </a:lnTo>
                <a:lnTo>
                  <a:pt x="53635" y="56364"/>
                </a:lnTo>
                <a:lnTo>
                  <a:pt x="55759" y="63293"/>
                </a:lnTo>
                <a:lnTo>
                  <a:pt x="57175" y="68866"/>
                </a:lnTo>
                <a:lnTo>
                  <a:pt x="58119" y="73533"/>
                </a:lnTo>
                <a:lnTo>
                  <a:pt x="58749" y="77597"/>
                </a:lnTo>
                <a:lnTo>
                  <a:pt x="59169" y="82211"/>
                </a:lnTo>
                <a:lnTo>
                  <a:pt x="59448" y="87193"/>
                </a:lnTo>
                <a:lnTo>
                  <a:pt x="59759" y="96855"/>
                </a:lnTo>
                <a:lnTo>
                  <a:pt x="59897" y="104324"/>
                </a:lnTo>
                <a:lnTo>
                  <a:pt x="60886" y="109555"/>
                </a:lnTo>
                <a:lnTo>
                  <a:pt x="62498" y="115899"/>
                </a:lnTo>
                <a:lnTo>
                  <a:pt x="64526" y="122986"/>
                </a:lnTo>
                <a:lnTo>
                  <a:pt x="65877" y="130568"/>
                </a:lnTo>
                <a:lnTo>
                  <a:pt x="66778" y="138480"/>
                </a:lnTo>
                <a:lnTo>
                  <a:pt x="67379" y="146613"/>
                </a:lnTo>
                <a:lnTo>
                  <a:pt x="67779" y="155844"/>
                </a:lnTo>
                <a:lnTo>
                  <a:pt x="68224" y="176262"/>
                </a:lnTo>
                <a:lnTo>
                  <a:pt x="69295" y="185135"/>
                </a:lnTo>
                <a:lnTo>
                  <a:pt x="70962" y="192956"/>
                </a:lnTo>
                <a:lnTo>
                  <a:pt x="73025" y="200075"/>
                </a:lnTo>
                <a:lnTo>
                  <a:pt x="74401" y="205773"/>
                </a:lnTo>
                <a:lnTo>
                  <a:pt x="75318" y="210525"/>
                </a:lnTo>
                <a:lnTo>
                  <a:pt x="75930" y="214645"/>
                </a:lnTo>
                <a:lnTo>
                  <a:pt x="77290" y="216439"/>
                </a:lnTo>
                <a:lnTo>
                  <a:pt x="79149" y="216683"/>
                </a:lnTo>
                <a:lnTo>
                  <a:pt x="85725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86"/>
          <p:cNvSpPr/>
          <p:nvPr/>
        </p:nvSpPr>
        <p:spPr>
          <a:xfrm>
            <a:off x="2643187" y="1380172"/>
            <a:ext cx="205741" cy="60009"/>
          </a:xfrm>
          <a:custGeom>
            <a:avLst/>
            <a:gdLst/>
            <a:ahLst/>
            <a:cxnLst/>
            <a:rect l="0" t="0" r="0" b="0"/>
            <a:pathLst>
              <a:path w="205741" h="60009">
                <a:moveTo>
                  <a:pt x="0" y="60008"/>
                </a:moveTo>
                <a:lnTo>
                  <a:pt x="4551" y="50906"/>
                </a:lnTo>
                <a:lnTo>
                  <a:pt x="7796" y="48225"/>
                </a:lnTo>
                <a:lnTo>
                  <a:pt x="11865" y="46437"/>
                </a:lnTo>
                <a:lnTo>
                  <a:pt x="16483" y="45246"/>
                </a:lnTo>
                <a:lnTo>
                  <a:pt x="20513" y="43499"/>
                </a:lnTo>
                <a:lnTo>
                  <a:pt x="24153" y="41382"/>
                </a:lnTo>
                <a:lnTo>
                  <a:pt x="27532" y="39018"/>
                </a:lnTo>
                <a:lnTo>
                  <a:pt x="31690" y="37442"/>
                </a:lnTo>
                <a:lnTo>
                  <a:pt x="36367" y="36391"/>
                </a:lnTo>
                <a:lnTo>
                  <a:pt x="41389" y="35691"/>
                </a:lnTo>
                <a:lnTo>
                  <a:pt x="47596" y="34271"/>
                </a:lnTo>
                <a:lnTo>
                  <a:pt x="54590" y="32373"/>
                </a:lnTo>
                <a:lnTo>
                  <a:pt x="62111" y="30154"/>
                </a:lnTo>
                <a:lnTo>
                  <a:pt x="80627" y="25149"/>
                </a:lnTo>
                <a:lnTo>
                  <a:pt x="90899" y="22481"/>
                </a:lnTo>
                <a:lnTo>
                  <a:pt x="106319" y="19750"/>
                </a:lnTo>
                <a:lnTo>
                  <a:pt x="125172" y="1697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87"/>
          <p:cNvSpPr/>
          <p:nvPr/>
        </p:nvSpPr>
        <p:spPr>
          <a:xfrm>
            <a:off x="2908935" y="1303019"/>
            <a:ext cx="25718" cy="265749"/>
          </a:xfrm>
          <a:custGeom>
            <a:avLst/>
            <a:gdLst/>
            <a:ahLst/>
            <a:cxnLst/>
            <a:rect l="0" t="0" r="0" b="0"/>
            <a:pathLst>
              <a:path w="25718" h="265749">
                <a:moveTo>
                  <a:pt x="0" y="0"/>
                </a:moveTo>
                <a:lnTo>
                  <a:pt x="9101" y="9102"/>
                </a:lnTo>
                <a:lnTo>
                  <a:pt x="12735" y="15593"/>
                </a:lnTo>
                <a:lnTo>
                  <a:pt x="16110" y="23731"/>
                </a:lnTo>
                <a:lnTo>
                  <a:pt x="19312" y="32966"/>
                </a:lnTo>
                <a:lnTo>
                  <a:pt x="21447" y="45790"/>
                </a:lnTo>
                <a:lnTo>
                  <a:pt x="22870" y="61007"/>
                </a:lnTo>
                <a:lnTo>
                  <a:pt x="23819" y="77819"/>
                </a:lnTo>
                <a:lnTo>
                  <a:pt x="24874" y="109199"/>
                </a:lnTo>
                <a:lnTo>
                  <a:pt x="25643" y="175781"/>
                </a:lnTo>
                <a:lnTo>
                  <a:pt x="25702" y="202045"/>
                </a:lnTo>
                <a:lnTo>
                  <a:pt x="24755" y="208039"/>
                </a:lnTo>
                <a:lnTo>
                  <a:pt x="23170" y="213941"/>
                </a:lnTo>
                <a:lnTo>
                  <a:pt x="21162" y="219780"/>
                </a:lnTo>
                <a:lnTo>
                  <a:pt x="19823" y="224625"/>
                </a:lnTo>
                <a:lnTo>
                  <a:pt x="18930" y="228808"/>
                </a:lnTo>
                <a:lnTo>
                  <a:pt x="18335" y="232549"/>
                </a:lnTo>
                <a:lnTo>
                  <a:pt x="18890" y="237900"/>
                </a:lnTo>
                <a:lnTo>
                  <a:pt x="20213" y="244325"/>
                </a:lnTo>
                <a:lnTo>
                  <a:pt x="25717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88"/>
          <p:cNvSpPr/>
          <p:nvPr/>
        </p:nvSpPr>
        <p:spPr>
          <a:xfrm>
            <a:off x="3011804" y="1269123"/>
            <a:ext cx="195810" cy="351080"/>
          </a:xfrm>
          <a:custGeom>
            <a:avLst/>
            <a:gdLst/>
            <a:ahLst/>
            <a:cxnLst/>
            <a:rect l="0" t="0" r="0" b="0"/>
            <a:pathLst>
              <a:path w="195810" h="351080">
                <a:moveTo>
                  <a:pt x="0" y="25324"/>
                </a:moveTo>
                <a:lnTo>
                  <a:pt x="11932" y="13392"/>
                </a:lnTo>
                <a:lnTo>
                  <a:pt x="14622" y="11655"/>
                </a:lnTo>
                <a:lnTo>
                  <a:pt x="20151" y="9724"/>
                </a:lnTo>
                <a:lnTo>
                  <a:pt x="37721" y="4086"/>
                </a:lnTo>
                <a:lnTo>
                  <a:pt x="44198" y="2593"/>
                </a:lnTo>
                <a:lnTo>
                  <a:pt x="50420" y="1597"/>
                </a:lnTo>
                <a:lnTo>
                  <a:pt x="56474" y="934"/>
                </a:lnTo>
                <a:lnTo>
                  <a:pt x="64319" y="491"/>
                </a:lnTo>
                <a:lnTo>
                  <a:pt x="83197" y="0"/>
                </a:lnTo>
                <a:lnTo>
                  <a:pt x="96422" y="821"/>
                </a:lnTo>
                <a:lnTo>
                  <a:pt x="111907" y="2321"/>
                </a:lnTo>
                <a:lnTo>
                  <a:pt x="128897" y="4274"/>
                </a:lnTo>
                <a:lnTo>
                  <a:pt x="141176" y="6528"/>
                </a:lnTo>
                <a:lnTo>
                  <a:pt x="150315" y="8983"/>
                </a:lnTo>
                <a:lnTo>
                  <a:pt x="157361" y="11573"/>
                </a:lnTo>
                <a:lnTo>
                  <a:pt x="163009" y="13299"/>
                </a:lnTo>
                <a:lnTo>
                  <a:pt x="167728" y="14450"/>
                </a:lnTo>
                <a:lnTo>
                  <a:pt x="171827" y="15217"/>
                </a:lnTo>
                <a:lnTo>
                  <a:pt x="175511" y="16681"/>
                </a:lnTo>
                <a:lnTo>
                  <a:pt x="178920" y="18610"/>
                </a:lnTo>
                <a:lnTo>
                  <a:pt x="182145" y="20848"/>
                </a:lnTo>
                <a:lnTo>
                  <a:pt x="184295" y="23292"/>
                </a:lnTo>
                <a:lnTo>
                  <a:pt x="185729" y="25875"/>
                </a:lnTo>
                <a:lnTo>
                  <a:pt x="188274" y="34141"/>
                </a:lnTo>
                <a:lnTo>
                  <a:pt x="192580" y="50515"/>
                </a:lnTo>
                <a:lnTo>
                  <a:pt x="194110" y="58311"/>
                </a:lnTo>
                <a:lnTo>
                  <a:pt x="195129" y="65413"/>
                </a:lnTo>
                <a:lnTo>
                  <a:pt x="195809" y="72052"/>
                </a:lnTo>
                <a:lnTo>
                  <a:pt x="195309" y="78384"/>
                </a:lnTo>
                <a:lnTo>
                  <a:pt x="194024" y="84510"/>
                </a:lnTo>
                <a:lnTo>
                  <a:pt x="190056" y="97349"/>
                </a:lnTo>
                <a:lnTo>
                  <a:pt x="185117" y="112580"/>
                </a:lnTo>
                <a:lnTo>
                  <a:pt x="182466" y="119690"/>
                </a:lnTo>
                <a:lnTo>
                  <a:pt x="179747" y="126334"/>
                </a:lnTo>
                <a:lnTo>
                  <a:pt x="176982" y="132669"/>
                </a:lnTo>
                <a:lnTo>
                  <a:pt x="173233" y="139750"/>
                </a:lnTo>
                <a:lnTo>
                  <a:pt x="168829" y="147328"/>
                </a:lnTo>
                <a:lnTo>
                  <a:pt x="163988" y="155238"/>
                </a:lnTo>
                <a:lnTo>
                  <a:pt x="159808" y="163368"/>
                </a:lnTo>
                <a:lnTo>
                  <a:pt x="156069" y="171646"/>
                </a:lnTo>
                <a:lnTo>
                  <a:pt x="152623" y="180022"/>
                </a:lnTo>
                <a:lnTo>
                  <a:pt x="149374" y="187511"/>
                </a:lnTo>
                <a:lnTo>
                  <a:pt x="143224" y="200912"/>
                </a:lnTo>
                <a:lnTo>
                  <a:pt x="134406" y="219167"/>
                </a:lnTo>
                <a:lnTo>
                  <a:pt x="131514" y="227895"/>
                </a:lnTo>
                <a:lnTo>
                  <a:pt x="128634" y="238476"/>
                </a:lnTo>
                <a:lnTo>
                  <a:pt x="125761" y="250293"/>
                </a:lnTo>
                <a:lnTo>
                  <a:pt x="123846" y="259123"/>
                </a:lnTo>
                <a:lnTo>
                  <a:pt x="122569" y="265963"/>
                </a:lnTo>
                <a:lnTo>
                  <a:pt x="121718" y="271475"/>
                </a:lnTo>
                <a:lnTo>
                  <a:pt x="121151" y="277055"/>
                </a:lnTo>
                <a:lnTo>
                  <a:pt x="120772" y="282679"/>
                </a:lnTo>
                <a:lnTo>
                  <a:pt x="120520" y="288334"/>
                </a:lnTo>
                <a:lnTo>
                  <a:pt x="121304" y="294009"/>
                </a:lnTo>
                <a:lnTo>
                  <a:pt x="122780" y="299698"/>
                </a:lnTo>
                <a:lnTo>
                  <a:pt x="131992" y="327065"/>
                </a:lnTo>
                <a:lnTo>
                  <a:pt x="133715" y="333165"/>
                </a:lnTo>
                <a:lnTo>
                  <a:pt x="134863" y="338184"/>
                </a:lnTo>
                <a:lnTo>
                  <a:pt x="137160" y="3510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89"/>
          <p:cNvSpPr/>
          <p:nvPr/>
        </p:nvSpPr>
        <p:spPr>
          <a:xfrm>
            <a:off x="2291714" y="1654492"/>
            <a:ext cx="1088709" cy="85726"/>
          </a:xfrm>
          <a:custGeom>
            <a:avLst/>
            <a:gdLst/>
            <a:ahLst/>
            <a:cxnLst/>
            <a:rect l="0" t="0" r="0" b="0"/>
            <a:pathLst>
              <a:path w="1088709" h="85726">
                <a:moveTo>
                  <a:pt x="0" y="85725"/>
                </a:moveTo>
                <a:lnTo>
                  <a:pt x="32315" y="84772"/>
                </a:lnTo>
                <a:lnTo>
                  <a:pt x="41546" y="83185"/>
                </a:lnTo>
                <a:lnTo>
                  <a:pt x="50557" y="81174"/>
                </a:lnTo>
                <a:lnTo>
                  <a:pt x="63233" y="78881"/>
                </a:lnTo>
                <a:lnTo>
                  <a:pt x="95096" y="73793"/>
                </a:lnTo>
                <a:lnTo>
                  <a:pt x="155071" y="65574"/>
                </a:lnTo>
                <a:lnTo>
                  <a:pt x="184343" y="62766"/>
                </a:lnTo>
                <a:lnTo>
                  <a:pt x="257508" y="57106"/>
                </a:lnTo>
                <a:lnTo>
                  <a:pt x="312886" y="53956"/>
                </a:lnTo>
                <a:lnTo>
                  <a:pt x="334321" y="53115"/>
                </a:lnTo>
                <a:lnTo>
                  <a:pt x="388617" y="49642"/>
                </a:lnTo>
                <a:lnTo>
                  <a:pt x="550322" y="37864"/>
                </a:lnTo>
                <a:lnTo>
                  <a:pt x="702426" y="30210"/>
                </a:lnTo>
                <a:lnTo>
                  <a:pt x="819237" y="20094"/>
                </a:lnTo>
                <a:lnTo>
                  <a:pt x="974257" y="5954"/>
                </a:lnTo>
                <a:lnTo>
                  <a:pt x="1022601" y="2646"/>
                </a:lnTo>
                <a:lnTo>
                  <a:pt x="10887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90"/>
          <p:cNvSpPr/>
          <p:nvPr/>
        </p:nvSpPr>
        <p:spPr>
          <a:xfrm>
            <a:off x="2573069" y="1907199"/>
            <a:ext cx="430164" cy="253072"/>
          </a:xfrm>
          <a:custGeom>
            <a:avLst/>
            <a:gdLst/>
            <a:ahLst/>
            <a:cxnLst/>
            <a:rect l="0" t="0" r="0" b="0"/>
            <a:pathLst>
              <a:path w="430164" h="253072">
                <a:moveTo>
                  <a:pt x="147270" y="21613"/>
                </a:moveTo>
                <a:lnTo>
                  <a:pt x="156372" y="12511"/>
                </a:lnTo>
                <a:lnTo>
                  <a:pt x="160958" y="9830"/>
                </a:lnTo>
                <a:lnTo>
                  <a:pt x="171134" y="6851"/>
                </a:lnTo>
                <a:lnTo>
                  <a:pt x="184546" y="2987"/>
                </a:lnTo>
                <a:lnTo>
                  <a:pt x="192124" y="623"/>
                </a:lnTo>
                <a:lnTo>
                  <a:pt x="199080" y="0"/>
                </a:lnTo>
                <a:lnTo>
                  <a:pt x="211889" y="1847"/>
                </a:lnTo>
                <a:lnTo>
                  <a:pt x="223933" y="3303"/>
                </a:lnTo>
                <a:lnTo>
                  <a:pt x="235635" y="4903"/>
                </a:lnTo>
                <a:lnTo>
                  <a:pt x="247186" y="8789"/>
                </a:lnTo>
                <a:lnTo>
                  <a:pt x="258670" y="13691"/>
                </a:lnTo>
                <a:lnTo>
                  <a:pt x="269171" y="19045"/>
                </a:lnTo>
                <a:lnTo>
                  <a:pt x="277014" y="24599"/>
                </a:lnTo>
                <a:lnTo>
                  <a:pt x="279486" y="27414"/>
                </a:lnTo>
                <a:lnTo>
                  <a:pt x="281134" y="30243"/>
                </a:lnTo>
                <a:lnTo>
                  <a:pt x="282233" y="33081"/>
                </a:lnTo>
                <a:lnTo>
                  <a:pt x="285994" y="38775"/>
                </a:lnTo>
                <a:lnTo>
                  <a:pt x="288330" y="41627"/>
                </a:lnTo>
                <a:lnTo>
                  <a:pt x="289888" y="48291"/>
                </a:lnTo>
                <a:lnTo>
                  <a:pt x="290926" y="57496"/>
                </a:lnTo>
                <a:lnTo>
                  <a:pt x="291618" y="68395"/>
                </a:lnTo>
                <a:lnTo>
                  <a:pt x="291127" y="76613"/>
                </a:lnTo>
                <a:lnTo>
                  <a:pt x="289848" y="83045"/>
                </a:lnTo>
                <a:lnTo>
                  <a:pt x="288042" y="88285"/>
                </a:lnTo>
                <a:lnTo>
                  <a:pt x="283981" y="95589"/>
                </a:lnTo>
                <a:lnTo>
                  <a:pt x="278415" y="104268"/>
                </a:lnTo>
                <a:lnTo>
                  <a:pt x="271848" y="113864"/>
                </a:lnTo>
                <a:lnTo>
                  <a:pt x="265565" y="121213"/>
                </a:lnTo>
                <a:lnTo>
                  <a:pt x="259471" y="127066"/>
                </a:lnTo>
                <a:lnTo>
                  <a:pt x="253503" y="131920"/>
                </a:lnTo>
                <a:lnTo>
                  <a:pt x="244762" y="138013"/>
                </a:lnTo>
                <a:lnTo>
                  <a:pt x="234173" y="144933"/>
                </a:lnTo>
                <a:lnTo>
                  <a:pt x="222350" y="152404"/>
                </a:lnTo>
                <a:lnTo>
                  <a:pt x="212564" y="158337"/>
                </a:lnTo>
                <a:lnTo>
                  <a:pt x="204134" y="163245"/>
                </a:lnTo>
                <a:lnTo>
                  <a:pt x="196610" y="167469"/>
                </a:lnTo>
                <a:lnTo>
                  <a:pt x="188736" y="172191"/>
                </a:lnTo>
                <a:lnTo>
                  <a:pt x="172367" y="182516"/>
                </a:lnTo>
                <a:lnTo>
                  <a:pt x="164001" y="186984"/>
                </a:lnTo>
                <a:lnTo>
                  <a:pt x="155567" y="190916"/>
                </a:lnTo>
                <a:lnTo>
                  <a:pt x="147087" y="194489"/>
                </a:lnTo>
                <a:lnTo>
                  <a:pt x="138575" y="197824"/>
                </a:lnTo>
                <a:lnTo>
                  <a:pt x="121499" y="204069"/>
                </a:lnTo>
                <a:lnTo>
                  <a:pt x="110086" y="207068"/>
                </a:lnTo>
                <a:lnTo>
                  <a:pt x="96764" y="210020"/>
                </a:lnTo>
                <a:lnTo>
                  <a:pt x="82167" y="212940"/>
                </a:lnTo>
                <a:lnTo>
                  <a:pt x="69578" y="215839"/>
                </a:lnTo>
                <a:lnTo>
                  <a:pt x="58328" y="218725"/>
                </a:lnTo>
                <a:lnTo>
                  <a:pt x="47970" y="221601"/>
                </a:lnTo>
                <a:lnTo>
                  <a:pt x="39160" y="224471"/>
                </a:lnTo>
                <a:lnTo>
                  <a:pt x="31382" y="227336"/>
                </a:lnTo>
                <a:lnTo>
                  <a:pt x="24292" y="230199"/>
                </a:lnTo>
                <a:lnTo>
                  <a:pt x="16707" y="232108"/>
                </a:lnTo>
                <a:lnTo>
                  <a:pt x="8793" y="233381"/>
                </a:lnTo>
                <a:lnTo>
                  <a:pt x="660" y="234229"/>
                </a:lnTo>
                <a:lnTo>
                  <a:pt x="0" y="234794"/>
                </a:lnTo>
                <a:lnTo>
                  <a:pt x="11967" y="235423"/>
                </a:lnTo>
                <a:lnTo>
                  <a:pt x="168483" y="235881"/>
                </a:lnTo>
                <a:lnTo>
                  <a:pt x="187129" y="236849"/>
                </a:lnTo>
                <a:lnTo>
                  <a:pt x="202418" y="238446"/>
                </a:lnTo>
                <a:lnTo>
                  <a:pt x="215468" y="240463"/>
                </a:lnTo>
                <a:lnTo>
                  <a:pt x="227025" y="241808"/>
                </a:lnTo>
                <a:lnTo>
                  <a:pt x="237588" y="242705"/>
                </a:lnTo>
                <a:lnTo>
                  <a:pt x="247487" y="243303"/>
                </a:lnTo>
                <a:lnTo>
                  <a:pt x="260754" y="244654"/>
                </a:lnTo>
                <a:lnTo>
                  <a:pt x="293275" y="248695"/>
                </a:lnTo>
                <a:lnTo>
                  <a:pt x="314139" y="250153"/>
                </a:lnTo>
                <a:lnTo>
                  <a:pt x="337574" y="251126"/>
                </a:lnTo>
                <a:lnTo>
                  <a:pt x="430163" y="2530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91"/>
          <p:cNvSpPr/>
          <p:nvPr/>
        </p:nvSpPr>
        <p:spPr>
          <a:xfrm>
            <a:off x="4109084" y="1585912"/>
            <a:ext cx="308612" cy="17041"/>
          </a:xfrm>
          <a:custGeom>
            <a:avLst/>
            <a:gdLst/>
            <a:ahLst/>
            <a:cxnLst/>
            <a:rect l="0" t="0" r="0" b="0"/>
            <a:pathLst>
              <a:path w="308612" h="17041">
                <a:moveTo>
                  <a:pt x="0" y="8573"/>
                </a:moveTo>
                <a:lnTo>
                  <a:pt x="13653" y="13123"/>
                </a:lnTo>
                <a:lnTo>
                  <a:pt x="18627" y="14464"/>
                </a:lnTo>
                <a:lnTo>
                  <a:pt x="22896" y="15358"/>
                </a:lnTo>
                <a:lnTo>
                  <a:pt x="26694" y="15953"/>
                </a:lnTo>
                <a:lnTo>
                  <a:pt x="32084" y="16351"/>
                </a:lnTo>
                <a:lnTo>
                  <a:pt x="38534" y="16615"/>
                </a:lnTo>
                <a:lnTo>
                  <a:pt x="58725" y="16988"/>
                </a:lnTo>
                <a:lnTo>
                  <a:pt x="64868" y="17040"/>
                </a:lnTo>
                <a:lnTo>
                  <a:pt x="122493" y="12018"/>
                </a:lnTo>
                <a:lnTo>
                  <a:pt x="216317" y="3561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92"/>
          <p:cNvSpPr/>
          <p:nvPr/>
        </p:nvSpPr>
        <p:spPr>
          <a:xfrm>
            <a:off x="4186237" y="1680210"/>
            <a:ext cx="317184" cy="17084"/>
          </a:xfrm>
          <a:custGeom>
            <a:avLst/>
            <a:gdLst/>
            <a:ahLst/>
            <a:cxnLst/>
            <a:rect l="0" t="0" r="0" b="0"/>
            <a:pathLst>
              <a:path w="317184" h="17084">
                <a:moveTo>
                  <a:pt x="0" y="0"/>
                </a:moveTo>
                <a:lnTo>
                  <a:pt x="13652" y="9101"/>
                </a:lnTo>
                <a:lnTo>
                  <a:pt x="18627" y="11782"/>
                </a:lnTo>
                <a:lnTo>
                  <a:pt x="22895" y="13570"/>
                </a:lnTo>
                <a:lnTo>
                  <a:pt x="26694" y="14761"/>
                </a:lnTo>
                <a:lnTo>
                  <a:pt x="33036" y="15556"/>
                </a:lnTo>
                <a:lnTo>
                  <a:pt x="41074" y="16085"/>
                </a:lnTo>
                <a:lnTo>
                  <a:pt x="58260" y="16674"/>
                </a:lnTo>
                <a:lnTo>
                  <a:pt x="72248" y="16935"/>
                </a:lnTo>
                <a:lnTo>
                  <a:pt x="149995" y="17083"/>
                </a:lnTo>
                <a:lnTo>
                  <a:pt x="174292" y="16151"/>
                </a:lnTo>
                <a:lnTo>
                  <a:pt x="193347" y="14577"/>
                </a:lnTo>
                <a:lnTo>
                  <a:pt x="208908" y="12575"/>
                </a:lnTo>
                <a:lnTo>
                  <a:pt x="224997" y="11241"/>
                </a:lnTo>
                <a:lnTo>
                  <a:pt x="241438" y="10351"/>
                </a:lnTo>
                <a:lnTo>
                  <a:pt x="286134" y="8923"/>
                </a:lnTo>
                <a:lnTo>
                  <a:pt x="31718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93"/>
          <p:cNvSpPr/>
          <p:nvPr/>
        </p:nvSpPr>
        <p:spPr>
          <a:xfrm>
            <a:off x="5000625" y="1628775"/>
            <a:ext cx="85726" cy="488633"/>
          </a:xfrm>
          <a:custGeom>
            <a:avLst/>
            <a:gdLst/>
            <a:ahLst/>
            <a:cxnLst/>
            <a:rect l="0" t="0" r="0" b="0"/>
            <a:pathLst>
              <a:path w="85726" h="488633">
                <a:moveTo>
                  <a:pt x="0" y="0"/>
                </a:moveTo>
                <a:lnTo>
                  <a:pt x="0" y="4550"/>
                </a:lnTo>
                <a:lnTo>
                  <a:pt x="2540" y="11865"/>
                </a:lnTo>
                <a:lnTo>
                  <a:pt x="4550" y="16482"/>
                </a:lnTo>
                <a:lnTo>
                  <a:pt x="9325" y="26693"/>
                </a:lnTo>
                <a:lnTo>
                  <a:pt x="11931" y="32082"/>
                </a:lnTo>
                <a:lnTo>
                  <a:pt x="14621" y="39486"/>
                </a:lnTo>
                <a:lnTo>
                  <a:pt x="17367" y="48231"/>
                </a:lnTo>
                <a:lnTo>
                  <a:pt x="20151" y="57872"/>
                </a:lnTo>
                <a:lnTo>
                  <a:pt x="22006" y="66203"/>
                </a:lnTo>
                <a:lnTo>
                  <a:pt x="24068" y="80541"/>
                </a:lnTo>
                <a:lnTo>
                  <a:pt x="24984" y="95803"/>
                </a:lnTo>
                <a:lnTo>
                  <a:pt x="25228" y="103874"/>
                </a:lnTo>
                <a:lnTo>
                  <a:pt x="26344" y="112111"/>
                </a:lnTo>
                <a:lnTo>
                  <a:pt x="28040" y="120461"/>
                </a:lnTo>
                <a:lnTo>
                  <a:pt x="30123" y="128884"/>
                </a:lnTo>
                <a:lnTo>
                  <a:pt x="31512" y="137358"/>
                </a:lnTo>
                <a:lnTo>
                  <a:pt x="32438" y="145864"/>
                </a:lnTo>
                <a:lnTo>
                  <a:pt x="33055" y="154393"/>
                </a:lnTo>
                <a:lnTo>
                  <a:pt x="33740" y="194349"/>
                </a:lnTo>
                <a:lnTo>
                  <a:pt x="34181" y="272175"/>
                </a:lnTo>
                <a:lnTo>
                  <a:pt x="35169" y="284320"/>
                </a:lnTo>
                <a:lnTo>
                  <a:pt x="36782" y="295274"/>
                </a:lnTo>
                <a:lnTo>
                  <a:pt x="38808" y="305434"/>
                </a:lnTo>
                <a:lnTo>
                  <a:pt x="40159" y="315065"/>
                </a:lnTo>
                <a:lnTo>
                  <a:pt x="41061" y="324343"/>
                </a:lnTo>
                <a:lnTo>
                  <a:pt x="41661" y="333386"/>
                </a:lnTo>
                <a:lnTo>
                  <a:pt x="43014" y="342272"/>
                </a:lnTo>
                <a:lnTo>
                  <a:pt x="44868" y="351054"/>
                </a:lnTo>
                <a:lnTo>
                  <a:pt x="47057" y="359766"/>
                </a:lnTo>
                <a:lnTo>
                  <a:pt x="59239" y="403883"/>
                </a:lnTo>
                <a:lnTo>
                  <a:pt x="63305" y="415940"/>
                </a:lnTo>
                <a:lnTo>
                  <a:pt x="66968" y="424931"/>
                </a:lnTo>
                <a:lnTo>
                  <a:pt x="70363" y="431877"/>
                </a:lnTo>
                <a:lnTo>
                  <a:pt x="72626" y="439365"/>
                </a:lnTo>
                <a:lnTo>
                  <a:pt x="74135" y="447215"/>
                </a:lnTo>
                <a:lnTo>
                  <a:pt x="75140" y="455306"/>
                </a:lnTo>
                <a:lnTo>
                  <a:pt x="76763" y="462605"/>
                </a:lnTo>
                <a:lnTo>
                  <a:pt x="78798" y="469375"/>
                </a:lnTo>
                <a:lnTo>
                  <a:pt x="85725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94"/>
          <p:cNvSpPr/>
          <p:nvPr/>
        </p:nvSpPr>
        <p:spPr>
          <a:xfrm>
            <a:off x="5149991" y="1663064"/>
            <a:ext cx="116382" cy="480062"/>
          </a:xfrm>
          <a:custGeom>
            <a:avLst/>
            <a:gdLst/>
            <a:ahLst/>
            <a:cxnLst/>
            <a:rect l="0" t="0" r="0" b="0"/>
            <a:pathLst>
              <a:path w="116382" h="480062">
                <a:moveTo>
                  <a:pt x="4938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6"/>
                </a:lnTo>
                <a:lnTo>
                  <a:pt x="2108" y="11932"/>
                </a:lnTo>
                <a:lnTo>
                  <a:pt x="3681" y="17369"/>
                </a:lnTo>
                <a:lnTo>
                  <a:pt x="7106" y="30864"/>
                </a:lnTo>
                <a:lnTo>
                  <a:pt x="9241" y="37721"/>
                </a:lnTo>
                <a:lnTo>
                  <a:pt x="11617" y="47055"/>
                </a:lnTo>
                <a:lnTo>
                  <a:pt x="16797" y="70126"/>
                </a:lnTo>
                <a:lnTo>
                  <a:pt x="22274" y="98795"/>
                </a:lnTo>
                <a:lnTo>
                  <a:pt x="25068" y="114441"/>
                </a:lnTo>
                <a:lnTo>
                  <a:pt x="42653" y="200173"/>
                </a:lnTo>
                <a:lnTo>
                  <a:pt x="48179" y="224889"/>
                </a:lnTo>
                <a:lnTo>
                  <a:pt x="52816" y="244224"/>
                </a:lnTo>
                <a:lnTo>
                  <a:pt x="95816" y="411011"/>
                </a:lnTo>
                <a:lnTo>
                  <a:pt x="99814" y="429265"/>
                </a:lnTo>
                <a:lnTo>
                  <a:pt x="102479" y="443339"/>
                </a:lnTo>
                <a:lnTo>
                  <a:pt x="105207" y="453675"/>
                </a:lnTo>
                <a:lnTo>
                  <a:pt x="107979" y="461517"/>
                </a:lnTo>
                <a:lnTo>
                  <a:pt x="116381" y="480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95"/>
          <p:cNvSpPr/>
          <p:nvPr/>
        </p:nvSpPr>
        <p:spPr>
          <a:xfrm>
            <a:off x="5377815" y="2100262"/>
            <a:ext cx="33937" cy="171451"/>
          </a:xfrm>
          <a:custGeom>
            <a:avLst/>
            <a:gdLst/>
            <a:ahLst/>
            <a:cxnLst/>
            <a:rect l="0" t="0" r="0" b="0"/>
            <a:pathLst>
              <a:path w="33937" h="171451">
                <a:moveTo>
                  <a:pt x="25717" y="0"/>
                </a:moveTo>
                <a:lnTo>
                  <a:pt x="30268" y="18203"/>
                </a:lnTo>
                <a:lnTo>
                  <a:pt x="31609" y="25471"/>
                </a:lnTo>
                <a:lnTo>
                  <a:pt x="32502" y="32221"/>
                </a:lnTo>
                <a:lnTo>
                  <a:pt x="33098" y="38625"/>
                </a:lnTo>
                <a:lnTo>
                  <a:pt x="33495" y="48610"/>
                </a:lnTo>
                <a:lnTo>
                  <a:pt x="33936" y="74945"/>
                </a:lnTo>
                <a:lnTo>
                  <a:pt x="32149" y="89968"/>
                </a:lnTo>
                <a:lnTo>
                  <a:pt x="29053" y="105699"/>
                </a:lnTo>
                <a:lnTo>
                  <a:pt x="25083" y="121901"/>
                </a:lnTo>
                <a:lnTo>
                  <a:pt x="21485" y="133655"/>
                </a:lnTo>
                <a:lnTo>
                  <a:pt x="18133" y="142443"/>
                </a:lnTo>
                <a:lnTo>
                  <a:pt x="10461" y="158841"/>
                </a:lnTo>
                <a:lnTo>
                  <a:pt x="8879" y="161139"/>
                </a:lnTo>
                <a:lnTo>
                  <a:pt x="6871" y="163624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96"/>
          <p:cNvSpPr/>
          <p:nvPr/>
        </p:nvSpPr>
        <p:spPr>
          <a:xfrm>
            <a:off x="5557837" y="1671637"/>
            <a:ext cx="68581" cy="462916"/>
          </a:xfrm>
          <a:custGeom>
            <a:avLst/>
            <a:gdLst/>
            <a:ahLst/>
            <a:cxnLst/>
            <a:rect l="0" t="0" r="0" b="0"/>
            <a:pathLst>
              <a:path w="68581" h="462916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3"/>
                </a:lnTo>
                <a:lnTo>
                  <a:pt x="13670" y="23353"/>
                </a:lnTo>
                <a:lnTo>
                  <a:pt x="15601" y="32921"/>
                </a:lnTo>
                <a:lnTo>
                  <a:pt x="37568" y="154725"/>
                </a:lnTo>
                <a:lnTo>
                  <a:pt x="41238" y="171730"/>
                </a:lnTo>
                <a:lnTo>
                  <a:pt x="44637" y="185924"/>
                </a:lnTo>
                <a:lnTo>
                  <a:pt x="46903" y="199197"/>
                </a:lnTo>
                <a:lnTo>
                  <a:pt x="48414" y="211856"/>
                </a:lnTo>
                <a:lnTo>
                  <a:pt x="49421" y="224105"/>
                </a:lnTo>
                <a:lnTo>
                  <a:pt x="50092" y="236081"/>
                </a:lnTo>
                <a:lnTo>
                  <a:pt x="50838" y="259547"/>
                </a:lnTo>
                <a:lnTo>
                  <a:pt x="51989" y="270187"/>
                </a:lnTo>
                <a:lnTo>
                  <a:pt x="53710" y="280137"/>
                </a:lnTo>
                <a:lnTo>
                  <a:pt x="55809" y="289628"/>
                </a:lnTo>
                <a:lnTo>
                  <a:pt x="57209" y="302623"/>
                </a:lnTo>
                <a:lnTo>
                  <a:pt x="58142" y="317954"/>
                </a:lnTo>
                <a:lnTo>
                  <a:pt x="58764" y="334842"/>
                </a:lnTo>
                <a:lnTo>
                  <a:pt x="61995" y="379006"/>
                </a:lnTo>
                <a:lnTo>
                  <a:pt x="66629" y="434561"/>
                </a:lnTo>
                <a:lnTo>
                  <a:pt x="6858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97"/>
          <p:cNvSpPr/>
          <p:nvPr/>
        </p:nvSpPr>
        <p:spPr>
          <a:xfrm>
            <a:off x="5730059" y="1654492"/>
            <a:ext cx="187612" cy="497206"/>
          </a:xfrm>
          <a:custGeom>
            <a:avLst/>
            <a:gdLst/>
            <a:ahLst/>
            <a:cxnLst/>
            <a:rect l="0" t="0" r="0" b="0"/>
            <a:pathLst>
              <a:path w="187612" h="497206">
                <a:moveTo>
                  <a:pt x="50663" y="0"/>
                </a:moveTo>
                <a:lnTo>
                  <a:pt x="50663" y="13653"/>
                </a:lnTo>
                <a:lnTo>
                  <a:pt x="49711" y="21484"/>
                </a:lnTo>
                <a:lnTo>
                  <a:pt x="48123" y="30515"/>
                </a:lnTo>
                <a:lnTo>
                  <a:pt x="46112" y="40346"/>
                </a:lnTo>
                <a:lnTo>
                  <a:pt x="43819" y="48805"/>
                </a:lnTo>
                <a:lnTo>
                  <a:pt x="38731" y="63284"/>
                </a:lnTo>
                <a:lnTo>
                  <a:pt x="35835" y="78608"/>
                </a:lnTo>
                <a:lnTo>
                  <a:pt x="35063" y="86696"/>
                </a:lnTo>
                <a:lnTo>
                  <a:pt x="32643" y="93992"/>
                </a:lnTo>
                <a:lnTo>
                  <a:pt x="29125" y="100761"/>
                </a:lnTo>
                <a:lnTo>
                  <a:pt x="24874" y="107179"/>
                </a:lnTo>
                <a:lnTo>
                  <a:pt x="20151" y="121930"/>
                </a:lnTo>
                <a:lnTo>
                  <a:pt x="18892" y="129864"/>
                </a:lnTo>
                <a:lnTo>
                  <a:pt x="12413" y="161540"/>
                </a:lnTo>
                <a:lnTo>
                  <a:pt x="8018" y="181988"/>
                </a:lnTo>
                <a:lnTo>
                  <a:pt x="5088" y="201336"/>
                </a:lnTo>
                <a:lnTo>
                  <a:pt x="3135" y="219949"/>
                </a:lnTo>
                <a:lnTo>
                  <a:pt x="1832" y="238073"/>
                </a:lnTo>
                <a:lnTo>
                  <a:pt x="965" y="257775"/>
                </a:lnTo>
                <a:lnTo>
                  <a:pt x="0" y="299987"/>
                </a:lnTo>
                <a:lnTo>
                  <a:pt x="1647" y="318101"/>
                </a:lnTo>
                <a:lnTo>
                  <a:pt x="4651" y="333987"/>
                </a:lnTo>
                <a:lnTo>
                  <a:pt x="23159" y="400512"/>
                </a:lnTo>
                <a:lnTo>
                  <a:pt x="28517" y="415598"/>
                </a:lnTo>
                <a:lnTo>
                  <a:pt x="33994" y="428513"/>
                </a:lnTo>
                <a:lnTo>
                  <a:pt x="39551" y="439980"/>
                </a:lnTo>
                <a:lnTo>
                  <a:pt x="45160" y="448578"/>
                </a:lnTo>
                <a:lnTo>
                  <a:pt x="50804" y="455262"/>
                </a:lnTo>
                <a:lnTo>
                  <a:pt x="67850" y="471760"/>
                </a:lnTo>
                <a:lnTo>
                  <a:pt x="73551" y="477384"/>
                </a:lnTo>
                <a:lnTo>
                  <a:pt x="78305" y="481134"/>
                </a:lnTo>
                <a:lnTo>
                  <a:pt x="82425" y="483633"/>
                </a:lnTo>
                <a:lnTo>
                  <a:pt x="86125" y="485300"/>
                </a:lnTo>
                <a:lnTo>
                  <a:pt x="89545" y="486411"/>
                </a:lnTo>
                <a:lnTo>
                  <a:pt x="92777" y="487151"/>
                </a:lnTo>
                <a:lnTo>
                  <a:pt x="95884" y="487645"/>
                </a:lnTo>
                <a:lnTo>
                  <a:pt x="100813" y="488927"/>
                </a:lnTo>
                <a:lnTo>
                  <a:pt x="106956" y="490734"/>
                </a:lnTo>
                <a:lnTo>
                  <a:pt x="113909" y="492891"/>
                </a:lnTo>
                <a:lnTo>
                  <a:pt x="119497" y="493376"/>
                </a:lnTo>
                <a:lnTo>
                  <a:pt x="124175" y="492748"/>
                </a:lnTo>
                <a:lnTo>
                  <a:pt x="128246" y="491376"/>
                </a:lnTo>
                <a:lnTo>
                  <a:pt x="131913" y="490461"/>
                </a:lnTo>
                <a:lnTo>
                  <a:pt x="135310" y="489852"/>
                </a:lnTo>
                <a:lnTo>
                  <a:pt x="138526" y="489445"/>
                </a:lnTo>
                <a:lnTo>
                  <a:pt x="141624" y="488222"/>
                </a:lnTo>
                <a:lnTo>
                  <a:pt x="144641" y="486454"/>
                </a:lnTo>
                <a:lnTo>
                  <a:pt x="147605" y="484323"/>
                </a:lnTo>
                <a:lnTo>
                  <a:pt x="153438" y="481954"/>
                </a:lnTo>
                <a:lnTo>
                  <a:pt x="156328" y="481323"/>
                </a:lnTo>
                <a:lnTo>
                  <a:pt x="158254" y="479950"/>
                </a:lnTo>
                <a:lnTo>
                  <a:pt x="159538" y="478081"/>
                </a:lnTo>
                <a:lnTo>
                  <a:pt x="160393" y="475883"/>
                </a:lnTo>
                <a:lnTo>
                  <a:pt x="166150" y="468239"/>
                </a:lnTo>
                <a:lnTo>
                  <a:pt x="167659" y="465512"/>
                </a:lnTo>
                <a:lnTo>
                  <a:pt x="169336" y="459942"/>
                </a:lnTo>
                <a:lnTo>
                  <a:pt x="170280" y="451451"/>
                </a:lnTo>
                <a:lnTo>
                  <a:pt x="175582" y="440675"/>
                </a:lnTo>
                <a:lnTo>
                  <a:pt x="179662" y="433801"/>
                </a:lnTo>
                <a:lnTo>
                  <a:pt x="184196" y="423623"/>
                </a:lnTo>
                <a:lnTo>
                  <a:pt x="185405" y="419575"/>
                </a:lnTo>
                <a:lnTo>
                  <a:pt x="186748" y="404918"/>
                </a:lnTo>
                <a:lnTo>
                  <a:pt x="187345" y="387609"/>
                </a:lnTo>
                <a:lnTo>
                  <a:pt x="187611" y="373565"/>
                </a:lnTo>
                <a:lnTo>
                  <a:pt x="186729" y="368106"/>
                </a:lnTo>
                <a:lnTo>
                  <a:pt x="183209" y="359500"/>
                </a:lnTo>
                <a:lnTo>
                  <a:pt x="178470" y="352500"/>
                </a:lnTo>
                <a:lnTo>
                  <a:pt x="172217" y="344796"/>
                </a:lnTo>
                <a:lnTo>
                  <a:pt x="166583" y="338911"/>
                </a:lnTo>
                <a:lnTo>
                  <a:pt x="163186" y="337383"/>
                </a:lnTo>
                <a:lnTo>
                  <a:pt x="159016" y="336365"/>
                </a:lnTo>
                <a:lnTo>
                  <a:pt x="154331" y="335686"/>
                </a:lnTo>
                <a:lnTo>
                  <a:pt x="150255" y="336185"/>
                </a:lnTo>
                <a:lnTo>
                  <a:pt x="146585" y="337471"/>
                </a:lnTo>
                <a:lnTo>
                  <a:pt x="143186" y="339281"/>
                </a:lnTo>
                <a:lnTo>
                  <a:pt x="139967" y="341440"/>
                </a:lnTo>
                <a:lnTo>
                  <a:pt x="136869" y="343831"/>
                </a:lnTo>
                <a:lnTo>
                  <a:pt x="133852" y="346378"/>
                </a:lnTo>
                <a:lnTo>
                  <a:pt x="131840" y="349029"/>
                </a:lnTo>
                <a:lnTo>
                  <a:pt x="128055" y="357310"/>
                </a:lnTo>
                <a:lnTo>
                  <a:pt x="123794" y="362957"/>
                </a:lnTo>
                <a:lnTo>
                  <a:pt x="106939" y="385144"/>
                </a:lnTo>
                <a:lnTo>
                  <a:pt x="101516" y="392970"/>
                </a:lnTo>
                <a:lnTo>
                  <a:pt x="96947" y="400093"/>
                </a:lnTo>
                <a:lnTo>
                  <a:pt x="92949" y="406746"/>
                </a:lnTo>
                <a:lnTo>
                  <a:pt x="89331" y="416896"/>
                </a:lnTo>
                <a:lnTo>
                  <a:pt x="85967" y="429379"/>
                </a:lnTo>
                <a:lnTo>
                  <a:pt x="82772" y="443415"/>
                </a:lnTo>
                <a:lnTo>
                  <a:pt x="80641" y="453725"/>
                </a:lnTo>
                <a:lnTo>
                  <a:pt x="79221" y="461551"/>
                </a:lnTo>
                <a:lnTo>
                  <a:pt x="76381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98"/>
          <p:cNvSpPr/>
          <p:nvPr/>
        </p:nvSpPr>
        <p:spPr>
          <a:xfrm>
            <a:off x="4803614" y="1525905"/>
            <a:ext cx="145577" cy="754381"/>
          </a:xfrm>
          <a:custGeom>
            <a:avLst/>
            <a:gdLst/>
            <a:ahLst/>
            <a:cxnLst/>
            <a:rect l="0" t="0" r="0" b="0"/>
            <a:pathLst>
              <a:path w="145577" h="754381">
                <a:moveTo>
                  <a:pt x="145576" y="0"/>
                </a:moveTo>
                <a:lnTo>
                  <a:pt x="131923" y="9101"/>
                </a:lnTo>
                <a:lnTo>
                  <a:pt x="126949" y="12735"/>
                </a:lnTo>
                <a:lnTo>
                  <a:pt x="122680" y="16110"/>
                </a:lnTo>
                <a:lnTo>
                  <a:pt x="118882" y="19312"/>
                </a:lnTo>
                <a:lnTo>
                  <a:pt x="115398" y="23352"/>
                </a:lnTo>
                <a:lnTo>
                  <a:pt x="112121" y="27950"/>
                </a:lnTo>
                <a:lnTo>
                  <a:pt x="108985" y="32921"/>
                </a:lnTo>
                <a:lnTo>
                  <a:pt x="104037" y="41950"/>
                </a:lnTo>
                <a:lnTo>
                  <a:pt x="90919" y="67221"/>
                </a:lnTo>
                <a:lnTo>
                  <a:pt x="85325" y="79104"/>
                </a:lnTo>
                <a:lnTo>
                  <a:pt x="80644" y="89883"/>
                </a:lnTo>
                <a:lnTo>
                  <a:pt x="76570" y="99927"/>
                </a:lnTo>
                <a:lnTo>
                  <a:pt x="72902" y="110433"/>
                </a:lnTo>
                <a:lnTo>
                  <a:pt x="69504" y="121247"/>
                </a:lnTo>
                <a:lnTo>
                  <a:pt x="66286" y="132266"/>
                </a:lnTo>
                <a:lnTo>
                  <a:pt x="36604" y="224458"/>
                </a:lnTo>
                <a:lnTo>
                  <a:pt x="26341" y="259144"/>
                </a:lnTo>
                <a:lnTo>
                  <a:pt x="15208" y="300091"/>
                </a:lnTo>
                <a:lnTo>
                  <a:pt x="8895" y="327049"/>
                </a:lnTo>
                <a:lnTo>
                  <a:pt x="5877" y="340905"/>
                </a:lnTo>
                <a:lnTo>
                  <a:pt x="3866" y="353952"/>
                </a:lnTo>
                <a:lnTo>
                  <a:pt x="2525" y="366460"/>
                </a:lnTo>
                <a:lnTo>
                  <a:pt x="1631" y="378609"/>
                </a:lnTo>
                <a:lnTo>
                  <a:pt x="1035" y="394329"/>
                </a:lnTo>
                <a:lnTo>
                  <a:pt x="196" y="451906"/>
                </a:lnTo>
                <a:lnTo>
                  <a:pt x="0" y="491677"/>
                </a:lnTo>
                <a:lnTo>
                  <a:pt x="1853" y="511617"/>
                </a:lnTo>
                <a:lnTo>
                  <a:pt x="4992" y="531578"/>
                </a:lnTo>
                <a:lnTo>
                  <a:pt x="8991" y="551553"/>
                </a:lnTo>
                <a:lnTo>
                  <a:pt x="14514" y="569632"/>
                </a:lnTo>
                <a:lnTo>
                  <a:pt x="21054" y="586447"/>
                </a:lnTo>
                <a:lnTo>
                  <a:pt x="28271" y="602419"/>
                </a:lnTo>
                <a:lnTo>
                  <a:pt x="35940" y="617830"/>
                </a:lnTo>
                <a:lnTo>
                  <a:pt x="43911" y="632867"/>
                </a:lnTo>
                <a:lnTo>
                  <a:pt x="52081" y="647653"/>
                </a:lnTo>
                <a:lnTo>
                  <a:pt x="61339" y="662274"/>
                </a:lnTo>
                <a:lnTo>
                  <a:pt x="71320" y="676783"/>
                </a:lnTo>
                <a:lnTo>
                  <a:pt x="81785" y="691219"/>
                </a:lnTo>
                <a:lnTo>
                  <a:pt x="89713" y="702747"/>
                </a:lnTo>
                <a:lnTo>
                  <a:pt x="95951" y="712338"/>
                </a:lnTo>
                <a:lnTo>
                  <a:pt x="101063" y="720637"/>
                </a:lnTo>
                <a:lnTo>
                  <a:pt x="106376" y="728075"/>
                </a:lnTo>
                <a:lnTo>
                  <a:pt x="111822" y="734938"/>
                </a:lnTo>
                <a:lnTo>
                  <a:pt x="137003" y="7543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99"/>
          <p:cNvSpPr/>
          <p:nvPr/>
        </p:nvSpPr>
        <p:spPr>
          <a:xfrm>
            <a:off x="5969317" y="1568767"/>
            <a:ext cx="289492" cy="780098"/>
          </a:xfrm>
          <a:custGeom>
            <a:avLst/>
            <a:gdLst/>
            <a:ahLst/>
            <a:cxnLst/>
            <a:rect l="0" t="0" r="0" b="0"/>
            <a:pathLst>
              <a:path w="289492" h="780098">
                <a:moveTo>
                  <a:pt x="0" y="0"/>
                </a:moveTo>
                <a:lnTo>
                  <a:pt x="18203" y="4551"/>
                </a:lnTo>
                <a:lnTo>
                  <a:pt x="25470" y="6844"/>
                </a:lnTo>
                <a:lnTo>
                  <a:pt x="32221" y="9325"/>
                </a:lnTo>
                <a:lnTo>
                  <a:pt x="38625" y="11932"/>
                </a:lnTo>
                <a:lnTo>
                  <a:pt x="45753" y="15575"/>
                </a:lnTo>
                <a:lnTo>
                  <a:pt x="53362" y="19908"/>
                </a:lnTo>
                <a:lnTo>
                  <a:pt x="95207" y="45102"/>
                </a:lnTo>
                <a:lnTo>
                  <a:pt x="105381" y="51975"/>
                </a:lnTo>
                <a:lnTo>
                  <a:pt x="114070" y="58463"/>
                </a:lnTo>
                <a:lnTo>
                  <a:pt x="121766" y="64693"/>
                </a:lnTo>
                <a:lnTo>
                  <a:pt x="128803" y="71703"/>
                </a:lnTo>
                <a:lnTo>
                  <a:pt x="135398" y="79235"/>
                </a:lnTo>
                <a:lnTo>
                  <a:pt x="141701" y="87113"/>
                </a:lnTo>
                <a:lnTo>
                  <a:pt x="147807" y="94271"/>
                </a:lnTo>
                <a:lnTo>
                  <a:pt x="153783" y="100947"/>
                </a:lnTo>
                <a:lnTo>
                  <a:pt x="159672" y="107303"/>
                </a:lnTo>
                <a:lnTo>
                  <a:pt x="165503" y="114398"/>
                </a:lnTo>
                <a:lnTo>
                  <a:pt x="171296" y="121985"/>
                </a:lnTo>
                <a:lnTo>
                  <a:pt x="177062" y="129901"/>
                </a:lnTo>
                <a:lnTo>
                  <a:pt x="196169" y="153936"/>
                </a:lnTo>
                <a:lnTo>
                  <a:pt x="207932" y="168347"/>
                </a:lnTo>
                <a:lnTo>
                  <a:pt x="217679" y="181764"/>
                </a:lnTo>
                <a:lnTo>
                  <a:pt x="226082" y="194518"/>
                </a:lnTo>
                <a:lnTo>
                  <a:pt x="233589" y="206831"/>
                </a:lnTo>
                <a:lnTo>
                  <a:pt x="241451" y="223613"/>
                </a:lnTo>
                <a:lnTo>
                  <a:pt x="249550" y="243373"/>
                </a:lnTo>
                <a:lnTo>
                  <a:pt x="257807" y="265118"/>
                </a:lnTo>
                <a:lnTo>
                  <a:pt x="264264" y="284378"/>
                </a:lnTo>
                <a:lnTo>
                  <a:pt x="269521" y="301980"/>
                </a:lnTo>
                <a:lnTo>
                  <a:pt x="284802" y="359900"/>
                </a:lnTo>
                <a:lnTo>
                  <a:pt x="287023" y="374236"/>
                </a:lnTo>
                <a:lnTo>
                  <a:pt x="288504" y="389508"/>
                </a:lnTo>
                <a:lnTo>
                  <a:pt x="289491" y="405404"/>
                </a:lnTo>
                <a:lnTo>
                  <a:pt x="289196" y="419812"/>
                </a:lnTo>
                <a:lnTo>
                  <a:pt x="288048" y="433227"/>
                </a:lnTo>
                <a:lnTo>
                  <a:pt x="286329" y="445981"/>
                </a:lnTo>
                <a:lnTo>
                  <a:pt x="284231" y="459246"/>
                </a:lnTo>
                <a:lnTo>
                  <a:pt x="279360" y="486684"/>
                </a:lnTo>
                <a:lnTo>
                  <a:pt x="275775" y="500669"/>
                </a:lnTo>
                <a:lnTo>
                  <a:pt x="271480" y="514754"/>
                </a:lnTo>
                <a:lnTo>
                  <a:pt x="266712" y="528907"/>
                </a:lnTo>
                <a:lnTo>
                  <a:pt x="261628" y="542152"/>
                </a:lnTo>
                <a:lnTo>
                  <a:pt x="256334" y="554792"/>
                </a:lnTo>
                <a:lnTo>
                  <a:pt x="245371" y="579949"/>
                </a:lnTo>
                <a:lnTo>
                  <a:pt x="234149" y="607005"/>
                </a:lnTo>
                <a:lnTo>
                  <a:pt x="228489" y="618983"/>
                </a:lnTo>
                <a:lnTo>
                  <a:pt x="222811" y="629825"/>
                </a:lnTo>
                <a:lnTo>
                  <a:pt x="217121" y="639911"/>
                </a:lnTo>
                <a:lnTo>
                  <a:pt x="210470" y="650445"/>
                </a:lnTo>
                <a:lnTo>
                  <a:pt x="203178" y="661277"/>
                </a:lnTo>
                <a:lnTo>
                  <a:pt x="195460" y="672309"/>
                </a:lnTo>
                <a:lnTo>
                  <a:pt x="188409" y="681568"/>
                </a:lnTo>
                <a:lnTo>
                  <a:pt x="181804" y="689647"/>
                </a:lnTo>
                <a:lnTo>
                  <a:pt x="175495" y="696937"/>
                </a:lnTo>
                <a:lnTo>
                  <a:pt x="168432" y="703702"/>
                </a:lnTo>
                <a:lnTo>
                  <a:pt x="160865" y="710117"/>
                </a:lnTo>
                <a:lnTo>
                  <a:pt x="152963" y="716299"/>
                </a:lnTo>
                <a:lnTo>
                  <a:pt x="143885" y="724230"/>
                </a:lnTo>
                <a:lnTo>
                  <a:pt x="134024" y="733328"/>
                </a:lnTo>
                <a:lnTo>
                  <a:pt x="123639" y="743203"/>
                </a:lnTo>
                <a:lnTo>
                  <a:pt x="115764" y="749786"/>
                </a:lnTo>
                <a:lnTo>
                  <a:pt x="109561" y="754175"/>
                </a:lnTo>
                <a:lnTo>
                  <a:pt x="104473" y="757101"/>
                </a:lnTo>
                <a:lnTo>
                  <a:pt x="98224" y="760004"/>
                </a:lnTo>
                <a:lnTo>
                  <a:pt x="91200" y="762892"/>
                </a:lnTo>
                <a:lnTo>
                  <a:pt x="83660" y="765769"/>
                </a:lnTo>
                <a:lnTo>
                  <a:pt x="77681" y="768641"/>
                </a:lnTo>
                <a:lnTo>
                  <a:pt x="72742" y="771507"/>
                </a:lnTo>
                <a:lnTo>
                  <a:pt x="60008" y="7800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00"/>
          <p:cNvSpPr/>
          <p:nvPr/>
        </p:nvSpPr>
        <p:spPr>
          <a:xfrm>
            <a:off x="225742" y="3446145"/>
            <a:ext cx="377191" cy="34291"/>
          </a:xfrm>
          <a:custGeom>
            <a:avLst/>
            <a:gdLst/>
            <a:ahLst/>
            <a:cxnLst/>
            <a:rect l="0" t="0" r="0" b="0"/>
            <a:pathLst>
              <a:path w="377191" h="34291">
                <a:moveTo>
                  <a:pt x="0" y="0"/>
                </a:moveTo>
                <a:lnTo>
                  <a:pt x="22754" y="0"/>
                </a:lnTo>
                <a:lnTo>
                  <a:pt x="36124" y="952"/>
                </a:lnTo>
                <a:lnTo>
                  <a:pt x="51705" y="2540"/>
                </a:lnTo>
                <a:lnTo>
                  <a:pt x="68760" y="4550"/>
                </a:lnTo>
                <a:lnTo>
                  <a:pt x="82035" y="5891"/>
                </a:lnTo>
                <a:lnTo>
                  <a:pt x="92790" y="6785"/>
                </a:lnTo>
                <a:lnTo>
                  <a:pt x="101865" y="7381"/>
                </a:lnTo>
                <a:lnTo>
                  <a:pt x="117028" y="8042"/>
                </a:lnTo>
                <a:lnTo>
                  <a:pt x="123739" y="8219"/>
                </a:lnTo>
                <a:lnTo>
                  <a:pt x="210547" y="13019"/>
                </a:lnTo>
                <a:lnTo>
                  <a:pt x="271059" y="17851"/>
                </a:lnTo>
                <a:lnTo>
                  <a:pt x="297864" y="20473"/>
                </a:lnTo>
                <a:lnTo>
                  <a:pt x="318591" y="23173"/>
                </a:lnTo>
                <a:lnTo>
                  <a:pt x="335266" y="25926"/>
                </a:lnTo>
                <a:lnTo>
                  <a:pt x="37719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01"/>
          <p:cNvSpPr/>
          <p:nvPr/>
        </p:nvSpPr>
        <p:spPr>
          <a:xfrm>
            <a:off x="680084" y="3291840"/>
            <a:ext cx="68581" cy="360046"/>
          </a:xfrm>
          <a:custGeom>
            <a:avLst/>
            <a:gdLst/>
            <a:ahLst/>
            <a:cxnLst/>
            <a:rect l="0" t="0" r="0" b="0"/>
            <a:pathLst>
              <a:path w="68581" h="360046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6844" y="36069"/>
                </a:lnTo>
                <a:lnTo>
                  <a:pt x="9326" y="40238"/>
                </a:lnTo>
                <a:lnTo>
                  <a:pt x="11932" y="43971"/>
                </a:lnTo>
                <a:lnTo>
                  <a:pt x="14622" y="48363"/>
                </a:lnTo>
                <a:lnTo>
                  <a:pt x="17368" y="53197"/>
                </a:lnTo>
                <a:lnTo>
                  <a:pt x="20152" y="58325"/>
                </a:lnTo>
                <a:lnTo>
                  <a:pt x="22007" y="63648"/>
                </a:lnTo>
                <a:lnTo>
                  <a:pt x="25571" y="81194"/>
                </a:lnTo>
                <a:lnTo>
                  <a:pt x="27525" y="88419"/>
                </a:lnTo>
                <a:lnTo>
                  <a:pt x="29780" y="96093"/>
                </a:lnTo>
                <a:lnTo>
                  <a:pt x="31284" y="105972"/>
                </a:lnTo>
                <a:lnTo>
                  <a:pt x="32286" y="117320"/>
                </a:lnTo>
                <a:lnTo>
                  <a:pt x="32954" y="129649"/>
                </a:lnTo>
                <a:lnTo>
                  <a:pt x="34352" y="139772"/>
                </a:lnTo>
                <a:lnTo>
                  <a:pt x="36237" y="148426"/>
                </a:lnTo>
                <a:lnTo>
                  <a:pt x="38445" y="156101"/>
                </a:lnTo>
                <a:lnTo>
                  <a:pt x="39918" y="164075"/>
                </a:lnTo>
                <a:lnTo>
                  <a:pt x="40899" y="172248"/>
                </a:lnTo>
                <a:lnTo>
                  <a:pt x="41554" y="180554"/>
                </a:lnTo>
                <a:lnTo>
                  <a:pt x="41990" y="188949"/>
                </a:lnTo>
                <a:lnTo>
                  <a:pt x="42475" y="205897"/>
                </a:lnTo>
                <a:lnTo>
                  <a:pt x="43557" y="217275"/>
                </a:lnTo>
                <a:lnTo>
                  <a:pt x="45231" y="230575"/>
                </a:lnTo>
                <a:lnTo>
                  <a:pt x="47299" y="245156"/>
                </a:lnTo>
                <a:lnTo>
                  <a:pt x="52137" y="274058"/>
                </a:lnTo>
                <a:lnTo>
                  <a:pt x="54761" y="288433"/>
                </a:lnTo>
                <a:lnTo>
                  <a:pt x="56510" y="299921"/>
                </a:lnTo>
                <a:lnTo>
                  <a:pt x="57676" y="309485"/>
                </a:lnTo>
                <a:lnTo>
                  <a:pt x="58971" y="324238"/>
                </a:lnTo>
                <a:lnTo>
                  <a:pt x="59547" y="333971"/>
                </a:lnTo>
                <a:lnTo>
                  <a:pt x="59871" y="344805"/>
                </a:lnTo>
                <a:lnTo>
                  <a:pt x="60869" y="347980"/>
                </a:lnTo>
                <a:lnTo>
                  <a:pt x="62487" y="351049"/>
                </a:lnTo>
                <a:lnTo>
                  <a:pt x="6858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02"/>
          <p:cNvSpPr/>
          <p:nvPr/>
        </p:nvSpPr>
        <p:spPr>
          <a:xfrm>
            <a:off x="852938" y="3305259"/>
            <a:ext cx="255257" cy="336672"/>
          </a:xfrm>
          <a:custGeom>
            <a:avLst/>
            <a:gdLst/>
            <a:ahLst/>
            <a:cxnLst/>
            <a:rect l="0" t="0" r="0" b="0"/>
            <a:pathLst>
              <a:path w="255257" h="336672">
                <a:moveTo>
                  <a:pt x="41459" y="20870"/>
                </a:moveTo>
                <a:lnTo>
                  <a:pt x="36908" y="16320"/>
                </a:lnTo>
                <a:lnTo>
                  <a:pt x="35568" y="15932"/>
                </a:lnTo>
                <a:lnTo>
                  <a:pt x="34674" y="16625"/>
                </a:lnTo>
                <a:lnTo>
                  <a:pt x="34078" y="18040"/>
                </a:lnTo>
                <a:lnTo>
                  <a:pt x="28689" y="24583"/>
                </a:lnTo>
                <a:lnTo>
                  <a:pt x="27230" y="28108"/>
                </a:lnTo>
                <a:lnTo>
                  <a:pt x="25610" y="37105"/>
                </a:lnTo>
                <a:lnTo>
                  <a:pt x="24890" y="47453"/>
                </a:lnTo>
                <a:lnTo>
                  <a:pt x="24698" y="52880"/>
                </a:lnTo>
                <a:lnTo>
                  <a:pt x="22665" y="60308"/>
                </a:lnTo>
                <a:lnTo>
                  <a:pt x="19405" y="69069"/>
                </a:lnTo>
                <a:lnTo>
                  <a:pt x="15326" y="78721"/>
                </a:lnTo>
                <a:lnTo>
                  <a:pt x="12607" y="88012"/>
                </a:lnTo>
                <a:lnTo>
                  <a:pt x="10794" y="97064"/>
                </a:lnTo>
                <a:lnTo>
                  <a:pt x="3334" y="150327"/>
                </a:lnTo>
                <a:lnTo>
                  <a:pt x="1755" y="168135"/>
                </a:lnTo>
                <a:lnTo>
                  <a:pt x="702" y="186674"/>
                </a:lnTo>
                <a:lnTo>
                  <a:pt x="0" y="205701"/>
                </a:lnTo>
                <a:lnTo>
                  <a:pt x="485" y="220291"/>
                </a:lnTo>
                <a:lnTo>
                  <a:pt x="1760" y="231923"/>
                </a:lnTo>
                <a:lnTo>
                  <a:pt x="3563" y="241582"/>
                </a:lnTo>
                <a:lnTo>
                  <a:pt x="6670" y="251832"/>
                </a:lnTo>
                <a:lnTo>
                  <a:pt x="10646" y="262474"/>
                </a:lnTo>
                <a:lnTo>
                  <a:pt x="15202" y="273380"/>
                </a:lnTo>
                <a:lnTo>
                  <a:pt x="19192" y="281603"/>
                </a:lnTo>
                <a:lnTo>
                  <a:pt x="22804" y="288037"/>
                </a:lnTo>
                <a:lnTo>
                  <a:pt x="26165" y="293279"/>
                </a:lnTo>
                <a:lnTo>
                  <a:pt x="29358" y="298679"/>
                </a:lnTo>
                <a:lnTo>
                  <a:pt x="32439" y="304183"/>
                </a:lnTo>
                <a:lnTo>
                  <a:pt x="35446" y="309759"/>
                </a:lnTo>
                <a:lnTo>
                  <a:pt x="39355" y="314427"/>
                </a:lnTo>
                <a:lnTo>
                  <a:pt x="43866" y="318493"/>
                </a:lnTo>
                <a:lnTo>
                  <a:pt x="48779" y="322156"/>
                </a:lnTo>
                <a:lnTo>
                  <a:pt x="53959" y="324597"/>
                </a:lnTo>
                <a:lnTo>
                  <a:pt x="59317" y="326225"/>
                </a:lnTo>
                <a:lnTo>
                  <a:pt x="64794" y="327310"/>
                </a:lnTo>
                <a:lnTo>
                  <a:pt x="69398" y="328986"/>
                </a:lnTo>
                <a:lnTo>
                  <a:pt x="77054" y="333389"/>
                </a:lnTo>
                <a:lnTo>
                  <a:pt x="82334" y="334943"/>
                </a:lnTo>
                <a:lnTo>
                  <a:pt x="88711" y="335980"/>
                </a:lnTo>
                <a:lnTo>
                  <a:pt x="95821" y="336671"/>
                </a:lnTo>
                <a:lnTo>
                  <a:pt x="102465" y="336179"/>
                </a:lnTo>
                <a:lnTo>
                  <a:pt x="108800" y="334899"/>
                </a:lnTo>
                <a:lnTo>
                  <a:pt x="114928" y="333093"/>
                </a:lnTo>
                <a:lnTo>
                  <a:pt x="120918" y="330936"/>
                </a:lnTo>
                <a:lnTo>
                  <a:pt x="126817" y="328546"/>
                </a:lnTo>
                <a:lnTo>
                  <a:pt x="132654" y="326000"/>
                </a:lnTo>
                <a:lnTo>
                  <a:pt x="149300" y="318091"/>
                </a:lnTo>
                <a:lnTo>
                  <a:pt x="159073" y="313315"/>
                </a:lnTo>
                <a:lnTo>
                  <a:pt x="167493" y="308226"/>
                </a:lnTo>
                <a:lnTo>
                  <a:pt x="175012" y="302928"/>
                </a:lnTo>
                <a:lnTo>
                  <a:pt x="181929" y="297492"/>
                </a:lnTo>
                <a:lnTo>
                  <a:pt x="188446" y="291962"/>
                </a:lnTo>
                <a:lnTo>
                  <a:pt x="194695" y="286371"/>
                </a:lnTo>
                <a:lnTo>
                  <a:pt x="206719" y="275078"/>
                </a:lnTo>
                <a:lnTo>
                  <a:pt x="218413" y="263709"/>
                </a:lnTo>
                <a:lnTo>
                  <a:pt x="223246" y="258011"/>
                </a:lnTo>
                <a:lnTo>
                  <a:pt x="227420" y="252306"/>
                </a:lnTo>
                <a:lnTo>
                  <a:pt x="231156" y="246599"/>
                </a:lnTo>
                <a:lnTo>
                  <a:pt x="234598" y="239936"/>
                </a:lnTo>
                <a:lnTo>
                  <a:pt x="237846" y="232637"/>
                </a:lnTo>
                <a:lnTo>
                  <a:pt x="240964" y="224913"/>
                </a:lnTo>
                <a:lnTo>
                  <a:pt x="243995" y="217859"/>
                </a:lnTo>
                <a:lnTo>
                  <a:pt x="249902" y="204941"/>
                </a:lnTo>
                <a:lnTo>
                  <a:pt x="251859" y="197877"/>
                </a:lnTo>
                <a:lnTo>
                  <a:pt x="253163" y="190310"/>
                </a:lnTo>
                <a:lnTo>
                  <a:pt x="254032" y="182407"/>
                </a:lnTo>
                <a:lnTo>
                  <a:pt x="254612" y="172377"/>
                </a:lnTo>
                <a:lnTo>
                  <a:pt x="255256" y="148532"/>
                </a:lnTo>
                <a:lnTo>
                  <a:pt x="254475" y="138363"/>
                </a:lnTo>
                <a:lnTo>
                  <a:pt x="253003" y="129679"/>
                </a:lnTo>
                <a:lnTo>
                  <a:pt x="251068" y="121984"/>
                </a:lnTo>
                <a:lnTo>
                  <a:pt x="249778" y="114950"/>
                </a:lnTo>
                <a:lnTo>
                  <a:pt x="248918" y="108355"/>
                </a:lnTo>
                <a:lnTo>
                  <a:pt x="248345" y="102053"/>
                </a:lnTo>
                <a:lnTo>
                  <a:pt x="246058" y="95948"/>
                </a:lnTo>
                <a:lnTo>
                  <a:pt x="242628" y="89972"/>
                </a:lnTo>
                <a:lnTo>
                  <a:pt x="233738" y="77300"/>
                </a:lnTo>
                <a:lnTo>
                  <a:pt x="223436" y="62143"/>
                </a:lnTo>
                <a:lnTo>
                  <a:pt x="218975" y="56005"/>
                </a:lnTo>
                <a:lnTo>
                  <a:pt x="211477" y="46646"/>
                </a:lnTo>
                <a:lnTo>
                  <a:pt x="207192" y="41864"/>
                </a:lnTo>
                <a:lnTo>
                  <a:pt x="197350" y="31471"/>
                </a:lnTo>
                <a:lnTo>
                  <a:pt x="191107" y="26985"/>
                </a:lnTo>
                <a:lnTo>
                  <a:pt x="184087" y="23042"/>
                </a:lnTo>
                <a:lnTo>
                  <a:pt x="176549" y="19461"/>
                </a:lnTo>
                <a:lnTo>
                  <a:pt x="170572" y="16121"/>
                </a:lnTo>
                <a:lnTo>
                  <a:pt x="165634" y="12941"/>
                </a:lnTo>
                <a:lnTo>
                  <a:pt x="161390" y="9870"/>
                </a:lnTo>
                <a:lnTo>
                  <a:pt x="155703" y="6869"/>
                </a:lnTo>
                <a:lnTo>
                  <a:pt x="149054" y="3916"/>
                </a:lnTo>
                <a:lnTo>
                  <a:pt x="141764" y="995"/>
                </a:lnTo>
                <a:lnTo>
                  <a:pt x="134999" y="0"/>
                </a:lnTo>
                <a:lnTo>
                  <a:pt x="128584" y="290"/>
                </a:lnTo>
                <a:lnTo>
                  <a:pt x="122402" y="1435"/>
                </a:lnTo>
                <a:lnTo>
                  <a:pt x="116376" y="2199"/>
                </a:lnTo>
                <a:lnTo>
                  <a:pt x="110454" y="2708"/>
                </a:lnTo>
                <a:lnTo>
                  <a:pt x="104601" y="3047"/>
                </a:lnTo>
                <a:lnTo>
                  <a:pt x="97841" y="4225"/>
                </a:lnTo>
                <a:lnTo>
                  <a:pt x="90477" y="5964"/>
                </a:lnTo>
                <a:lnTo>
                  <a:pt x="82710" y="8075"/>
                </a:lnTo>
                <a:lnTo>
                  <a:pt x="75627" y="10435"/>
                </a:lnTo>
                <a:lnTo>
                  <a:pt x="69000" y="12961"/>
                </a:lnTo>
                <a:lnTo>
                  <a:pt x="62677" y="15598"/>
                </a:lnTo>
                <a:lnTo>
                  <a:pt x="56557" y="17355"/>
                </a:lnTo>
                <a:lnTo>
                  <a:pt x="50572" y="18527"/>
                </a:lnTo>
                <a:lnTo>
                  <a:pt x="44677" y="19308"/>
                </a:lnTo>
                <a:lnTo>
                  <a:pt x="39794" y="20782"/>
                </a:lnTo>
                <a:lnTo>
                  <a:pt x="35587" y="22716"/>
                </a:lnTo>
                <a:lnTo>
                  <a:pt x="15741" y="294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03"/>
          <p:cNvSpPr/>
          <p:nvPr/>
        </p:nvSpPr>
        <p:spPr>
          <a:xfrm>
            <a:off x="1277702" y="3429000"/>
            <a:ext cx="293923" cy="8573"/>
          </a:xfrm>
          <a:custGeom>
            <a:avLst/>
            <a:gdLst/>
            <a:ahLst/>
            <a:cxnLst/>
            <a:rect l="0" t="0" r="0" b="0"/>
            <a:pathLst>
              <a:path w="293923" h="8573">
                <a:moveTo>
                  <a:pt x="11030" y="0"/>
                </a:moveTo>
                <a:lnTo>
                  <a:pt x="1928" y="4550"/>
                </a:lnTo>
                <a:lnTo>
                  <a:pt x="200" y="5891"/>
                </a:lnTo>
                <a:lnTo>
                  <a:pt x="0" y="6785"/>
                </a:lnTo>
                <a:lnTo>
                  <a:pt x="819" y="7380"/>
                </a:lnTo>
                <a:lnTo>
                  <a:pt x="2318" y="7778"/>
                </a:lnTo>
                <a:lnTo>
                  <a:pt x="4269" y="8042"/>
                </a:lnTo>
                <a:lnTo>
                  <a:pt x="6523" y="8219"/>
                </a:lnTo>
                <a:lnTo>
                  <a:pt x="14107" y="8415"/>
                </a:lnTo>
                <a:lnTo>
                  <a:pt x="162690" y="8572"/>
                </a:lnTo>
                <a:lnTo>
                  <a:pt x="172144" y="7620"/>
                </a:lnTo>
                <a:lnTo>
                  <a:pt x="181304" y="6032"/>
                </a:lnTo>
                <a:lnTo>
                  <a:pt x="190269" y="4021"/>
                </a:lnTo>
                <a:lnTo>
                  <a:pt x="198150" y="3633"/>
                </a:lnTo>
                <a:lnTo>
                  <a:pt x="205309" y="4327"/>
                </a:lnTo>
                <a:lnTo>
                  <a:pt x="211987" y="5742"/>
                </a:lnTo>
                <a:lnTo>
                  <a:pt x="218344" y="6685"/>
                </a:lnTo>
                <a:lnTo>
                  <a:pt x="224487" y="7314"/>
                </a:lnTo>
                <a:lnTo>
                  <a:pt x="230487" y="7734"/>
                </a:lnTo>
                <a:lnTo>
                  <a:pt x="236392" y="8013"/>
                </a:lnTo>
                <a:lnTo>
                  <a:pt x="248033" y="8323"/>
                </a:lnTo>
                <a:lnTo>
                  <a:pt x="257017" y="8462"/>
                </a:lnTo>
                <a:lnTo>
                  <a:pt x="29392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04"/>
          <p:cNvSpPr/>
          <p:nvPr/>
        </p:nvSpPr>
        <p:spPr>
          <a:xfrm>
            <a:off x="1370015" y="3326129"/>
            <a:ext cx="107313" cy="274322"/>
          </a:xfrm>
          <a:custGeom>
            <a:avLst/>
            <a:gdLst/>
            <a:ahLst/>
            <a:cxnLst/>
            <a:rect l="0" t="0" r="0" b="0"/>
            <a:pathLst>
              <a:path w="107313" h="274322">
                <a:moveTo>
                  <a:pt x="30159" y="0"/>
                </a:moveTo>
                <a:lnTo>
                  <a:pt x="11956" y="0"/>
                </a:lnTo>
                <a:lnTo>
                  <a:pt x="6594" y="953"/>
                </a:lnTo>
                <a:lnTo>
                  <a:pt x="3019" y="2541"/>
                </a:lnTo>
                <a:lnTo>
                  <a:pt x="636" y="4552"/>
                </a:lnTo>
                <a:lnTo>
                  <a:pt x="0" y="7797"/>
                </a:lnTo>
                <a:lnTo>
                  <a:pt x="528" y="11866"/>
                </a:lnTo>
                <a:lnTo>
                  <a:pt x="1833" y="16483"/>
                </a:lnTo>
                <a:lnTo>
                  <a:pt x="3655" y="24324"/>
                </a:lnTo>
                <a:lnTo>
                  <a:pt x="8220" y="45736"/>
                </a:lnTo>
                <a:lnTo>
                  <a:pt x="11723" y="56208"/>
                </a:lnTo>
                <a:lnTo>
                  <a:pt x="15963" y="66048"/>
                </a:lnTo>
                <a:lnTo>
                  <a:pt x="20695" y="75464"/>
                </a:lnTo>
                <a:lnTo>
                  <a:pt x="28613" y="96030"/>
                </a:lnTo>
                <a:lnTo>
                  <a:pt x="50109" y="156980"/>
                </a:lnTo>
                <a:lnTo>
                  <a:pt x="60605" y="183711"/>
                </a:lnTo>
                <a:lnTo>
                  <a:pt x="70459" y="206294"/>
                </a:lnTo>
                <a:lnTo>
                  <a:pt x="107312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05"/>
          <p:cNvSpPr/>
          <p:nvPr/>
        </p:nvSpPr>
        <p:spPr>
          <a:xfrm>
            <a:off x="1588769" y="3270123"/>
            <a:ext cx="342901" cy="295552"/>
          </a:xfrm>
          <a:custGeom>
            <a:avLst/>
            <a:gdLst/>
            <a:ahLst/>
            <a:cxnLst/>
            <a:rect l="0" t="0" r="0" b="0"/>
            <a:pathLst>
              <a:path w="342901" h="295552">
                <a:moveTo>
                  <a:pt x="0" y="47434"/>
                </a:moveTo>
                <a:lnTo>
                  <a:pt x="9102" y="33781"/>
                </a:lnTo>
                <a:lnTo>
                  <a:pt x="13688" y="28807"/>
                </a:lnTo>
                <a:lnTo>
                  <a:pt x="23864" y="20740"/>
                </a:lnTo>
                <a:lnTo>
                  <a:pt x="32196" y="13980"/>
                </a:lnTo>
                <a:lnTo>
                  <a:pt x="35752" y="10844"/>
                </a:lnTo>
                <a:lnTo>
                  <a:pt x="40027" y="8753"/>
                </a:lnTo>
                <a:lnTo>
                  <a:pt x="49858" y="6430"/>
                </a:lnTo>
                <a:lnTo>
                  <a:pt x="56099" y="4858"/>
                </a:lnTo>
                <a:lnTo>
                  <a:pt x="63117" y="2857"/>
                </a:lnTo>
                <a:lnTo>
                  <a:pt x="70653" y="571"/>
                </a:lnTo>
                <a:lnTo>
                  <a:pt x="77582" y="0"/>
                </a:lnTo>
                <a:lnTo>
                  <a:pt x="84106" y="571"/>
                </a:lnTo>
                <a:lnTo>
                  <a:pt x="90361" y="1905"/>
                </a:lnTo>
                <a:lnTo>
                  <a:pt x="96436" y="2794"/>
                </a:lnTo>
                <a:lnTo>
                  <a:pt x="102391" y="3386"/>
                </a:lnTo>
                <a:lnTo>
                  <a:pt x="108266" y="3781"/>
                </a:lnTo>
                <a:lnTo>
                  <a:pt x="114087" y="4997"/>
                </a:lnTo>
                <a:lnTo>
                  <a:pt x="119873" y="6761"/>
                </a:lnTo>
                <a:lnTo>
                  <a:pt x="125636" y="8888"/>
                </a:lnTo>
                <a:lnTo>
                  <a:pt x="131382" y="10307"/>
                </a:lnTo>
                <a:lnTo>
                  <a:pt x="137118" y="11253"/>
                </a:lnTo>
                <a:lnTo>
                  <a:pt x="142847" y="11883"/>
                </a:lnTo>
                <a:lnTo>
                  <a:pt x="151753" y="15124"/>
                </a:lnTo>
                <a:lnTo>
                  <a:pt x="155461" y="17322"/>
                </a:lnTo>
                <a:lnTo>
                  <a:pt x="162122" y="24843"/>
                </a:lnTo>
                <a:lnTo>
                  <a:pt x="165231" y="29516"/>
                </a:lnTo>
                <a:lnTo>
                  <a:pt x="167304" y="34536"/>
                </a:lnTo>
                <a:lnTo>
                  <a:pt x="168686" y="39788"/>
                </a:lnTo>
                <a:lnTo>
                  <a:pt x="169608" y="45194"/>
                </a:lnTo>
                <a:lnTo>
                  <a:pt x="170222" y="50703"/>
                </a:lnTo>
                <a:lnTo>
                  <a:pt x="170632" y="56281"/>
                </a:lnTo>
                <a:lnTo>
                  <a:pt x="170904" y="61905"/>
                </a:lnTo>
                <a:lnTo>
                  <a:pt x="170134" y="67558"/>
                </a:lnTo>
                <a:lnTo>
                  <a:pt x="168668" y="73233"/>
                </a:lnTo>
                <a:lnTo>
                  <a:pt x="166738" y="78921"/>
                </a:lnTo>
                <a:lnTo>
                  <a:pt x="163546" y="85570"/>
                </a:lnTo>
                <a:lnTo>
                  <a:pt x="159514" y="92861"/>
                </a:lnTo>
                <a:lnTo>
                  <a:pt x="154920" y="100579"/>
                </a:lnTo>
                <a:lnTo>
                  <a:pt x="144736" y="116774"/>
                </a:lnTo>
                <a:lnTo>
                  <a:pt x="122676" y="150454"/>
                </a:lnTo>
                <a:lnTo>
                  <a:pt x="116074" y="158977"/>
                </a:lnTo>
                <a:lnTo>
                  <a:pt x="108816" y="167516"/>
                </a:lnTo>
                <a:lnTo>
                  <a:pt x="94083" y="183671"/>
                </a:lnTo>
                <a:lnTo>
                  <a:pt x="81185" y="197201"/>
                </a:lnTo>
                <a:lnTo>
                  <a:pt x="76031" y="203476"/>
                </a:lnTo>
                <a:lnTo>
                  <a:pt x="71642" y="209565"/>
                </a:lnTo>
                <a:lnTo>
                  <a:pt x="67764" y="215529"/>
                </a:lnTo>
                <a:lnTo>
                  <a:pt x="60915" y="224695"/>
                </a:lnTo>
                <a:lnTo>
                  <a:pt x="53744" y="233849"/>
                </a:lnTo>
                <a:lnTo>
                  <a:pt x="44206" y="247443"/>
                </a:lnTo>
                <a:lnTo>
                  <a:pt x="40901" y="254116"/>
                </a:lnTo>
                <a:lnTo>
                  <a:pt x="38697" y="260470"/>
                </a:lnTo>
                <a:lnTo>
                  <a:pt x="35161" y="275253"/>
                </a:lnTo>
                <a:lnTo>
                  <a:pt x="35823" y="277418"/>
                </a:lnTo>
                <a:lnTo>
                  <a:pt x="39099" y="282364"/>
                </a:lnTo>
                <a:lnTo>
                  <a:pt x="46299" y="290504"/>
                </a:lnTo>
                <a:lnTo>
                  <a:pt x="49916" y="292348"/>
                </a:lnTo>
                <a:lnTo>
                  <a:pt x="59015" y="294397"/>
                </a:lnTo>
                <a:lnTo>
                  <a:pt x="69409" y="295308"/>
                </a:lnTo>
                <a:lnTo>
                  <a:pt x="74848" y="295551"/>
                </a:lnTo>
                <a:lnTo>
                  <a:pt x="88951" y="293808"/>
                </a:lnTo>
                <a:lnTo>
                  <a:pt x="207901" y="274561"/>
                </a:lnTo>
                <a:lnTo>
                  <a:pt x="219564" y="273147"/>
                </a:lnTo>
                <a:lnTo>
                  <a:pt x="229243" y="272204"/>
                </a:lnTo>
                <a:lnTo>
                  <a:pt x="244269" y="272528"/>
                </a:lnTo>
                <a:lnTo>
                  <a:pt x="262859" y="273697"/>
                </a:lnTo>
                <a:lnTo>
                  <a:pt x="299706" y="276583"/>
                </a:lnTo>
                <a:lnTo>
                  <a:pt x="342900" y="278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06"/>
          <p:cNvSpPr/>
          <p:nvPr/>
        </p:nvSpPr>
        <p:spPr>
          <a:xfrm>
            <a:off x="534352" y="3703330"/>
            <a:ext cx="1568768" cy="25708"/>
          </a:xfrm>
          <a:custGeom>
            <a:avLst/>
            <a:gdLst/>
            <a:ahLst/>
            <a:cxnLst/>
            <a:rect l="0" t="0" r="0" b="0"/>
            <a:pathLst>
              <a:path w="1568768" h="25708">
                <a:moveTo>
                  <a:pt x="0" y="25707"/>
                </a:moveTo>
                <a:lnTo>
                  <a:pt x="4551" y="21157"/>
                </a:lnTo>
                <a:lnTo>
                  <a:pt x="12559" y="19815"/>
                </a:lnTo>
                <a:lnTo>
                  <a:pt x="24565" y="18922"/>
                </a:lnTo>
                <a:lnTo>
                  <a:pt x="39237" y="18326"/>
                </a:lnTo>
                <a:lnTo>
                  <a:pt x="70778" y="17664"/>
                </a:lnTo>
                <a:lnTo>
                  <a:pt x="87191" y="17487"/>
                </a:lnTo>
                <a:lnTo>
                  <a:pt x="108610" y="16418"/>
                </a:lnTo>
                <a:lnTo>
                  <a:pt x="160348" y="12688"/>
                </a:lnTo>
                <a:lnTo>
                  <a:pt x="191671" y="11313"/>
                </a:lnTo>
                <a:lnTo>
                  <a:pt x="262035" y="9785"/>
                </a:lnTo>
                <a:lnTo>
                  <a:pt x="290895" y="8425"/>
                </a:lnTo>
                <a:lnTo>
                  <a:pt x="314897" y="6566"/>
                </a:lnTo>
                <a:lnTo>
                  <a:pt x="335661" y="4373"/>
                </a:lnTo>
                <a:lnTo>
                  <a:pt x="371412" y="2912"/>
                </a:lnTo>
                <a:lnTo>
                  <a:pt x="469554" y="1288"/>
                </a:lnTo>
                <a:lnTo>
                  <a:pt x="1360958" y="0"/>
                </a:lnTo>
                <a:lnTo>
                  <a:pt x="1403558" y="949"/>
                </a:lnTo>
                <a:lnTo>
                  <a:pt x="1439577" y="2534"/>
                </a:lnTo>
                <a:lnTo>
                  <a:pt x="1568767" y="171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07"/>
          <p:cNvSpPr/>
          <p:nvPr/>
        </p:nvSpPr>
        <p:spPr>
          <a:xfrm>
            <a:off x="1162042" y="3818751"/>
            <a:ext cx="478163" cy="338343"/>
          </a:xfrm>
          <a:custGeom>
            <a:avLst/>
            <a:gdLst/>
            <a:ahLst/>
            <a:cxnLst/>
            <a:rect l="0" t="0" r="0" b="0"/>
            <a:pathLst>
              <a:path w="478163" h="338343">
                <a:moveTo>
                  <a:pt x="23820" y="81736"/>
                </a:moveTo>
                <a:lnTo>
                  <a:pt x="4507" y="62423"/>
                </a:lnTo>
                <a:lnTo>
                  <a:pt x="2372" y="59336"/>
                </a:lnTo>
                <a:lnTo>
                  <a:pt x="0" y="53366"/>
                </a:lnTo>
                <a:lnTo>
                  <a:pt x="320" y="50440"/>
                </a:lnTo>
                <a:lnTo>
                  <a:pt x="1486" y="47537"/>
                </a:lnTo>
                <a:lnTo>
                  <a:pt x="6274" y="40819"/>
                </a:lnTo>
                <a:lnTo>
                  <a:pt x="14752" y="31483"/>
                </a:lnTo>
                <a:lnTo>
                  <a:pt x="24870" y="23524"/>
                </a:lnTo>
                <a:lnTo>
                  <a:pt x="36669" y="16812"/>
                </a:lnTo>
                <a:lnTo>
                  <a:pt x="51438" y="10653"/>
                </a:lnTo>
                <a:lnTo>
                  <a:pt x="64987" y="7281"/>
                </a:lnTo>
                <a:lnTo>
                  <a:pt x="78311" y="4830"/>
                </a:lnTo>
                <a:lnTo>
                  <a:pt x="85865" y="2843"/>
                </a:lnTo>
                <a:lnTo>
                  <a:pt x="93758" y="566"/>
                </a:lnTo>
                <a:lnTo>
                  <a:pt x="100926" y="0"/>
                </a:lnTo>
                <a:lnTo>
                  <a:pt x="113969" y="1911"/>
                </a:lnTo>
                <a:lnTo>
                  <a:pt x="128656" y="3396"/>
                </a:lnTo>
                <a:lnTo>
                  <a:pt x="136573" y="3792"/>
                </a:lnTo>
                <a:lnTo>
                  <a:pt x="152990" y="4232"/>
                </a:lnTo>
                <a:lnTo>
                  <a:pt x="161368" y="4349"/>
                </a:lnTo>
                <a:lnTo>
                  <a:pt x="175758" y="7019"/>
                </a:lnTo>
                <a:lnTo>
                  <a:pt x="182262" y="9065"/>
                </a:lnTo>
                <a:lnTo>
                  <a:pt x="187550" y="12334"/>
                </a:lnTo>
                <a:lnTo>
                  <a:pt x="195967" y="21046"/>
                </a:lnTo>
                <a:lnTo>
                  <a:pt x="202882" y="28728"/>
                </a:lnTo>
                <a:lnTo>
                  <a:pt x="210083" y="37222"/>
                </a:lnTo>
                <a:lnTo>
                  <a:pt x="214670" y="43487"/>
                </a:lnTo>
                <a:lnTo>
                  <a:pt x="219634" y="50522"/>
                </a:lnTo>
                <a:lnTo>
                  <a:pt x="222942" y="57117"/>
                </a:lnTo>
                <a:lnTo>
                  <a:pt x="225148" y="63418"/>
                </a:lnTo>
                <a:lnTo>
                  <a:pt x="226619" y="69524"/>
                </a:lnTo>
                <a:lnTo>
                  <a:pt x="227599" y="76452"/>
                </a:lnTo>
                <a:lnTo>
                  <a:pt x="228253" y="83929"/>
                </a:lnTo>
                <a:lnTo>
                  <a:pt x="228689" y="91770"/>
                </a:lnTo>
                <a:lnTo>
                  <a:pt x="228027" y="98903"/>
                </a:lnTo>
                <a:lnTo>
                  <a:pt x="226633" y="105563"/>
                </a:lnTo>
                <a:lnTo>
                  <a:pt x="224751" y="111908"/>
                </a:lnTo>
                <a:lnTo>
                  <a:pt x="221591" y="120901"/>
                </a:lnTo>
                <a:lnTo>
                  <a:pt x="213001" y="143593"/>
                </a:lnTo>
                <a:lnTo>
                  <a:pt x="205186" y="159169"/>
                </a:lnTo>
                <a:lnTo>
                  <a:pt x="195213" y="177173"/>
                </a:lnTo>
                <a:lnTo>
                  <a:pt x="183802" y="196796"/>
                </a:lnTo>
                <a:lnTo>
                  <a:pt x="172385" y="214640"/>
                </a:lnTo>
                <a:lnTo>
                  <a:pt x="160963" y="231299"/>
                </a:lnTo>
                <a:lnTo>
                  <a:pt x="140017" y="260603"/>
                </a:lnTo>
                <a:lnTo>
                  <a:pt x="124358" y="283153"/>
                </a:lnTo>
                <a:lnTo>
                  <a:pt x="116563" y="292214"/>
                </a:lnTo>
                <a:lnTo>
                  <a:pt x="108509" y="300159"/>
                </a:lnTo>
                <a:lnTo>
                  <a:pt x="100282" y="307362"/>
                </a:lnTo>
                <a:lnTo>
                  <a:pt x="86060" y="317904"/>
                </a:lnTo>
                <a:lnTo>
                  <a:pt x="73390" y="325765"/>
                </a:lnTo>
                <a:lnTo>
                  <a:pt x="61408" y="332433"/>
                </a:lnTo>
                <a:lnTo>
                  <a:pt x="49734" y="336032"/>
                </a:lnTo>
                <a:lnTo>
                  <a:pt x="34990" y="338058"/>
                </a:lnTo>
                <a:lnTo>
                  <a:pt x="31267" y="338342"/>
                </a:lnTo>
                <a:lnTo>
                  <a:pt x="28785" y="337579"/>
                </a:lnTo>
                <a:lnTo>
                  <a:pt x="27130" y="336119"/>
                </a:lnTo>
                <a:lnTo>
                  <a:pt x="24338" y="331955"/>
                </a:lnTo>
                <a:lnTo>
                  <a:pt x="19923" y="326930"/>
                </a:lnTo>
                <a:lnTo>
                  <a:pt x="18364" y="324256"/>
                </a:lnTo>
                <a:lnTo>
                  <a:pt x="16633" y="318745"/>
                </a:lnTo>
                <a:lnTo>
                  <a:pt x="15863" y="310581"/>
                </a:lnTo>
                <a:lnTo>
                  <a:pt x="15658" y="305737"/>
                </a:lnTo>
                <a:lnTo>
                  <a:pt x="17970" y="295275"/>
                </a:lnTo>
                <a:lnTo>
                  <a:pt x="22172" y="283322"/>
                </a:lnTo>
                <a:lnTo>
                  <a:pt x="27215" y="268485"/>
                </a:lnTo>
                <a:lnTo>
                  <a:pt x="30846" y="261480"/>
                </a:lnTo>
                <a:lnTo>
                  <a:pt x="35172" y="254906"/>
                </a:lnTo>
                <a:lnTo>
                  <a:pt x="39960" y="248617"/>
                </a:lnTo>
                <a:lnTo>
                  <a:pt x="47915" y="240615"/>
                </a:lnTo>
                <a:lnTo>
                  <a:pt x="57981" y="231471"/>
                </a:lnTo>
                <a:lnTo>
                  <a:pt x="69454" y="221564"/>
                </a:lnTo>
                <a:lnTo>
                  <a:pt x="82818" y="213055"/>
                </a:lnTo>
                <a:lnTo>
                  <a:pt x="97442" y="205477"/>
                </a:lnTo>
                <a:lnTo>
                  <a:pt x="112906" y="198520"/>
                </a:lnTo>
                <a:lnTo>
                  <a:pt x="126073" y="192930"/>
                </a:lnTo>
                <a:lnTo>
                  <a:pt x="137709" y="188250"/>
                </a:lnTo>
                <a:lnTo>
                  <a:pt x="148323" y="184178"/>
                </a:lnTo>
                <a:lnTo>
                  <a:pt x="158257" y="181463"/>
                </a:lnTo>
                <a:lnTo>
                  <a:pt x="167737" y="179653"/>
                </a:lnTo>
                <a:lnTo>
                  <a:pt x="176915" y="178447"/>
                </a:lnTo>
                <a:lnTo>
                  <a:pt x="185891" y="177643"/>
                </a:lnTo>
                <a:lnTo>
                  <a:pt x="194732" y="177106"/>
                </a:lnTo>
                <a:lnTo>
                  <a:pt x="212176" y="176510"/>
                </a:lnTo>
                <a:lnTo>
                  <a:pt x="229454" y="176245"/>
                </a:lnTo>
                <a:lnTo>
                  <a:pt x="239014" y="177127"/>
                </a:lnTo>
                <a:lnTo>
                  <a:pt x="249198" y="178668"/>
                </a:lnTo>
                <a:lnTo>
                  <a:pt x="259797" y="180647"/>
                </a:lnTo>
                <a:lnTo>
                  <a:pt x="268768" y="182919"/>
                </a:lnTo>
                <a:lnTo>
                  <a:pt x="276654" y="185387"/>
                </a:lnTo>
                <a:lnTo>
                  <a:pt x="291448" y="191620"/>
                </a:lnTo>
                <a:lnTo>
                  <a:pt x="299394" y="195950"/>
                </a:lnTo>
                <a:lnTo>
                  <a:pt x="341779" y="221137"/>
                </a:lnTo>
                <a:lnTo>
                  <a:pt x="352950" y="227058"/>
                </a:lnTo>
                <a:lnTo>
                  <a:pt x="363255" y="231957"/>
                </a:lnTo>
                <a:lnTo>
                  <a:pt x="372983" y="236176"/>
                </a:lnTo>
                <a:lnTo>
                  <a:pt x="393951" y="245943"/>
                </a:lnTo>
                <a:lnTo>
                  <a:pt x="404876" y="251215"/>
                </a:lnTo>
                <a:lnTo>
                  <a:pt x="415018" y="255682"/>
                </a:lnTo>
                <a:lnTo>
                  <a:pt x="424636" y="259613"/>
                </a:lnTo>
                <a:lnTo>
                  <a:pt x="433906" y="263185"/>
                </a:lnTo>
                <a:lnTo>
                  <a:pt x="442943" y="265567"/>
                </a:lnTo>
                <a:lnTo>
                  <a:pt x="451825" y="267155"/>
                </a:lnTo>
                <a:lnTo>
                  <a:pt x="478162" y="2703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08"/>
          <p:cNvSpPr/>
          <p:nvPr/>
        </p:nvSpPr>
        <p:spPr>
          <a:xfrm>
            <a:off x="2163127" y="4089082"/>
            <a:ext cx="101679" cy="197169"/>
          </a:xfrm>
          <a:custGeom>
            <a:avLst/>
            <a:gdLst/>
            <a:ahLst/>
            <a:cxnLst/>
            <a:rect l="0" t="0" r="0" b="0"/>
            <a:pathLst>
              <a:path w="101679" h="197169">
                <a:moveTo>
                  <a:pt x="94298" y="0"/>
                </a:moveTo>
                <a:lnTo>
                  <a:pt x="98848" y="18203"/>
                </a:lnTo>
                <a:lnTo>
                  <a:pt x="100189" y="27376"/>
                </a:lnTo>
                <a:lnTo>
                  <a:pt x="101083" y="37301"/>
                </a:lnTo>
                <a:lnTo>
                  <a:pt x="101678" y="47727"/>
                </a:lnTo>
                <a:lnTo>
                  <a:pt x="101123" y="56583"/>
                </a:lnTo>
                <a:lnTo>
                  <a:pt x="99800" y="64392"/>
                </a:lnTo>
                <a:lnTo>
                  <a:pt x="97966" y="71503"/>
                </a:lnTo>
                <a:lnTo>
                  <a:pt x="95791" y="79101"/>
                </a:lnTo>
                <a:lnTo>
                  <a:pt x="90834" y="95164"/>
                </a:lnTo>
                <a:lnTo>
                  <a:pt x="82688" y="120272"/>
                </a:lnTo>
                <a:lnTo>
                  <a:pt x="78938" y="127806"/>
                </a:lnTo>
                <a:lnTo>
                  <a:pt x="74533" y="134734"/>
                </a:lnTo>
                <a:lnTo>
                  <a:pt x="69691" y="141258"/>
                </a:lnTo>
                <a:lnTo>
                  <a:pt x="65511" y="147512"/>
                </a:lnTo>
                <a:lnTo>
                  <a:pt x="61771" y="153586"/>
                </a:lnTo>
                <a:lnTo>
                  <a:pt x="58326" y="159541"/>
                </a:lnTo>
                <a:lnTo>
                  <a:pt x="53172" y="165416"/>
                </a:lnTo>
                <a:lnTo>
                  <a:pt x="46878" y="171237"/>
                </a:lnTo>
                <a:lnTo>
                  <a:pt x="39824" y="177023"/>
                </a:lnTo>
                <a:lnTo>
                  <a:pt x="34169" y="181833"/>
                </a:lnTo>
                <a:lnTo>
                  <a:pt x="29447" y="185992"/>
                </a:lnTo>
                <a:lnTo>
                  <a:pt x="25346" y="189717"/>
                </a:lnTo>
                <a:lnTo>
                  <a:pt x="21660" y="192201"/>
                </a:lnTo>
                <a:lnTo>
                  <a:pt x="18250" y="193856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09"/>
          <p:cNvSpPr/>
          <p:nvPr/>
        </p:nvSpPr>
        <p:spPr>
          <a:xfrm>
            <a:off x="2721591" y="3266122"/>
            <a:ext cx="263482" cy="381766"/>
          </a:xfrm>
          <a:custGeom>
            <a:avLst/>
            <a:gdLst/>
            <a:ahLst/>
            <a:cxnLst/>
            <a:rect l="0" t="0" r="0" b="0"/>
            <a:pathLst>
              <a:path w="263482" h="381766">
                <a:moveTo>
                  <a:pt x="161626" y="34290"/>
                </a:moveTo>
                <a:lnTo>
                  <a:pt x="147973" y="29740"/>
                </a:lnTo>
                <a:lnTo>
                  <a:pt x="142047" y="28398"/>
                </a:lnTo>
                <a:lnTo>
                  <a:pt x="136191" y="27505"/>
                </a:lnTo>
                <a:lnTo>
                  <a:pt x="130382" y="26909"/>
                </a:lnTo>
                <a:lnTo>
                  <a:pt x="125556" y="26512"/>
                </a:lnTo>
                <a:lnTo>
                  <a:pt x="117655" y="26070"/>
                </a:lnTo>
                <a:lnTo>
                  <a:pt x="113262" y="26906"/>
                </a:lnTo>
                <a:lnTo>
                  <a:pt x="108428" y="28414"/>
                </a:lnTo>
                <a:lnTo>
                  <a:pt x="103301" y="30373"/>
                </a:lnTo>
                <a:lnTo>
                  <a:pt x="98930" y="31679"/>
                </a:lnTo>
                <a:lnTo>
                  <a:pt x="91533" y="33130"/>
                </a:lnTo>
                <a:lnTo>
                  <a:pt x="87275" y="34469"/>
                </a:lnTo>
                <a:lnTo>
                  <a:pt x="82531" y="36314"/>
                </a:lnTo>
                <a:lnTo>
                  <a:pt x="77464" y="38497"/>
                </a:lnTo>
                <a:lnTo>
                  <a:pt x="72180" y="41857"/>
                </a:lnTo>
                <a:lnTo>
                  <a:pt x="66753" y="46002"/>
                </a:lnTo>
                <a:lnTo>
                  <a:pt x="61230" y="50671"/>
                </a:lnTo>
                <a:lnTo>
                  <a:pt x="55643" y="54736"/>
                </a:lnTo>
                <a:lnTo>
                  <a:pt x="50013" y="58398"/>
                </a:lnTo>
                <a:lnTo>
                  <a:pt x="44355" y="61792"/>
                </a:lnTo>
                <a:lnTo>
                  <a:pt x="39630" y="65960"/>
                </a:lnTo>
                <a:lnTo>
                  <a:pt x="26525" y="81880"/>
                </a:lnTo>
                <a:lnTo>
                  <a:pt x="20124" y="88877"/>
                </a:lnTo>
                <a:lnTo>
                  <a:pt x="12999" y="96399"/>
                </a:lnTo>
                <a:lnTo>
                  <a:pt x="8249" y="104271"/>
                </a:lnTo>
                <a:lnTo>
                  <a:pt x="5082" y="112376"/>
                </a:lnTo>
                <a:lnTo>
                  <a:pt x="2971" y="120638"/>
                </a:lnTo>
                <a:lnTo>
                  <a:pt x="1563" y="129003"/>
                </a:lnTo>
                <a:lnTo>
                  <a:pt x="625" y="137437"/>
                </a:lnTo>
                <a:lnTo>
                  <a:pt x="0" y="145917"/>
                </a:lnTo>
                <a:lnTo>
                  <a:pt x="1487" y="153475"/>
                </a:lnTo>
                <a:lnTo>
                  <a:pt x="4385" y="160420"/>
                </a:lnTo>
                <a:lnTo>
                  <a:pt x="8221" y="166954"/>
                </a:lnTo>
                <a:lnTo>
                  <a:pt x="12683" y="172263"/>
                </a:lnTo>
                <a:lnTo>
                  <a:pt x="17564" y="176754"/>
                </a:lnTo>
                <a:lnTo>
                  <a:pt x="22722" y="180701"/>
                </a:lnTo>
                <a:lnTo>
                  <a:pt x="28066" y="183332"/>
                </a:lnTo>
                <a:lnTo>
                  <a:pt x="33533" y="185087"/>
                </a:lnTo>
                <a:lnTo>
                  <a:pt x="39083" y="186256"/>
                </a:lnTo>
                <a:lnTo>
                  <a:pt x="44688" y="187988"/>
                </a:lnTo>
                <a:lnTo>
                  <a:pt x="50330" y="190096"/>
                </a:lnTo>
                <a:lnTo>
                  <a:pt x="55996" y="192453"/>
                </a:lnTo>
                <a:lnTo>
                  <a:pt x="64536" y="194977"/>
                </a:lnTo>
                <a:lnTo>
                  <a:pt x="74992" y="197612"/>
                </a:lnTo>
                <a:lnTo>
                  <a:pt x="86725" y="200322"/>
                </a:lnTo>
                <a:lnTo>
                  <a:pt x="97404" y="203080"/>
                </a:lnTo>
                <a:lnTo>
                  <a:pt x="107382" y="205872"/>
                </a:lnTo>
                <a:lnTo>
                  <a:pt x="116890" y="208686"/>
                </a:lnTo>
                <a:lnTo>
                  <a:pt x="137616" y="214352"/>
                </a:lnTo>
                <a:lnTo>
                  <a:pt x="148477" y="217196"/>
                </a:lnTo>
                <a:lnTo>
                  <a:pt x="157622" y="220045"/>
                </a:lnTo>
                <a:lnTo>
                  <a:pt x="165625" y="222897"/>
                </a:lnTo>
                <a:lnTo>
                  <a:pt x="172864" y="225750"/>
                </a:lnTo>
                <a:lnTo>
                  <a:pt x="188528" y="231461"/>
                </a:lnTo>
                <a:lnTo>
                  <a:pt x="196706" y="234317"/>
                </a:lnTo>
                <a:lnTo>
                  <a:pt x="204062" y="238126"/>
                </a:lnTo>
                <a:lnTo>
                  <a:pt x="210872" y="242571"/>
                </a:lnTo>
                <a:lnTo>
                  <a:pt x="217317" y="247439"/>
                </a:lnTo>
                <a:lnTo>
                  <a:pt x="223518" y="252589"/>
                </a:lnTo>
                <a:lnTo>
                  <a:pt x="229557" y="257928"/>
                </a:lnTo>
                <a:lnTo>
                  <a:pt x="241348" y="268940"/>
                </a:lnTo>
                <a:lnTo>
                  <a:pt x="252938" y="280184"/>
                </a:lnTo>
                <a:lnTo>
                  <a:pt x="256791" y="285849"/>
                </a:lnTo>
                <a:lnTo>
                  <a:pt x="261071" y="297224"/>
                </a:lnTo>
                <a:lnTo>
                  <a:pt x="262974" y="308630"/>
                </a:lnTo>
                <a:lnTo>
                  <a:pt x="263481" y="314338"/>
                </a:lnTo>
                <a:lnTo>
                  <a:pt x="261505" y="325761"/>
                </a:lnTo>
                <a:lnTo>
                  <a:pt x="257451" y="337188"/>
                </a:lnTo>
                <a:lnTo>
                  <a:pt x="252475" y="348616"/>
                </a:lnTo>
                <a:lnTo>
                  <a:pt x="248862" y="353378"/>
                </a:lnTo>
                <a:lnTo>
                  <a:pt x="244548" y="357506"/>
                </a:lnTo>
                <a:lnTo>
                  <a:pt x="239768" y="361210"/>
                </a:lnTo>
                <a:lnTo>
                  <a:pt x="234675" y="364631"/>
                </a:lnTo>
                <a:lnTo>
                  <a:pt x="229376" y="367865"/>
                </a:lnTo>
                <a:lnTo>
                  <a:pt x="223937" y="370974"/>
                </a:lnTo>
                <a:lnTo>
                  <a:pt x="219360" y="373046"/>
                </a:lnTo>
                <a:lnTo>
                  <a:pt x="211733" y="375348"/>
                </a:lnTo>
                <a:lnTo>
                  <a:pt x="206460" y="376914"/>
                </a:lnTo>
                <a:lnTo>
                  <a:pt x="192983" y="381195"/>
                </a:lnTo>
                <a:lnTo>
                  <a:pt x="186340" y="381765"/>
                </a:lnTo>
                <a:lnTo>
                  <a:pt x="180007" y="381193"/>
                </a:lnTo>
                <a:lnTo>
                  <a:pt x="173880" y="379858"/>
                </a:lnTo>
                <a:lnTo>
                  <a:pt x="167890" y="378016"/>
                </a:lnTo>
                <a:lnTo>
                  <a:pt x="161992" y="375836"/>
                </a:lnTo>
                <a:lnTo>
                  <a:pt x="156155" y="373430"/>
                </a:lnTo>
                <a:lnTo>
                  <a:pt x="151311" y="370873"/>
                </a:lnTo>
                <a:lnTo>
                  <a:pt x="143389" y="365493"/>
                </a:lnTo>
                <a:lnTo>
                  <a:pt x="138990" y="361772"/>
                </a:lnTo>
                <a:lnTo>
                  <a:pt x="134153" y="357386"/>
                </a:lnTo>
                <a:lnTo>
                  <a:pt x="129023" y="352557"/>
                </a:lnTo>
                <a:lnTo>
                  <a:pt x="124651" y="347433"/>
                </a:lnTo>
                <a:lnTo>
                  <a:pt x="117253" y="336660"/>
                </a:lnTo>
                <a:lnTo>
                  <a:pt x="110789" y="325522"/>
                </a:lnTo>
                <a:lnTo>
                  <a:pt x="107733" y="319885"/>
                </a:lnTo>
                <a:lnTo>
                  <a:pt x="105695" y="313269"/>
                </a:lnTo>
                <a:lnTo>
                  <a:pt x="104336" y="306001"/>
                </a:lnTo>
                <a:lnTo>
                  <a:pt x="103430" y="298298"/>
                </a:lnTo>
                <a:lnTo>
                  <a:pt x="102826" y="290306"/>
                </a:lnTo>
                <a:lnTo>
                  <a:pt x="102424" y="282119"/>
                </a:lnTo>
                <a:lnTo>
                  <a:pt x="101976" y="265404"/>
                </a:lnTo>
                <a:lnTo>
                  <a:pt x="101777" y="248450"/>
                </a:lnTo>
                <a:lnTo>
                  <a:pt x="102677" y="238976"/>
                </a:lnTo>
                <a:lnTo>
                  <a:pt x="104229" y="228850"/>
                </a:lnTo>
                <a:lnTo>
                  <a:pt x="106217" y="218289"/>
                </a:lnTo>
                <a:lnTo>
                  <a:pt x="108494" y="208391"/>
                </a:lnTo>
                <a:lnTo>
                  <a:pt x="110964" y="198935"/>
                </a:lnTo>
                <a:lnTo>
                  <a:pt x="113564" y="189774"/>
                </a:lnTo>
                <a:lnTo>
                  <a:pt x="117202" y="180808"/>
                </a:lnTo>
                <a:lnTo>
                  <a:pt x="121533" y="171974"/>
                </a:lnTo>
                <a:lnTo>
                  <a:pt x="126325" y="163227"/>
                </a:lnTo>
                <a:lnTo>
                  <a:pt x="132377" y="153585"/>
                </a:lnTo>
                <a:lnTo>
                  <a:pt x="139269" y="143348"/>
                </a:lnTo>
                <a:lnTo>
                  <a:pt x="160082" y="113276"/>
                </a:lnTo>
                <a:lnTo>
                  <a:pt x="166311" y="104092"/>
                </a:lnTo>
                <a:lnTo>
                  <a:pt x="174275" y="93207"/>
                </a:lnTo>
                <a:lnTo>
                  <a:pt x="193283" y="68413"/>
                </a:lnTo>
                <a:lnTo>
                  <a:pt x="200828" y="57991"/>
                </a:lnTo>
                <a:lnTo>
                  <a:pt x="206811" y="49138"/>
                </a:lnTo>
                <a:lnTo>
                  <a:pt x="222321" y="25037"/>
                </a:lnTo>
                <a:lnTo>
                  <a:pt x="24735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10"/>
          <p:cNvSpPr/>
          <p:nvPr/>
        </p:nvSpPr>
        <p:spPr>
          <a:xfrm>
            <a:off x="3148964" y="3430928"/>
            <a:ext cx="308612" cy="32363"/>
          </a:xfrm>
          <a:custGeom>
            <a:avLst/>
            <a:gdLst/>
            <a:ahLst/>
            <a:cxnLst/>
            <a:rect l="0" t="0" r="0" b="0"/>
            <a:pathLst>
              <a:path w="308612" h="32363">
                <a:moveTo>
                  <a:pt x="0" y="32362"/>
                </a:moveTo>
                <a:lnTo>
                  <a:pt x="13653" y="27811"/>
                </a:lnTo>
                <a:lnTo>
                  <a:pt x="19580" y="26470"/>
                </a:lnTo>
                <a:lnTo>
                  <a:pt x="25436" y="25576"/>
                </a:lnTo>
                <a:lnTo>
                  <a:pt x="31245" y="24981"/>
                </a:lnTo>
                <a:lnTo>
                  <a:pt x="65639" y="19238"/>
                </a:lnTo>
                <a:lnTo>
                  <a:pt x="112041" y="11289"/>
                </a:lnTo>
                <a:lnTo>
                  <a:pt x="154888" y="4581"/>
                </a:lnTo>
                <a:lnTo>
                  <a:pt x="171839" y="2411"/>
                </a:lnTo>
                <a:lnTo>
                  <a:pt x="185997" y="965"/>
                </a:lnTo>
                <a:lnTo>
                  <a:pt x="198293" y="0"/>
                </a:lnTo>
                <a:lnTo>
                  <a:pt x="213158" y="310"/>
                </a:lnTo>
                <a:lnTo>
                  <a:pt x="229735" y="1469"/>
                </a:lnTo>
                <a:lnTo>
                  <a:pt x="261173" y="4344"/>
                </a:lnTo>
                <a:lnTo>
                  <a:pt x="272223" y="5111"/>
                </a:lnTo>
                <a:lnTo>
                  <a:pt x="291796" y="6190"/>
                </a:lnTo>
                <a:lnTo>
                  <a:pt x="308611" y="152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11"/>
          <p:cNvSpPr/>
          <p:nvPr/>
        </p:nvSpPr>
        <p:spPr>
          <a:xfrm>
            <a:off x="3226117" y="3326129"/>
            <a:ext cx="85726" cy="325757"/>
          </a:xfrm>
          <a:custGeom>
            <a:avLst/>
            <a:gdLst/>
            <a:ahLst/>
            <a:cxnLst/>
            <a:rect l="0" t="0" r="0" b="0"/>
            <a:pathLst>
              <a:path w="85726" h="325757">
                <a:moveTo>
                  <a:pt x="0" y="0"/>
                </a:moveTo>
                <a:lnTo>
                  <a:pt x="9102" y="13653"/>
                </a:lnTo>
                <a:lnTo>
                  <a:pt x="12735" y="19580"/>
                </a:lnTo>
                <a:lnTo>
                  <a:pt x="16110" y="25436"/>
                </a:lnTo>
                <a:lnTo>
                  <a:pt x="19313" y="31245"/>
                </a:lnTo>
                <a:lnTo>
                  <a:pt x="21448" y="37023"/>
                </a:lnTo>
                <a:lnTo>
                  <a:pt x="22871" y="42779"/>
                </a:lnTo>
                <a:lnTo>
                  <a:pt x="23820" y="48522"/>
                </a:lnTo>
                <a:lnTo>
                  <a:pt x="26357" y="57113"/>
                </a:lnTo>
                <a:lnTo>
                  <a:pt x="29954" y="67603"/>
                </a:lnTo>
                <a:lnTo>
                  <a:pt x="34257" y="79359"/>
                </a:lnTo>
                <a:lnTo>
                  <a:pt x="37125" y="89101"/>
                </a:lnTo>
                <a:lnTo>
                  <a:pt x="39038" y="97501"/>
                </a:lnTo>
                <a:lnTo>
                  <a:pt x="40313" y="105006"/>
                </a:lnTo>
                <a:lnTo>
                  <a:pt x="42115" y="112866"/>
                </a:lnTo>
                <a:lnTo>
                  <a:pt x="44269" y="120965"/>
                </a:lnTo>
                <a:lnTo>
                  <a:pt x="46658" y="129221"/>
                </a:lnTo>
                <a:lnTo>
                  <a:pt x="48250" y="137582"/>
                </a:lnTo>
                <a:lnTo>
                  <a:pt x="49312" y="146014"/>
                </a:lnTo>
                <a:lnTo>
                  <a:pt x="50020" y="154493"/>
                </a:lnTo>
                <a:lnTo>
                  <a:pt x="51444" y="164908"/>
                </a:lnTo>
                <a:lnTo>
                  <a:pt x="55567" y="189180"/>
                </a:lnTo>
                <a:lnTo>
                  <a:pt x="57047" y="199463"/>
                </a:lnTo>
                <a:lnTo>
                  <a:pt x="58034" y="208223"/>
                </a:lnTo>
                <a:lnTo>
                  <a:pt x="58692" y="215968"/>
                </a:lnTo>
                <a:lnTo>
                  <a:pt x="61035" y="228752"/>
                </a:lnTo>
                <a:lnTo>
                  <a:pt x="68719" y="263275"/>
                </a:lnTo>
                <a:lnTo>
                  <a:pt x="72483" y="278387"/>
                </a:lnTo>
                <a:lnTo>
                  <a:pt x="75945" y="291319"/>
                </a:lnTo>
                <a:lnTo>
                  <a:pt x="85725" y="3257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12"/>
          <p:cNvSpPr/>
          <p:nvPr/>
        </p:nvSpPr>
        <p:spPr>
          <a:xfrm>
            <a:off x="3466147" y="3326129"/>
            <a:ext cx="68581" cy="317184"/>
          </a:xfrm>
          <a:custGeom>
            <a:avLst/>
            <a:gdLst/>
            <a:ahLst/>
            <a:cxnLst/>
            <a:rect l="0" t="0" r="0" b="0"/>
            <a:pathLst>
              <a:path w="68581" h="317184">
                <a:moveTo>
                  <a:pt x="0" y="0"/>
                </a:moveTo>
                <a:lnTo>
                  <a:pt x="9102" y="9102"/>
                </a:lnTo>
                <a:lnTo>
                  <a:pt x="11783" y="13688"/>
                </a:lnTo>
                <a:lnTo>
                  <a:pt x="13570" y="18651"/>
                </a:lnTo>
                <a:lnTo>
                  <a:pt x="16509" y="31150"/>
                </a:lnTo>
                <a:lnTo>
                  <a:pt x="20990" y="49405"/>
                </a:lnTo>
                <a:lnTo>
                  <a:pt x="23518" y="58654"/>
                </a:lnTo>
                <a:lnTo>
                  <a:pt x="28867" y="76551"/>
                </a:lnTo>
                <a:lnTo>
                  <a:pt x="30675" y="84372"/>
                </a:lnTo>
                <a:lnTo>
                  <a:pt x="31880" y="91491"/>
                </a:lnTo>
                <a:lnTo>
                  <a:pt x="34171" y="109243"/>
                </a:lnTo>
                <a:lnTo>
                  <a:pt x="38365" y="139357"/>
                </a:lnTo>
                <a:lnTo>
                  <a:pt x="39864" y="151960"/>
                </a:lnTo>
                <a:lnTo>
                  <a:pt x="40864" y="162267"/>
                </a:lnTo>
                <a:lnTo>
                  <a:pt x="41530" y="171043"/>
                </a:lnTo>
                <a:lnTo>
                  <a:pt x="42927" y="179751"/>
                </a:lnTo>
                <a:lnTo>
                  <a:pt x="44810" y="188415"/>
                </a:lnTo>
                <a:lnTo>
                  <a:pt x="47018" y="197047"/>
                </a:lnTo>
                <a:lnTo>
                  <a:pt x="52012" y="219339"/>
                </a:lnTo>
                <a:lnTo>
                  <a:pt x="54678" y="231951"/>
                </a:lnTo>
                <a:lnTo>
                  <a:pt x="57406" y="242264"/>
                </a:lnTo>
                <a:lnTo>
                  <a:pt x="60179" y="251045"/>
                </a:lnTo>
                <a:lnTo>
                  <a:pt x="62979" y="258804"/>
                </a:lnTo>
                <a:lnTo>
                  <a:pt x="64846" y="265881"/>
                </a:lnTo>
                <a:lnTo>
                  <a:pt x="66091" y="272504"/>
                </a:lnTo>
                <a:lnTo>
                  <a:pt x="66921" y="278825"/>
                </a:lnTo>
                <a:lnTo>
                  <a:pt x="67474" y="284943"/>
                </a:lnTo>
                <a:lnTo>
                  <a:pt x="67843" y="290927"/>
                </a:lnTo>
                <a:lnTo>
                  <a:pt x="68252" y="301704"/>
                </a:lnTo>
                <a:lnTo>
                  <a:pt x="6858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13"/>
          <p:cNvSpPr/>
          <p:nvPr/>
        </p:nvSpPr>
        <p:spPr>
          <a:xfrm>
            <a:off x="3655200" y="3283267"/>
            <a:ext cx="237835" cy="308031"/>
          </a:xfrm>
          <a:custGeom>
            <a:avLst/>
            <a:gdLst/>
            <a:ahLst/>
            <a:cxnLst/>
            <a:rect l="0" t="0" r="0" b="0"/>
            <a:pathLst>
              <a:path w="237835" h="308031">
                <a:moveTo>
                  <a:pt x="16687" y="0"/>
                </a:moveTo>
                <a:lnTo>
                  <a:pt x="16687" y="31245"/>
                </a:lnTo>
                <a:lnTo>
                  <a:pt x="15735" y="37975"/>
                </a:lnTo>
                <a:lnTo>
                  <a:pt x="14147" y="45319"/>
                </a:lnTo>
                <a:lnTo>
                  <a:pt x="12137" y="53073"/>
                </a:lnTo>
                <a:lnTo>
                  <a:pt x="9843" y="63957"/>
                </a:lnTo>
                <a:lnTo>
                  <a:pt x="4755" y="91290"/>
                </a:lnTo>
                <a:lnTo>
                  <a:pt x="3018" y="110390"/>
                </a:lnTo>
                <a:lnTo>
                  <a:pt x="1859" y="132648"/>
                </a:lnTo>
                <a:lnTo>
                  <a:pt x="228" y="191703"/>
                </a:lnTo>
                <a:lnTo>
                  <a:pt x="0" y="204955"/>
                </a:lnTo>
                <a:lnTo>
                  <a:pt x="1752" y="215694"/>
                </a:lnTo>
                <a:lnTo>
                  <a:pt x="4825" y="224758"/>
                </a:lnTo>
                <a:lnTo>
                  <a:pt x="18895" y="252994"/>
                </a:lnTo>
                <a:lnTo>
                  <a:pt x="24826" y="260103"/>
                </a:lnTo>
                <a:lnTo>
                  <a:pt x="32591" y="267699"/>
                </a:lnTo>
                <a:lnTo>
                  <a:pt x="41577" y="275621"/>
                </a:lnTo>
                <a:lnTo>
                  <a:pt x="50426" y="281855"/>
                </a:lnTo>
                <a:lnTo>
                  <a:pt x="59182" y="286963"/>
                </a:lnTo>
                <a:lnTo>
                  <a:pt x="89216" y="302006"/>
                </a:lnTo>
                <a:lnTo>
                  <a:pt x="95519" y="304207"/>
                </a:lnTo>
                <a:lnTo>
                  <a:pt x="101627" y="305675"/>
                </a:lnTo>
                <a:lnTo>
                  <a:pt x="107604" y="306653"/>
                </a:lnTo>
                <a:lnTo>
                  <a:pt x="114446" y="307306"/>
                </a:lnTo>
                <a:lnTo>
                  <a:pt x="121864" y="307740"/>
                </a:lnTo>
                <a:lnTo>
                  <a:pt x="129668" y="308030"/>
                </a:lnTo>
                <a:lnTo>
                  <a:pt x="136775" y="307271"/>
                </a:lnTo>
                <a:lnTo>
                  <a:pt x="143418" y="305812"/>
                </a:lnTo>
                <a:lnTo>
                  <a:pt x="149752" y="303888"/>
                </a:lnTo>
                <a:lnTo>
                  <a:pt x="155880" y="301652"/>
                </a:lnTo>
                <a:lnTo>
                  <a:pt x="161870" y="299209"/>
                </a:lnTo>
                <a:lnTo>
                  <a:pt x="167768" y="296628"/>
                </a:lnTo>
                <a:lnTo>
                  <a:pt x="173605" y="293001"/>
                </a:lnTo>
                <a:lnTo>
                  <a:pt x="179402" y="288680"/>
                </a:lnTo>
                <a:lnTo>
                  <a:pt x="185171" y="283893"/>
                </a:lnTo>
                <a:lnTo>
                  <a:pt x="190922" y="278797"/>
                </a:lnTo>
                <a:lnTo>
                  <a:pt x="202392" y="268055"/>
                </a:lnTo>
                <a:lnTo>
                  <a:pt x="207166" y="261571"/>
                </a:lnTo>
                <a:lnTo>
                  <a:pt x="211300" y="254391"/>
                </a:lnTo>
                <a:lnTo>
                  <a:pt x="224780" y="226886"/>
                </a:lnTo>
                <a:lnTo>
                  <a:pt x="227806" y="219837"/>
                </a:lnTo>
                <a:lnTo>
                  <a:pt x="230775" y="212281"/>
                </a:lnTo>
                <a:lnTo>
                  <a:pt x="233707" y="204386"/>
                </a:lnTo>
                <a:lnTo>
                  <a:pt x="235662" y="197217"/>
                </a:lnTo>
                <a:lnTo>
                  <a:pt x="236966" y="190533"/>
                </a:lnTo>
                <a:lnTo>
                  <a:pt x="237834" y="184172"/>
                </a:lnTo>
                <a:lnTo>
                  <a:pt x="237461" y="177074"/>
                </a:lnTo>
                <a:lnTo>
                  <a:pt x="236260" y="169484"/>
                </a:lnTo>
                <a:lnTo>
                  <a:pt x="234506" y="161567"/>
                </a:lnTo>
                <a:lnTo>
                  <a:pt x="233337" y="154384"/>
                </a:lnTo>
                <a:lnTo>
                  <a:pt x="232558" y="147690"/>
                </a:lnTo>
                <a:lnTo>
                  <a:pt x="232039" y="141323"/>
                </a:lnTo>
                <a:lnTo>
                  <a:pt x="229787" y="134220"/>
                </a:lnTo>
                <a:lnTo>
                  <a:pt x="226382" y="126627"/>
                </a:lnTo>
                <a:lnTo>
                  <a:pt x="222205" y="118709"/>
                </a:lnTo>
                <a:lnTo>
                  <a:pt x="217517" y="111524"/>
                </a:lnTo>
                <a:lnTo>
                  <a:pt x="212486" y="104830"/>
                </a:lnTo>
                <a:lnTo>
                  <a:pt x="181623" y="66745"/>
                </a:lnTo>
                <a:lnTo>
                  <a:pt x="172364" y="56879"/>
                </a:lnTo>
                <a:lnTo>
                  <a:pt x="163334" y="48397"/>
                </a:lnTo>
                <a:lnTo>
                  <a:pt x="154457" y="40837"/>
                </a:lnTo>
                <a:lnTo>
                  <a:pt x="146634" y="34845"/>
                </a:lnTo>
                <a:lnTo>
                  <a:pt x="139513" y="29897"/>
                </a:lnTo>
                <a:lnTo>
                  <a:pt x="132861" y="25647"/>
                </a:lnTo>
                <a:lnTo>
                  <a:pt x="125569" y="21860"/>
                </a:lnTo>
                <a:lnTo>
                  <a:pt x="117850" y="18384"/>
                </a:lnTo>
                <a:lnTo>
                  <a:pt x="109846" y="15113"/>
                </a:lnTo>
                <a:lnTo>
                  <a:pt x="101653" y="11981"/>
                </a:lnTo>
                <a:lnTo>
                  <a:pt x="84930" y="5960"/>
                </a:lnTo>
                <a:lnTo>
                  <a:pt x="77422" y="3973"/>
                </a:lnTo>
                <a:lnTo>
                  <a:pt x="70512" y="2649"/>
                </a:lnTo>
                <a:lnTo>
                  <a:pt x="64000" y="1766"/>
                </a:lnTo>
                <a:lnTo>
                  <a:pt x="56802" y="1177"/>
                </a:lnTo>
                <a:lnTo>
                  <a:pt x="49145" y="785"/>
                </a:lnTo>
                <a:lnTo>
                  <a:pt x="29797" y="232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14"/>
          <p:cNvSpPr/>
          <p:nvPr/>
        </p:nvSpPr>
        <p:spPr>
          <a:xfrm>
            <a:off x="2763202" y="3703320"/>
            <a:ext cx="1285876" cy="77153"/>
          </a:xfrm>
          <a:custGeom>
            <a:avLst/>
            <a:gdLst/>
            <a:ahLst/>
            <a:cxnLst/>
            <a:rect l="0" t="0" r="0" b="0"/>
            <a:pathLst>
              <a:path w="1285876" h="77153">
                <a:moveTo>
                  <a:pt x="0" y="77152"/>
                </a:moveTo>
                <a:lnTo>
                  <a:pt x="71590" y="65220"/>
                </a:lnTo>
                <a:lnTo>
                  <a:pt x="111828" y="59784"/>
                </a:lnTo>
                <a:lnTo>
                  <a:pt x="185217" y="51369"/>
                </a:lnTo>
                <a:lnTo>
                  <a:pt x="212060" y="48533"/>
                </a:lnTo>
                <a:lnTo>
                  <a:pt x="234718" y="46642"/>
                </a:lnTo>
                <a:lnTo>
                  <a:pt x="272595" y="44542"/>
                </a:lnTo>
                <a:lnTo>
                  <a:pt x="310383" y="43609"/>
                </a:lnTo>
                <a:lnTo>
                  <a:pt x="349403" y="42242"/>
                </a:lnTo>
                <a:lnTo>
                  <a:pt x="369143" y="40543"/>
                </a:lnTo>
                <a:lnTo>
                  <a:pt x="388970" y="38459"/>
                </a:lnTo>
                <a:lnTo>
                  <a:pt x="539748" y="26423"/>
                </a:lnTo>
                <a:lnTo>
                  <a:pt x="624381" y="21268"/>
                </a:lnTo>
                <a:lnTo>
                  <a:pt x="685172" y="18977"/>
                </a:lnTo>
                <a:lnTo>
                  <a:pt x="737591" y="17959"/>
                </a:lnTo>
                <a:lnTo>
                  <a:pt x="801528" y="14966"/>
                </a:lnTo>
                <a:lnTo>
                  <a:pt x="866775" y="11414"/>
                </a:lnTo>
                <a:lnTo>
                  <a:pt x="1101686" y="1953"/>
                </a:lnTo>
                <a:lnTo>
                  <a:pt x="1211525" y="257"/>
                </a:lnTo>
                <a:lnTo>
                  <a:pt x="12858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15"/>
          <p:cNvSpPr/>
          <p:nvPr/>
        </p:nvSpPr>
        <p:spPr>
          <a:xfrm>
            <a:off x="3146507" y="3866699"/>
            <a:ext cx="422511" cy="364125"/>
          </a:xfrm>
          <a:custGeom>
            <a:avLst/>
            <a:gdLst/>
            <a:ahLst/>
            <a:cxnLst/>
            <a:rect l="0" t="0" r="0" b="0"/>
            <a:pathLst>
              <a:path w="422511" h="364125">
                <a:moveTo>
                  <a:pt x="11030" y="68078"/>
                </a:moveTo>
                <a:lnTo>
                  <a:pt x="1928" y="63527"/>
                </a:lnTo>
                <a:lnTo>
                  <a:pt x="200" y="62187"/>
                </a:lnTo>
                <a:lnTo>
                  <a:pt x="0" y="61293"/>
                </a:lnTo>
                <a:lnTo>
                  <a:pt x="6523" y="55308"/>
                </a:lnTo>
                <a:lnTo>
                  <a:pt x="17936" y="44954"/>
                </a:lnTo>
                <a:lnTo>
                  <a:pt x="27117" y="39385"/>
                </a:lnTo>
                <a:lnTo>
                  <a:pt x="40087" y="33736"/>
                </a:lnTo>
                <a:lnTo>
                  <a:pt x="47547" y="30896"/>
                </a:lnTo>
                <a:lnTo>
                  <a:pt x="63455" y="25200"/>
                </a:lnTo>
                <a:lnTo>
                  <a:pt x="96951" y="13783"/>
                </a:lnTo>
                <a:lnTo>
                  <a:pt x="106411" y="10926"/>
                </a:lnTo>
                <a:lnTo>
                  <a:pt x="127081" y="5212"/>
                </a:lnTo>
                <a:lnTo>
                  <a:pt x="136975" y="3307"/>
                </a:lnTo>
                <a:lnTo>
                  <a:pt x="146428" y="2038"/>
                </a:lnTo>
                <a:lnTo>
                  <a:pt x="155588" y="1191"/>
                </a:lnTo>
                <a:lnTo>
                  <a:pt x="163599" y="627"/>
                </a:lnTo>
                <a:lnTo>
                  <a:pt x="170845" y="251"/>
                </a:lnTo>
                <a:lnTo>
                  <a:pt x="177581" y="0"/>
                </a:lnTo>
                <a:lnTo>
                  <a:pt x="184929" y="785"/>
                </a:lnTo>
                <a:lnTo>
                  <a:pt x="192685" y="2261"/>
                </a:lnTo>
                <a:lnTo>
                  <a:pt x="200713" y="4198"/>
                </a:lnTo>
                <a:lnTo>
                  <a:pt x="212174" y="6349"/>
                </a:lnTo>
                <a:lnTo>
                  <a:pt x="221395" y="8258"/>
                </a:lnTo>
                <a:lnTo>
                  <a:pt x="231843" y="12282"/>
                </a:lnTo>
                <a:lnTo>
                  <a:pt x="236343" y="15640"/>
                </a:lnTo>
                <a:lnTo>
                  <a:pt x="243884" y="24453"/>
                </a:lnTo>
                <a:lnTo>
                  <a:pt x="247229" y="30422"/>
                </a:lnTo>
                <a:lnTo>
                  <a:pt x="250411" y="37259"/>
                </a:lnTo>
                <a:lnTo>
                  <a:pt x="253485" y="44675"/>
                </a:lnTo>
                <a:lnTo>
                  <a:pt x="254581" y="51523"/>
                </a:lnTo>
                <a:lnTo>
                  <a:pt x="254360" y="57994"/>
                </a:lnTo>
                <a:lnTo>
                  <a:pt x="253260" y="64213"/>
                </a:lnTo>
                <a:lnTo>
                  <a:pt x="251574" y="71216"/>
                </a:lnTo>
                <a:lnTo>
                  <a:pt x="249498" y="78743"/>
                </a:lnTo>
                <a:lnTo>
                  <a:pt x="247161" y="86618"/>
                </a:lnTo>
                <a:lnTo>
                  <a:pt x="242746" y="97583"/>
                </a:lnTo>
                <a:lnTo>
                  <a:pt x="236945" y="110608"/>
                </a:lnTo>
                <a:lnTo>
                  <a:pt x="230220" y="125006"/>
                </a:lnTo>
                <a:lnTo>
                  <a:pt x="222879" y="137463"/>
                </a:lnTo>
                <a:lnTo>
                  <a:pt x="215128" y="148625"/>
                </a:lnTo>
                <a:lnTo>
                  <a:pt x="207103" y="158923"/>
                </a:lnTo>
                <a:lnTo>
                  <a:pt x="162861" y="213658"/>
                </a:lnTo>
                <a:lnTo>
                  <a:pt x="154161" y="225139"/>
                </a:lnTo>
                <a:lnTo>
                  <a:pt x="146455" y="235650"/>
                </a:lnTo>
                <a:lnTo>
                  <a:pt x="138461" y="244563"/>
                </a:lnTo>
                <a:lnTo>
                  <a:pt x="130274" y="252410"/>
                </a:lnTo>
                <a:lnTo>
                  <a:pt x="121959" y="259546"/>
                </a:lnTo>
                <a:lnTo>
                  <a:pt x="115462" y="267161"/>
                </a:lnTo>
                <a:lnTo>
                  <a:pt x="110179" y="275095"/>
                </a:lnTo>
                <a:lnTo>
                  <a:pt x="105704" y="283242"/>
                </a:lnTo>
                <a:lnTo>
                  <a:pt x="100816" y="290578"/>
                </a:lnTo>
                <a:lnTo>
                  <a:pt x="95653" y="297374"/>
                </a:lnTo>
                <a:lnTo>
                  <a:pt x="90305" y="303810"/>
                </a:lnTo>
                <a:lnTo>
                  <a:pt x="81823" y="313500"/>
                </a:lnTo>
                <a:lnTo>
                  <a:pt x="73926" y="321934"/>
                </a:lnTo>
                <a:lnTo>
                  <a:pt x="64066" y="332033"/>
                </a:lnTo>
                <a:lnTo>
                  <a:pt x="58414" y="340332"/>
                </a:lnTo>
                <a:lnTo>
                  <a:pt x="56907" y="343878"/>
                </a:lnTo>
                <a:lnTo>
                  <a:pt x="56855" y="347195"/>
                </a:lnTo>
                <a:lnTo>
                  <a:pt x="57772" y="350358"/>
                </a:lnTo>
                <a:lnTo>
                  <a:pt x="59337" y="353420"/>
                </a:lnTo>
                <a:lnTo>
                  <a:pt x="61332" y="355461"/>
                </a:lnTo>
                <a:lnTo>
                  <a:pt x="63614" y="356822"/>
                </a:lnTo>
                <a:lnTo>
                  <a:pt x="76458" y="361277"/>
                </a:lnTo>
                <a:lnTo>
                  <a:pt x="83224" y="363557"/>
                </a:lnTo>
                <a:lnTo>
                  <a:pt x="89639" y="364124"/>
                </a:lnTo>
                <a:lnTo>
                  <a:pt x="101848" y="362214"/>
                </a:lnTo>
                <a:lnTo>
                  <a:pt x="108722" y="361323"/>
                </a:lnTo>
                <a:lnTo>
                  <a:pt x="116164" y="360730"/>
                </a:lnTo>
                <a:lnTo>
                  <a:pt x="123981" y="360334"/>
                </a:lnTo>
                <a:lnTo>
                  <a:pt x="132051" y="359118"/>
                </a:lnTo>
                <a:lnTo>
                  <a:pt x="140288" y="357355"/>
                </a:lnTo>
                <a:lnTo>
                  <a:pt x="185854" y="345242"/>
                </a:lnTo>
                <a:lnTo>
                  <a:pt x="210447" y="338579"/>
                </a:lnTo>
                <a:lnTo>
                  <a:pt x="250472" y="328636"/>
                </a:lnTo>
                <a:lnTo>
                  <a:pt x="317561" y="312603"/>
                </a:lnTo>
                <a:lnTo>
                  <a:pt x="346829" y="305389"/>
                </a:lnTo>
                <a:lnTo>
                  <a:pt x="368246" y="299628"/>
                </a:lnTo>
                <a:lnTo>
                  <a:pt x="384429" y="294835"/>
                </a:lnTo>
                <a:lnTo>
                  <a:pt x="422510" y="2823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16"/>
          <p:cNvSpPr/>
          <p:nvPr/>
        </p:nvSpPr>
        <p:spPr>
          <a:xfrm>
            <a:off x="4794884" y="3654593"/>
            <a:ext cx="282894" cy="48728"/>
          </a:xfrm>
          <a:custGeom>
            <a:avLst/>
            <a:gdLst/>
            <a:ahLst/>
            <a:cxnLst/>
            <a:rect l="0" t="0" r="0" b="0"/>
            <a:pathLst>
              <a:path w="282894" h="48728">
                <a:moveTo>
                  <a:pt x="0" y="48727"/>
                </a:moveTo>
                <a:lnTo>
                  <a:pt x="18204" y="48727"/>
                </a:lnTo>
                <a:lnTo>
                  <a:pt x="28328" y="47774"/>
                </a:lnTo>
                <a:lnTo>
                  <a:pt x="39841" y="46186"/>
                </a:lnTo>
                <a:lnTo>
                  <a:pt x="52279" y="44176"/>
                </a:lnTo>
                <a:lnTo>
                  <a:pt x="109277" y="31781"/>
                </a:lnTo>
                <a:lnTo>
                  <a:pt x="175251" y="16430"/>
                </a:lnTo>
                <a:lnTo>
                  <a:pt x="226552" y="3386"/>
                </a:lnTo>
                <a:lnTo>
                  <a:pt x="235807" y="1354"/>
                </a:lnTo>
                <a:lnTo>
                  <a:pt x="242930" y="0"/>
                </a:lnTo>
                <a:lnTo>
                  <a:pt x="249584" y="50"/>
                </a:lnTo>
                <a:lnTo>
                  <a:pt x="255924" y="1035"/>
                </a:lnTo>
                <a:lnTo>
                  <a:pt x="262056" y="2645"/>
                </a:lnTo>
                <a:lnTo>
                  <a:pt x="267097" y="3718"/>
                </a:lnTo>
                <a:lnTo>
                  <a:pt x="271410" y="4433"/>
                </a:lnTo>
                <a:lnTo>
                  <a:pt x="282893" y="58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17"/>
          <p:cNvSpPr/>
          <p:nvPr/>
        </p:nvSpPr>
        <p:spPr>
          <a:xfrm>
            <a:off x="4820602" y="3763327"/>
            <a:ext cx="248603" cy="24527"/>
          </a:xfrm>
          <a:custGeom>
            <a:avLst/>
            <a:gdLst/>
            <a:ahLst/>
            <a:cxnLst/>
            <a:rect l="0" t="0" r="0" b="0"/>
            <a:pathLst>
              <a:path w="248603" h="24527">
                <a:moveTo>
                  <a:pt x="0" y="17145"/>
                </a:moveTo>
                <a:lnTo>
                  <a:pt x="4551" y="21696"/>
                </a:lnTo>
                <a:lnTo>
                  <a:pt x="6844" y="23037"/>
                </a:lnTo>
                <a:lnTo>
                  <a:pt x="9325" y="23930"/>
                </a:lnTo>
                <a:lnTo>
                  <a:pt x="11932" y="24526"/>
                </a:lnTo>
                <a:lnTo>
                  <a:pt x="19384" y="23971"/>
                </a:lnTo>
                <a:lnTo>
                  <a:pt x="30068" y="22648"/>
                </a:lnTo>
                <a:lnTo>
                  <a:pt x="42905" y="20814"/>
                </a:lnTo>
                <a:lnTo>
                  <a:pt x="56226" y="19591"/>
                </a:lnTo>
                <a:lnTo>
                  <a:pt x="69869" y="18776"/>
                </a:lnTo>
                <a:lnTo>
                  <a:pt x="83727" y="18232"/>
                </a:lnTo>
                <a:lnTo>
                  <a:pt x="97728" y="16917"/>
                </a:lnTo>
                <a:lnTo>
                  <a:pt x="111824" y="15088"/>
                </a:lnTo>
                <a:lnTo>
                  <a:pt x="125984" y="12916"/>
                </a:lnTo>
                <a:lnTo>
                  <a:pt x="141140" y="11468"/>
                </a:lnTo>
                <a:lnTo>
                  <a:pt x="156958" y="10503"/>
                </a:lnTo>
                <a:lnTo>
                  <a:pt x="173219" y="9860"/>
                </a:lnTo>
                <a:lnTo>
                  <a:pt x="186917" y="8478"/>
                </a:lnTo>
                <a:lnTo>
                  <a:pt x="198906" y="6605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18"/>
          <p:cNvSpPr/>
          <p:nvPr/>
        </p:nvSpPr>
        <p:spPr>
          <a:xfrm>
            <a:off x="5345686" y="3197542"/>
            <a:ext cx="383602" cy="1080136"/>
          </a:xfrm>
          <a:custGeom>
            <a:avLst/>
            <a:gdLst/>
            <a:ahLst/>
            <a:cxnLst/>
            <a:rect l="0" t="0" r="0" b="0"/>
            <a:pathLst>
              <a:path w="383602" h="1080136">
                <a:moveTo>
                  <a:pt x="297876" y="0"/>
                </a:moveTo>
                <a:lnTo>
                  <a:pt x="288775" y="9102"/>
                </a:lnTo>
                <a:lnTo>
                  <a:pt x="279226" y="16110"/>
                </a:lnTo>
                <a:lnTo>
                  <a:pt x="267680" y="24305"/>
                </a:lnTo>
                <a:lnTo>
                  <a:pt x="260600" y="30491"/>
                </a:lnTo>
                <a:lnTo>
                  <a:pt x="253023" y="37472"/>
                </a:lnTo>
                <a:lnTo>
                  <a:pt x="246066" y="43079"/>
                </a:lnTo>
                <a:lnTo>
                  <a:pt x="239524" y="47769"/>
                </a:lnTo>
                <a:lnTo>
                  <a:pt x="233257" y="51849"/>
                </a:lnTo>
                <a:lnTo>
                  <a:pt x="227175" y="56474"/>
                </a:lnTo>
                <a:lnTo>
                  <a:pt x="215336" y="66692"/>
                </a:lnTo>
                <a:lnTo>
                  <a:pt x="198644" y="82663"/>
                </a:lnTo>
                <a:lnTo>
                  <a:pt x="147143" y="133622"/>
                </a:lnTo>
                <a:lnTo>
                  <a:pt x="135316" y="147970"/>
                </a:lnTo>
                <a:lnTo>
                  <a:pt x="129495" y="155797"/>
                </a:lnTo>
                <a:lnTo>
                  <a:pt x="93998" y="207770"/>
                </a:lnTo>
                <a:lnTo>
                  <a:pt x="83852" y="225191"/>
                </a:lnTo>
                <a:lnTo>
                  <a:pt x="76136" y="240615"/>
                </a:lnTo>
                <a:lnTo>
                  <a:pt x="70039" y="254707"/>
                </a:lnTo>
                <a:lnTo>
                  <a:pt x="50566" y="305926"/>
                </a:lnTo>
                <a:lnTo>
                  <a:pt x="17461" y="397403"/>
                </a:lnTo>
                <a:lnTo>
                  <a:pt x="12825" y="414478"/>
                </a:lnTo>
                <a:lnTo>
                  <a:pt x="8782" y="432529"/>
                </a:lnTo>
                <a:lnTo>
                  <a:pt x="5134" y="451230"/>
                </a:lnTo>
                <a:lnTo>
                  <a:pt x="2703" y="474175"/>
                </a:lnTo>
                <a:lnTo>
                  <a:pt x="1081" y="499949"/>
                </a:lnTo>
                <a:lnTo>
                  <a:pt x="0" y="527610"/>
                </a:lnTo>
                <a:lnTo>
                  <a:pt x="232" y="553670"/>
                </a:lnTo>
                <a:lnTo>
                  <a:pt x="1339" y="578663"/>
                </a:lnTo>
                <a:lnTo>
                  <a:pt x="3030" y="602945"/>
                </a:lnTo>
                <a:lnTo>
                  <a:pt x="6062" y="625801"/>
                </a:lnTo>
                <a:lnTo>
                  <a:pt x="9988" y="647706"/>
                </a:lnTo>
                <a:lnTo>
                  <a:pt x="14511" y="668977"/>
                </a:lnTo>
                <a:lnTo>
                  <a:pt x="19431" y="689824"/>
                </a:lnTo>
                <a:lnTo>
                  <a:pt x="29978" y="730769"/>
                </a:lnTo>
                <a:lnTo>
                  <a:pt x="36409" y="751022"/>
                </a:lnTo>
                <a:lnTo>
                  <a:pt x="43555" y="771191"/>
                </a:lnTo>
                <a:lnTo>
                  <a:pt x="51176" y="791305"/>
                </a:lnTo>
                <a:lnTo>
                  <a:pt x="58162" y="808524"/>
                </a:lnTo>
                <a:lnTo>
                  <a:pt x="64724" y="823814"/>
                </a:lnTo>
                <a:lnTo>
                  <a:pt x="71004" y="837817"/>
                </a:lnTo>
                <a:lnTo>
                  <a:pt x="79953" y="851915"/>
                </a:lnTo>
                <a:lnTo>
                  <a:pt x="90681" y="866076"/>
                </a:lnTo>
                <a:lnTo>
                  <a:pt x="102596" y="880279"/>
                </a:lnTo>
                <a:lnTo>
                  <a:pt x="112445" y="892605"/>
                </a:lnTo>
                <a:lnTo>
                  <a:pt x="120915" y="903680"/>
                </a:lnTo>
                <a:lnTo>
                  <a:pt x="128467" y="913921"/>
                </a:lnTo>
                <a:lnTo>
                  <a:pt x="136360" y="922653"/>
                </a:lnTo>
                <a:lnTo>
                  <a:pt x="144478" y="930380"/>
                </a:lnTo>
                <a:lnTo>
                  <a:pt x="152748" y="937436"/>
                </a:lnTo>
                <a:lnTo>
                  <a:pt x="160167" y="944045"/>
                </a:lnTo>
                <a:lnTo>
                  <a:pt x="173489" y="956468"/>
                </a:lnTo>
                <a:lnTo>
                  <a:pt x="182567" y="964353"/>
                </a:lnTo>
                <a:lnTo>
                  <a:pt x="205352" y="983274"/>
                </a:lnTo>
                <a:lnTo>
                  <a:pt x="216191" y="990796"/>
                </a:lnTo>
                <a:lnTo>
                  <a:pt x="226275" y="996763"/>
                </a:lnTo>
                <a:lnTo>
                  <a:pt x="258438" y="1013184"/>
                </a:lnTo>
                <a:lnTo>
                  <a:pt x="264917" y="1017404"/>
                </a:lnTo>
                <a:lnTo>
                  <a:pt x="271141" y="1022122"/>
                </a:lnTo>
                <a:lnTo>
                  <a:pt x="277195" y="1027172"/>
                </a:lnTo>
                <a:lnTo>
                  <a:pt x="285041" y="1032444"/>
                </a:lnTo>
                <a:lnTo>
                  <a:pt x="294082" y="1037863"/>
                </a:lnTo>
                <a:lnTo>
                  <a:pt x="312382" y="1048013"/>
                </a:lnTo>
                <a:lnTo>
                  <a:pt x="333395" y="1059081"/>
                </a:lnTo>
                <a:lnTo>
                  <a:pt x="345730" y="1065380"/>
                </a:lnTo>
                <a:lnTo>
                  <a:pt x="355022" y="1068815"/>
                </a:lnTo>
                <a:lnTo>
                  <a:pt x="358833" y="1069731"/>
                </a:lnTo>
                <a:lnTo>
                  <a:pt x="365608" y="1073288"/>
                </a:lnTo>
                <a:lnTo>
                  <a:pt x="368748" y="1075571"/>
                </a:lnTo>
                <a:lnTo>
                  <a:pt x="374778" y="1078107"/>
                </a:lnTo>
                <a:lnTo>
                  <a:pt x="383601" y="10801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19"/>
          <p:cNvSpPr/>
          <p:nvPr/>
        </p:nvSpPr>
        <p:spPr>
          <a:xfrm>
            <a:off x="5621478" y="3754754"/>
            <a:ext cx="296405" cy="17132"/>
          </a:xfrm>
          <a:custGeom>
            <a:avLst/>
            <a:gdLst/>
            <a:ahLst/>
            <a:cxnLst/>
            <a:rect l="0" t="0" r="0" b="0"/>
            <a:pathLst>
              <a:path w="296405" h="17132">
                <a:moveTo>
                  <a:pt x="4939" y="0"/>
                </a:moveTo>
                <a:lnTo>
                  <a:pt x="388" y="4552"/>
                </a:lnTo>
                <a:lnTo>
                  <a:pt x="0" y="5892"/>
                </a:lnTo>
                <a:lnTo>
                  <a:pt x="694" y="6786"/>
                </a:lnTo>
                <a:lnTo>
                  <a:pt x="2109" y="7381"/>
                </a:lnTo>
                <a:lnTo>
                  <a:pt x="4005" y="8731"/>
                </a:lnTo>
                <a:lnTo>
                  <a:pt x="6221" y="10583"/>
                </a:lnTo>
                <a:lnTo>
                  <a:pt x="8651" y="12771"/>
                </a:lnTo>
                <a:lnTo>
                  <a:pt x="11224" y="14229"/>
                </a:lnTo>
                <a:lnTo>
                  <a:pt x="13891" y="15201"/>
                </a:lnTo>
                <a:lnTo>
                  <a:pt x="16623" y="15849"/>
                </a:lnTo>
                <a:lnTo>
                  <a:pt x="21300" y="16282"/>
                </a:lnTo>
                <a:lnTo>
                  <a:pt x="27276" y="16570"/>
                </a:lnTo>
                <a:lnTo>
                  <a:pt x="34118" y="16761"/>
                </a:lnTo>
                <a:lnTo>
                  <a:pt x="138318" y="17131"/>
                </a:lnTo>
                <a:lnTo>
                  <a:pt x="296404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20"/>
          <p:cNvSpPr/>
          <p:nvPr/>
        </p:nvSpPr>
        <p:spPr>
          <a:xfrm>
            <a:off x="6115050" y="3471862"/>
            <a:ext cx="377191" cy="214298"/>
          </a:xfrm>
          <a:custGeom>
            <a:avLst/>
            <a:gdLst/>
            <a:ahLst/>
            <a:cxnLst/>
            <a:rect l="0" t="0" r="0" b="0"/>
            <a:pathLst>
              <a:path w="377191" h="214298">
                <a:moveTo>
                  <a:pt x="0" y="0"/>
                </a:moveTo>
                <a:lnTo>
                  <a:pt x="11931" y="11932"/>
                </a:lnTo>
                <a:lnTo>
                  <a:pt x="14621" y="15575"/>
                </a:lnTo>
                <a:lnTo>
                  <a:pt x="17367" y="19908"/>
                </a:lnTo>
                <a:lnTo>
                  <a:pt x="20151" y="24702"/>
                </a:lnTo>
                <a:lnTo>
                  <a:pt x="22006" y="29803"/>
                </a:lnTo>
                <a:lnTo>
                  <a:pt x="23243" y="35109"/>
                </a:lnTo>
                <a:lnTo>
                  <a:pt x="24068" y="40551"/>
                </a:lnTo>
                <a:lnTo>
                  <a:pt x="25570" y="46084"/>
                </a:lnTo>
                <a:lnTo>
                  <a:pt x="27524" y="51678"/>
                </a:lnTo>
                <a:lnTo>
                  <a:pt x="29779" y="57312"/>
                </a:lnTo>
                <a:lnTo>
                  <a:pt x="31282" y="65830"/>
                </a:lnTo>
                <a:lnTo>
                  <a:pt x="32285" y="76272"/>
                </a:lnTo>
                <a:lnTo>
                  <a:pt x="32953" y="87995"/>
                </a:lnTo>
                <a:lnTo>
                  <a:pt x="32446" y="100574"/>
                </a:lnTo>
                <a:lnTo>
                  <a:pt x="31156" y="113722"/>
                </a:lnTo>
                <a:lnTo>
                  <a:pt x="29343" y="127250"/>
                </a:lnTo>
                <a:lnTo>
                  <a:pt x="27182" y="138173"/>
                </a:lnTo>
                <a:lnTo>
                  <a:pt x="24789" y="147360"/>
                </a:lnTo>
                <a:lnTo>
                  <a:pt x="22241" y="155390"/>
                </a:lnTo>
                <a:lnTo>
                  <a:pt x="20542" y="163601"/>
                </a:lnTo>
                <a:lnTo>
                  <a:pt x="19410" y="171933"/>
                </a:lnTo>
                <a:lnTo>
                  <a:pt x="18151" y="186904"/>
                </a:lnTo>
                <a:lnTo>
                  <a:pt x="17592" y="196734"/>
                </a:lnTo>
                <a:lnTo>
                  <a:pt x="17343" y="204277"/>
                </a:lnTo>
                <a:lnTo>
                  <a:pt x="17278" y="207622"/>
                </a:lnTo>
                <a:lnTo>
                  <a:pt x="18186" y="209852"/>
                </a:lnTo>
                <a:lnTo>
                  <a:pt x="19743" y="211339"/>
                </a:lnTo>
                <a:lnTo>
                  <a:pt x="21735" y="212330"/>
                </a:lnTo>
                <a:lnTo>
                  <a:pt x="26487" y="213432"/>
                </a:lnTo>
                <a:lnTo>
                  <a:pt x="37299" y="214138"/>
                </a:lnTo>
                <a:lnTo>
                  <a:pt x="66237" y="214297"/>
                </a:lnTo>
                <a:lnTo>
                  <a:pt x="77381" y="211766"/>
                </a:lnTo>
                <a:lnTo>
                  <a:pt x="96905" y="204986"/>
                </a:lnTo>
                <a:lnTo>
                  <a:pt x="104608" y="202380"/>
                </a:lnTo>
                <a:lnTo>
                  <a:pt x="111648" y="199690"/>
                </a:lnTo>
                <a:lnTo>
                  <a:pt x="118247" y="196944"/>
                </a:lnTo>
                <a:lnTo>
                  <a:pt x="124551" y="194161"/>
                </a:lnTo>
                <a:lnTo>
                  <a:pt x="131612" y="191353"/>
                </a:lnTo>
                <a:lnTo>
                  <a:pt x="147077" y="185694"/>
                </a:lnTo>
                <a:lnTo>
                  <a:pt x="156154" y="183803"/>
                </a:lnTo>
                <a:lnTo>
                  <a:pt x="166015" y="182543"/>
                </a:lnTo>
                <a:lnTo>
                  <a:pt x="176399" y="181703"/>
                </a:lnTo>
                <a:lnTo>
                  <a:pt x="231971" y="175969"/>
                </a:lnTo>
                <a:lnTo>
                  <a:pt x="250850" y="173510"/>
                </a:lnTo>
                <a:lnTo>
                  <a:pt x="268198" y="170919"/>
                </a:lnTo>
                <a:lnTo>
                  <a:pt x="284526" y="168238"/>
                </a:lnTo>
                <a:lnTo>
                  <a:pt x="298269" y="167404"/>
                </a:lnTo>
                <a:lnTo>
                  <a:pt x="310289" y="167800"/>
                </a:lnTo>
                <a:lnTo>
                  <a:pt x="321159" y="169017"/>
                </a:lnTo>
                <a:lnTo>
                  <a:pt x="332216" y="169828"/>
                </a:lnTo>
                <a:lnTo>
                  <a:pt x="343397" y="170369"/>
                </a:lnTo>
                <a:lnTo>
                  <a:pt x="37719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21"/>
          <p:cNvSpPr/>
          <p:nvPr/>
        </p:nvSpPr>
        <p:spPr>
          <a:xfrm>
            <a:off x="6380797" y="3437572"/>
            <a:ext cx="77154" cy="660083"/>
          </a:xfrm>
          <a:custGeom>
            <a:avLst/>
            <a:gdLst/>
            <a:ahLst/>
            <a:cxnLst/>
            <a:rect l="0" t="0" r="0" b="0"/>
            <a:pathLst>
              <a:path w="77154" h="660083">
                <a:moveTo>
                  <a:pt x="0" y="0"/>
                </a:moveTo>
                <a:lnTo>
                  <a:pt x="0" y="18203"/>
                </a:lnTo>
                <a:lnTo>
                  <a:pt x="953" y="29281"/>
                </a:lnTo>
                <a:lnTo>
                  <a:pt x="2540" y="42381"/>
                </a:lnTo>
                <a:lnTo>
                  <a:pt x="4551" y="56829"/>
                </a:lnTo>
                <a:lnTo>
                  <a:pt x="16483" y="131773"/>
                </a:lnTo>
                <a:lnTo>
                  <a:pt x="21466" y="179289"/>
                </a:lnTo>
                <a:lnTo>
                  <a:pt x="44219" y="459643"/>
                </a:lnTo>
                <a:lnTo>
                  <a:pt x="48228" y="524326"/>
                </a:lnTo>
                <a:lnTo>
                  <a:pt x="49297" y="549576"/>
                </a:lnTo>
                <a:lnTo>
                  <a:pt x="50963" y="570219"/>
                </a:lnTo>
                <a:lnTo>
                  <a:pt x="53025" y="587791"/>
                </a:lnTo>
                <a:lnTo>
                  <a:pt x="55352" y="603316"/>
                </a:lnTo>
                <a:lnTo>
                  <a:pt x="57856" y="614618"/>
                </a:lnTo>
                <a:lnTo>
                  <a:pt x="60478" y="623106"/>
                </a:lnTo>
                <a:lnTo>
                  <a:pt x="77153" y="6600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22"/>
          <p:cNvSpPr/>
          <p:nvPr/>
        </p:nvSpPr>
        <p:spPr>
          <a:xfrm>
            <a:off x="6637972" y="4029075"/>
            <a:ext cx="42863" cy="240030"/>
          </a:xfrm>
          <a:custGeom>
            <a:avLst/>
            <a:gdLst/>
            <a:ahLst/>
            <a:cxnLst/>
            <a:rect l="0" t="0" r="0" b="0"/>
            <a:pathLst>
              <a:path w="42863" h="240030">
                <a:moveTo>
                  <a:pt x="42862" y="0"/>
                </a:moveTo>
                <a:lnTo>
                  <a:pt x="42862" y="47726"/>
                </a:lnTo>
                <a:lnTo>
                  <a:pt x="41910" y="57535"/>
                </a:lnTo>
                <a:lnTo>
                  <a:pt x="40323" y="66932"/>
                </a:lnTo>
                <a:lnTo>
                  <a:pt x="38312" y="76053"/>
                </a:lnTo>
                <a:lnTo>
                  <a:pt x="36971" y="89755"/>
                </a:lnTo>
                <a:lnTo>
                  <a:pt x="36077" y="106509"/>
                </a:lnTo>
                <a:lnTo>
                  <a:pt x="35481" y="125298"/>
                </a:lnTo>
                <a:lnTo>
                  <a:pt x="34132" y="140682"/>
                </a:lnTo>
                <a:lnTo>
                  <a:pt x="32280" y="153796"/>
                </a:lnTo>
                <a:lnTo>
                  <a:pt x="30092" y="165395"/>
                </a:lnTo>
                <a:lnTo>
                  <a:pt x="27682" y="175986"/>
                </a:lnTo>
                <a:lnTo>
                  <a:pt x="25122" y="185904"/>
                </a:lnTo>
                <a:lnTo>
                  <a:pt x="22463" y="195373"/>
                </a:lnTo>
                <a:lnTo>
                  <a:pt x="19737" y="203591"/>
                </a:lnTo>
                <a:lnTo>
                  <a:pt x="16969" y="210975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23"/>
          <p:cNvSpPr/>
          <p:nvPr/>
        </p:nvSpPr>
        <p:spPr>
          <a:xfrm>
            <a:off x="6869945" y="3476804"/>
            <a:ext cx="325240" cy="612279"/>
          </a:xfrm>
          <a:custGeom>
            <a:avLst/>
            <a:gdLst/>
            <a:ahLst/>
            <a:cxnLst/>
            <a:rect l="0" t="0" r="0" b="0"/>
            <a:pathLst>
              <a:path w="325240" h="612279">
                <a:moveTo>
                  <a:pt x="325239" y="46493"/>
                </a:moveTo>
                <a:lnTo>
                  <a:pt x="289445" y="22630"/>
                </a:lnTo>
                <a:lnTo>
                  <a:pt x="282326" y="18202"/>
                </a:lnTo>
                <a:lnTo>
                  <a:pt x="275676" y="14297"/>
                </a:lnTo>
                <a:lnTo>
                  <a:pt x="269337" y="10742"/>
                </a:lnTo>
                <a:lnTo>
                  <a:pt x="263207" y="8371"/>
                </a:lnTo>
                <a:lnTo>
                  <a:pt x="257214" y="6791"/>
                </a:lnTo>
                <a:lnTo>
                  <a:pt x="251314" y="5738"/>
                </a:lnTo>
                <a:lnTo>
                  <a:pt x="245476" y="5035"/>
                </a:lnTo>
                <a:lnTo>
                  <a:pt x="239679" y="4567"/>
                </a:lnTo>
                <a:lnTo>
                  <a:pt x="233909" y="4255"/>
                </a:lnTo>
                <a:lnTo>
                  <a:pt x="214799" y="3908"/>
                </a:lnTo>
                <a:lnTo>
                  <a:pt x="203035" y="3816"/>
                </a:lnTo>
                <a:lnTo>
                  <a:pt x="192335" y="4706"/>
                </a:lnTo>
                <a:lnTo>
                  <a:pt x="182344" y="6253"/>
                </a:lnTo>
                <a:lnTo>
                  <a:pt x="172826" y="8236"/>
                </a:lnTo>
                <a:lnTo>
                  <a:pt x="164576" y="9558"/>
                </a:lnTo>
                <a:lnTo>
                  <a:pt x="157170" y="10440"/>
                </a:lnTo>
                <a:lnTo>
                  <a:pt x="150328" y="11028"/>
                </a:lnTo>
                <a:lnTo>
                  <a:pt x="142909" y="13325"/>
                </a:lnTo>
                <a:lnTo>
                  <a:pt x="135106" y="16761"/>
                </a:lnTo>
                <a:lnTo>
                  <a:pt x="127047" y="20956"/>
                </a:lnTo>
                <a:lnTo>
                  <a:pt x="118816" y="24706"/>
                </a:lnTo>
                <a:lnTo>
                  <a:pt x="110471" y="28159"/>
                </a:lnTo>
                <a:lnTo>
                  <a:pt x="102051" y="31413"/>
                </a:lnTo>
                <a:lnTo>
                  <a:pt x="93580" y="35487"/>
                </a:lnTo>
                <a:lnTo>
                  <a:pt x="85074" y="40108"/>
                </a:lnTo>
                <a:lnTo>
                  <a:pt x="76547" y="45094"/>
                </a:lnTo>
                <a:lnTo>
                  <a:pt x="68957" y="51275"/>
                </a:lnTo>
                <a:lnTo>
                  <a:pt x="61992" y="58254"/>
                </a:lnTo>
                <a:lnTo>
                  <a:pt x="55444" y="65764"/>
                </a:lnTo>
                <a:lnTo>
                  <a:pt x="49173" y="72675"/>
                </a:lnTo>
                <a:lnTo>
                  <a:pt x="37126" y="85435"/>
                </a:lnTo>
                <a:lnTo>
                  <a:pt x="27962" y="97455"/>
                </a:lnTo>
                <a:lnTo>
                  <a:pt x="20714" y="109148"/>
                </a:lnTo>
                <a:lnTo>
                  <a:pt x="11278" y="127393"/>
                </a:lnTo>
                <a:lnTo>
                  <a:pt x="5361" y="142456"/>
                </a:lnTo>
                <a:lnTo>
                  <a:pt x="2096" y="156136"/>
                </a:lnTo>
                <a:lnTo>
                  <a:pt x="258" y="174547"/>
                </a:lnTo>
                <a:lnTo>
                  <a:pt x="0" y="180440"/>
                </a:lnTo>
                <a:lnTo>
                  <a:pt x="781" y="185321"/>
                </a:lnTo>
                <a:lnTo>
                  <a:pt x="8877" y="202539"/>
                </a:lnTo>
                <a:lnTo>
                  <a:pt x="11462" y="207673"/>
                </a:lnTo>
                <a:lnTo>
                  <a:pt x="15089" y="211097"/>
                </a:lnTo>
                <a:lnTo>
                  <a:pt x="19412" y="213379"/>
                </a:lnTo>
                <a:lnTo>
                  <a:pt x="29296" y="215915"/>
                </a:lnTo>
                <a:lnTo>
                  <a:pt x="34599" y="216591"/>
                </a:lnTo>
                <a:lnTo>
                  <a:pt x="40040" y="217042"/>
                </a:lnTo>
                <a:lnTo>
                  <a:pt x="45571" y="217342"/>
                </a:lnTo>
                <a:lnTo>
                  <a:pt x="56798" y="217676"/>
                </a:lnTo>
                <a:lnTo>
                  <a:pt x="63411" y="216813"/>
                </a:lnTo>
                <a:lnTo>
                  <a:pt x="70677" y="215284"/>
                </a:lnTo>
                <a:lnTo>
                  <a:pt x="78378" y="213313"/>
                </a:lnTo>
                <a:lnTo>
                  <a:pt x="85418" y="211046"/>
                </a:lnTo>
                <a:lnTo>
                  <a:pt x="92016" y="208583"/>
                </a:lnTo>
                <a:lnTo>
                  <a:pt x="98320" y="205988"/>
                </a:lnTo>
                <a:lnTo>
                  <a:pt x="105380" y="202353"/>
                </a:lnTo>
                <a:lnTo>
                  <a:pt x="112944" y="198025"/>
                </a:lnTo>
                <a:lnTo>
                  <a:pt x="120844" y="193234"/>
                </a:lnTo>
                <a:lnTo>
                  <a:pt x="128016" y="188135"/>
                </a:lnTo>
                <a:lnTo>
                  <a:pt x="134702" y="182831"/>
                </a:lnTo>
                <a:lnTo>
                  <a:pt x="141065" y="177390"/>
                </a:lnTo>
                <a:lnTo>
                  <a:pt x="148164" y="171858"/>
                </a:lnTo>
                <a:lnTo>
                  <a:pt x="155754" y="166265"/>
                </a:lnTo>
                <a:lnTo>
                  <a:pt x="163672" y="160631"/>
                </a:lnTo>
                <a:lnTo>
                  <a:pt x="172760" y="151160"/>
                </a:lnTo>
                <a:lnTo>
                  <a:pt x="182629" y="139131"/>
                </a:lnTo>
                <a:lnTo>
                  <a:pt x="193019" y="125397"/>
                </a:lnTo>
                <a:lnTo>
                  <a:pt x="201850" y="114336"/>
                </a:lnTo>
                <a:lnTo>
                  <a:pt x="209642" y="105056"/>
                </a:lnTo>
                <a:lnTo>
                  <a:pt x="216742" y="96965"/>
                </a:lnTo>
                <a:lnTo>
                  <a:pt x="224332" y="87761"/>
                </a:lnTo>
                <a:lnTo>
                  <a:pt x="240387" y="67375"/>
                </a:lnTo>
                <a:lnTo>
                  <a:pt x="246764" y="58509"/>
                </a:lnTo>
                <a:lnTo>
                  <a:pt x="260289" y="37883"/>
                </a:lnTo>
                <a:lnTo>
                  <a:pt x="267163" y="29014"/>
                </a:lnTo>
                <a:lnTo>
                  <a:pt x="269377" y="24363"/>
                </a:lnTo>
                <a:lnTo>
                  <a:pt x="273222" y="6737"/>
                </a:lnTo>
                <a:lnTo>
                  <a:pt x="273632" y="0"/>
                </a:lnTo>
                <a:lnTo>
                  <a:pt x="273690" y="258"/>
                </a:lnTo>
                <a:lnTo>
                  <a:pt x="273754" y="5624"/>
                </a:lnTo>
                <a:lnTo>
                  <a:pt x="280583" y="163984"/>
                </a:lnTo>
                <a:lnTo>
                  <a:pt x="281181" y="184828"/>
                </a:lnTo>
                <a:lnTo>
                  <a:pt x="286925" y="261328"/>
                </a:lnTo>
                <a:lnTo>
                  <a:pt x="293923" y="345810"/>
                </a:lnTo>
                <a:lnTo>
                  <a:pt x="297034" y="396058"/>
                </a:lnTo>
                <a:lnTo>
                  <a:pt x="298816" y="417649"/>
                </a:lnTo>
                <a:lnTo>
                  <a:pt x="304922" y="476082"/>
                </a:lnTo>
                <a:lnTo>
                  <a:pt x="305979" y="490048"/>
                </a:lnTo>
                <a:lnTo>
                  <a:pt x="306685" y="502216"/>
                </a:lnTo>
                <a:lnTo>
                  <a:pt x="307468" y="523357"/>
                </a:lnTo>
                <a:lnTo>
                  <a:pt x="307676" y="532995"/>
                </a:lnTo>
                <a:lnTo>
                  <a:pt x="308768" y="545135"/>
                </a:lnTo>
                <a:lnTo>
                  <a:pt x="310449" y="558943"/>
                </a:lnTo>
                <a:lnTo>
                  <a:pt x="313904" y="584764"/>
                </a:lnTo>
                <a:lnTo>
                  <a:pt x="314824" y="592983"/>
                </a:lnTo>
                <a:lnTo>
                  <a:pt x="325239" y="6122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24"/>
          <p:cNvSpPr/>
          <p:nvPr/>
        </p:nvSpPr>
        <p:spPr>
          <a:xfrm>
            <a:off x="7289482" y="3334702"/>
            <a:ext cx="337691" cy="891541"/>
          </a:xfrm>
          <a:custGeom>
            <a:avLst/>
            <a:gdLst/>
            <a:ahLst/>
            <a:cxnLst/>
            <a:rect l="0" t="0" r="0" b="0"/>
            <a:pathLst>
              <a:path w="337691" h="891541">
                <a:moveTo>
                  <a:pt x="17145" y="0"/>
                </a:moveTo>
                <a:lnTo>
                  <a:pt x="30798" y="9102"/>
                </a:lnTo>
                <a:lnTo>
                  <a:pt x="36724" y="12735"/>
                </a:lnTo>
                <a:lnTo>
                  <a:pt x="42581" y="16110"/>
                </a:lnTo>
                <a:lnTo>
                  <a:pt x="48390" y="19313"/>
                </a:lnTo>
                <a:lnTo>
                  <a:pt x="124828" y="64777"/>
                </a:lnTo>
                <a:lnTo>
                  <a:pt x="149894" y="80332"/>
                </a:lnTo>
                <a:lnTo>
                  <a:pt x="170414" y="93560"/>
                </a:lnTo>
                <a:lnTo>
                  <a:pt x="187904" y="105236"/>
                </a:lnTo>
                <a:lnTo>
                  <a:pt x="203375" y="116830"/>
                </a:lnTo>
                <a:lnTo>
                  <a:pt x="217498" y="128369"/>
                </a:lnTo>
                <a:lnTo>
                  <a:pt x="230724" y="139872"/>
                </a:lnTo>
                <a:lnTo>
                  <a:pt x="242399" y="151351"/>
                </a:lnTo>
                <a:lnTo>
                  <a:pt x="253039" y="162813"/>
                </a:lnTo>
                <a:lnTo>
                  <a:pt x="262991" y="174264"/>
                </a:lnTo>
                <a:lnTo>
                  <a:pt x="272482" y="186661"/>
                </a:lnTo>
                <a:lnTo>
                  <a:pt x="281667" y="199688"/>
                </a:lnTo>
                <a:lnTo>
                  <a:pt x="290649" y="213136"/>
                </a:lnTo>
                <a:lnTo>
                  <a:pt x="298540" y="226863"/>
                </a:lnTo>
                <a:lnTo>
                  <a:pt x="305707" y="240777"/>
                </a:lnTo>
                <a:lnTo>
                  <a:pt x="312390" y="254816"/>
                </a:lnTo>
                <a:lnTo>
                  <a:pt x="317797" y="268937"/>
                </a:lnTo>
                <a:lnTo>
                  <a:pt x="322355" y="283114"/>
                </a:lnTo>
                <a:lnTo>
                  <a:pt x="326346" y="297328"/>
                </a:lnTo>
                <a:lnTo>
                  <a:pt x="329959" y="312519"/>
                </a:lnTo>
                <a:lnTo>
                  <a:pt x="333320" y="328361"/>
                </a:lnTo>
                <a:lnTo>
                  <a:pt x="336513" y="344637"/>
                </a:lnTo>
                <a:lnTo>
                  <a:pt x="337690" y="361203"/>
                </a:lnTo>
                <a:lnTo>
                  <a:pt x="337522" y="377962"/>
                </a:lnTo>
                <a:lnTo>
                  <a:pt x="336457" y="394850"/>
                </a:lnTo>
                <a:lnTo>
                  <a:pt x="334795" y="411823"/>
                </a:lnTo>
                <a:lnTo>
                  <a:pt x="332734" y="428854"/>
                </a:lnTo>
                <a:lnTo>
                  <a:pt x="330408" y="445923"/>
                </a:lnTo>
                <a:lnTo>
                  <a:pt x="326952" y="463970"/>
                </a:lnTo>
                <a:lnTo>
                  <a:pt x="322743" y="482668"/>
                </a:lnTo>
                <a:lnTo>
                  <a:pt x="318032" y="501801"/>
                </a:lnTo>
                <a:lnTo>
                  <a:pt x="312986" y="520271"/>
                </a:lnTo>
                <a:lnTo>
                  <a:pt x="302301" y="556034"/>
                </a:lnTo>
                <a:lnTo>
                  <a:pt x="294879" y="574525"/>
                </a:lnTo>
                <a:lnTo>
                  <a:pt x="286121" y="593519"/>
                </a:lnTo>
                <a:lnTo>
                  <a:pt x="276473" y="612849"/>
                </a:lnTo>
                <a:lnTo>
                  <a:pt x="267183" y="630499"/>
                </a:lnTo>
                <a:lnTo>
                  <a:pt x="249241" y="662809"/>
                </a:lnTo>
                <a:lnTo>
                  <a:pt x="239503" y="679045"/>
                </a:lnTo>
                <a:lnTo>
                  <a:pt x="218524" y="712326"/>
                </a:lnTo>
                <a:lnTo>
                  <a:pt x="203785" y="731106"/>
                </a:lnTo>
                <a:lnTo>
                  <a:pt x="186339" y="751247"/>
                </a:lnTo>
                <a:lnTo>
                  <a:pt x="167089" y="772294"/>
                </a:lnTo>
                <a:lnTo>
                  <a:pt x="148540" y="791088"/>
                </a:lnTo>
                <a:lnTo>
                  <a:pt x="130459" y="808379"/>
                </a:lnTo>
                <a:lnTo>
                  <a:pt x="112690" y="824670"/>
                </a:lnTo>
                <a:lnTo>
                  <a:pt x="97035" y="838387"/>
                </a:lnTo>
                <a:lnTo>
                  <a:pt x="82787" y="850390"/>
                </a:lnTo>
                <a:lnTo>
                  <a:pt x="69479" y="861250"/>
                </a:lnTo>
                <a:lnTo>
                  <a:pt x="57750" y="869441"/>
                </a:lnTo>
                <a:lnTo>
                  <a:pt x="47072" y="875855"/>
                </a:lnTo>
                <a:lnTo>
                  <a:pt x="37097" y="881084"/>
                </a:lnTo>
                <a:lnTo>
                  <a:pt x="29494" y="884569"/>
                </a:lnTo>
                <a:lnTo>
                  <a:pt x="23473" y="886893"/>
                </a:lnTo>
                <a:lnTo>
                  <a:pt x="0" y="8915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066800"/>
            <a:ext cx="3271489" cy="336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688548"/>
            <a:ext cx="4495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Use graph to determine: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20) the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domain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lang="en-US" sz="2800" dirty="0" smtClean="0"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21) the range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 f(-2)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23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 f(x)=0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2216" y="1645920"/>
            <a:ext cx="3073895" cy="634366"/>
            <a:chOff x="92216" y="1645920"/>
            <a:chExt cx="3073895" cy="634366"/>
          </a:xfrm>
        </p:grpSpPr>
        <p:sp>
          <p:nvSpPr>
            <p:cNvPr id="7" name="SMARTPenAnnotation701"/>
            <p:cNvSpPr/>
            <p:nvPr/>
          </p:nvSpPr>
          <p:spPr>
            <a:xfrm>
              <a:off x="1443037" y="1800225"/>
              <a:ext cx="317183" cy="394281"/>
            </a:xfrm>
            <a:custGeom>
              <a:avLst/>
              <a:gdLst/>
              <a:ahLst/>
              <a:cxnLst/>
              <a:rect l="0" t="0" r="0" b="0"/>
              <a:pathLst>
                <a:path w="317183" h="394281">
                  <a:moveTo>
                    <a:pt x="0" y="0"/>
                  </a:moveTo>
                  <a:lnTo>
                    <a:pt x="12770" y="25540"/>
                  </a:lnTo>
                  <a:lnTo>
                    <a:pt x="16134" y="31314"/>
                  </a:lnTo>
                  <a:lnTo>
                    <a:pt x="24950" y="45350"/>
                  </a:lnTo>
                  <a:lnTo>
                    <a:pt x="29016" y="52141"/>
                  </a:lnTo>
                  <a:lnTo>
                    <a:pt x="32679" y="58573"/>
                  </a:lnTo>
                  <a:lnTo>
                    <a:pt x="39289" y="70800"/>
                  </a:lnTo>
                  <a:lnTo>
                    <a:pt x="54198" y="99928"/>
                  </a:lnTo>
                  <a:lnTo>
                    <a:pt x="62837" y="117132"/>
                  </a:lnTo>
                  <a:lnTo>
                    <a:pt x="67609" y="125713"/>
                  </a:lnTo>
                  <a:lnTo>
                    <a:pt x="86072" y="157686"/>
                  </a:lnTo>
                  <a:lnTo>
                    <a:pt x="94769" y="173588"/>
                  </a:lnTo>
                  <a:lnTo>
                    <a:pt x="99375" y="180495"/>
                  </a:lnTo>
                  <a:lnTo>
                    <a:pt x="104350" y="187005"/>
                  </a:lnTo>
                  <a:lnTo>
                    <a:pt x="109571" y="193250"/>
                  </a:lnTo>
                  <a:lnTo>
                    <a:pt x="115910" y="202176"/>
                  </a:lnTo>
                  <a:lnTo>
                    <a:pt x="122993" y="212889"/>
                  </a:lnTo>
                  <a:lnTo>
                    <a:pt x="130573" y="224793"/>
                  </a:lnTo>
                  <a:lnTo>
                    <a:pt x="137531" y="234634"/>
                  </a:lnTo>
                  <a:lnTo>
                    <a:pt x="144075" y="243100"/>
                  </a:lnTo>
                  <a:lnTo>
                    <a:pt x="167466" y="271737"/>
                  </a:lnTo>
                  <a:lnTo>
                    <a:pt x="186824" y="296032"/>
                  </a:lnTo>
                  <a:lnTo>
                    <a:pt x="204953" y="319529"/>
                  </a:lnTo>
                  <a:lnTo>
                    <a:pt x="211883" y="329224"/>
                  </a:lnTo>
                  <a:lnTo>
                    <a:pt x="217455" y="337593"/>
                  </a:lnTo>
                  <a:lnTo>
                    <a:pt x="222122" y="345077"/>
                  </a:lnTo>
                  <a:lnTo>
                    <a:pt x="227139" y="351019"/>
                  </a:lnTo>
                  <a:lnTo>
                    <a:pt x="232389" y="355932"/>
                  </a:lnTo>
                  <a:lnTo>
                    <a:pt x="237793" y="360161"/>
                  </a:lnTo>
                  <a:lnTo>
                    <a:pt x="244254" y="364884"/>
                  </a:lnTo>
                  <a:lnTo>
                    <a:pt x="259052" y="375213"/>
                  </a:lnTo>
                  <a:lnTo>
                    <a:pt x="265094" y="379682"/>
                  </a:lnTo>
                  <a:lnTo>
                    <a:pt x="274347" y="387187"/>
                  </a:lnTo>
                  <a:lnTo>
                    <a:pt x="281635" y="391158"/>
                  </a:lnTo>
                  <a:lnTo>
                    <a:pt x="288049" y="392923"/>
                  </a:lnTo>
                  <a:lnTo>
                    <a:pt x="297014" y="393916"/>
                  </a:lnTo>
                  <a:lnTo>
                    <a:pt x="306895" y="394280"/>
                  </a:lnTo>
                  <a:lnTo>
                    <a:pt x="310388" y="391770"/>
                  </a:lnTo>
                  <a:lnTo>
                    <a:pt x="317182" y="385762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702"/>
            <p:cNvSpPr/>
            <p:nvPr/>
          </p:nvSpPr>
          <p:spPr>
            <a:xfrm>
              <a:off x="1340167" y="1834514"/>
              <a:ext cx="377191" cy="257176"/>
            </a:xfrm>
            <a:custGeom>
              <a:avLst/>
              <a:gdLst/>
              <a:ahLst/>
              <a:cxnLst/>
              <a:rect l="0" t="0" r="0" b="0"/>
              <a:pathLst>
                <a:path w="377191" h="257176">
                  <a:moveTo>
                    <a:pt x="377190" y="0"/>
                  </a:moveTo>
                  <a:lnTo>
                    <a:pt x="372639" y="0"/>
                  </a:lnTo>
                  <a:lnTo>
                    <a:pt x="370346" y="953"/>
                  </a:lnTo>
                  <a:lnTo>
                    <a:pt x="365258" y="4551"/>
                  </a:lnTo>
                  <a:lnTo>
                    <a:pt x="339502" y="29646"/>
                  </a:lnTo>
                  <a:lnTo>
                    <a:pt x="320632" y="48339"/>
                  </a:lnTo>
                  <a:lnTo>
                    <a:pt x="302337" y="65564"/>
                  </a:lnTo>
                  <a:lnTo>
                    <a:pt x="266769" y="97402"/>
                  </a:lnTo>
                  <a:lnTo>
                    <a:pt x="252141" y="109702"/>
                  </a:lnTo>
                  <a:lnTo>
                    <a:pt x="239532" y="119808"/>
                  </a:lnTo>
                  <a:lnTo>
                    <a:pt x="228268" y="128450"/>
                  </a:lnTo>
                  <a:lnTo>
                    <a:pt x="208132" y="143131"/>
                  </a:lnTo>
                  <a:lnTo>
                    <a:pt x="180731" y="162107"/>
                  </a:lnTo>
                  <a:lnTo>
                    <a:pt x="145872" y="185586"/>
                  </a:lnTo>
                  <a:lnTo>
                    <a:pt x="137253" y="190399"/>
                  </a:lnTo>
                  <a:lnTo>
                    <a:pt x="128650" y="194560"/>
                  </a:lnTo>
                  <a:lnTo>
                    <a:pt x="120057" y="198287"/>
                  </a:lnTo>
                  <a:lnTo>
                    <a:pt x="111470" y="202676"/>
                  </a:lnTo>
                  <a:lnTo>
                    <a:pt x="102889" y="207508"/>
                  </a:lnTo>
                  <a:lnTo>
                    <a:pt x="94310" y="212634"/>
                  </a:lnTo>
                  <a:lnTo>
                    <a:pt x="82876" y="218908"/>
                  </a:lnTo>
                  <a:lnTo>
                    <a:pt x="33621" y="244431"/>
                  </a:lnTo>
                  <a:lnTo>
                    <a:pt x="0" y="257175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703"/>
            <p:cNvSpPr/>
            <p:nvPr/>
          </p:nvSpPr>
          <p:spPr>
            <a:xfrm>
              <a:off x="885962" y="1791652"/>
              <a:ext cx="437061" cy="300038"/>
            </a:xfrm>
            <a:custGeom>
              <a:avLst/>
              <a:gdLst/>
              <a:ahLst/>
              <a:cxnLst/>
              <a:rect l="0" t="0" r="0" b="0"/>
              <a:pathLst>
                <a:path w="437061" h="300038">
                  <a:moveTo>
                    <a:pt x="351335" y="0"/>
                  </a:moveTo>
                  <a:lnTo>
                    <a:pt x="337682" y="4551"/>
                  </a:lnTo>
                  <a:lnTo>
                    <a:pt x="324641" y="7381"/>
                  </a:lnTo>
                  <a:lnTo>
                    <a:pt x="315341" y="10583"/>
                  </a:lnTo>
                  <a:lnTo>
                    <a:pt x="304858" y="15181"/>
                  </a:lnTo>
                  <a:lnTo>
                    <a:pt x="293848" y="20400"/>
                  </a:lnTo>
                  <a:lnTo>
                    <a:pt x="250764" y="41733"/>
                  </a:lnTo>
                  <a:lnTo>
                    <a:pt x="239520" y="47825"/>
                  </a:lnTo>
                  <a:lnTo>
                    <a:pt x="214327" y="62213"/>
                  </a:lnTo>
                  <a:lnTo>
                    <a:pt x="173368" y="86379"/>
                  </a:lnTo>
                  <a:lnTo>
                    <a:pt x="158395" y="94733"/>
                  </a:lnTo>
                  <a:lnTo>
                    <a:pt x="126519" y="111636"/>
                  </a:lnTo>
                  <a:lnTo>
                    <a:pt x="110970" y="121097"/>
                  </a:lnTo>
                  <a:lnTo>
                    <a:pt x="95842" y="131214"/>
                  </a:lnTo>
                  <a:lnTo>
                    <a:pt x="80994" y="141768"/>
                  </a:lnTo>
                  <a:lnTo>
                    <a:pt x="70142" y="149757"/>
                  </a:lnTo>
                  <a:lnTo>
                    <a:pt x="61956" y="156036"/>
                  </a:lnTo>
                  <a:lnTo>
                    <a:pt x="55545" y="161174"/>
                  </a:lnTo>
                  <a:lnTo>
                    <a:pt x="45883" y="169423"/>
                  </a:lnTo>
                  <a:lnTo>
                    <a:pt x="36509" y="177216"/>
                  </a:lnTo>
                  <a:lnTo>
                    <a:pt x="30008" y="181962"/>
                  </a:lnTo>
                  <a:lnTo>
                    <a:pt x="22817" y="187030"/>
                  </a:lnTo>
                  <a:lnTo>
                    <a:pt x="14827" y="195202"/>
                  </a:lnTo>
                  <a:lnTo>
                    <a:pt x="12696" y="198715"/>
                  </a:lnTo>
                  <a:lnTo>
                    <a:pt x="10323" y="201057"/>
                  </a:lnTo>
                  <a:lnTo>
                    <a:pt x="7789" y="202618"/>
                  </a:lnTo>
                  <a:lnTo>
                    <a:pt x="5147" y="203658"/>
                  </a:lnTo>
                  <a:lnTo>
                    <a:pt x="3385" y="205305"/>
                  </a:lnTo>
                  <a:lnTo>
                    <a:pt x="2211" y="207355"/>
                  </a:lnTo>
                  <a:lnTo>
                    <a:pt x="326" y="212938"/>
                  </a:lnTo>
                  <a:lnTo>
                    <a:pt x="0" y="218456"/>
                  </a:lnTo>
                  <a:lnTo>
                    <a:pt x="907" y="220885"/>
                  </a:lnTo>
                  <a:lnTo>
                    <a:pt x="4454" y="226124"/>
                  </a:lnTo>
                  <a:lnTo>
                    <a:pt x="11806" y="234428"/>
                  </a:lnTo>
                  <a:lnTo>
                    <a:pt x="15445" y="236295"/>
                  </a:lnTo>
                  <a:lnTo>
                    <a:pt x="24568" y="238370"/>
                  </a:lnTo>
                  <a:lnTo>
                    <a:pt x="34973" y="239292"/>
                  </a:lnTo>
                  <a:lnTo>
                    <a:pt x="47852" y="240655"/>
                  </a:lnTo>
                  <a:lnTo>
                    <a:pt x="56620" y="242351"/>
                  </a:lnTo>
                  <a:lnTo>
                    <a:pt x="66276" y="244435"/>
                  </a:lnTo>
                  <a:lnTo>
                    <a:pt x="87001" y="246777"/>
                  </a:lnTo>
                  <a:lnTo>
                    <a:pt x="249216" y="260169"/>
                  </a:lnTo>
                  <a:lnTo>
                    <a:pt x="274683" y="262981"/>
                  </a:lnTo>
                  <a:lnTo>
                    <a:pt x="294519" y="265808"/>
                  </a:lnTo>
                  <a:lnTo>
                    <a:pt x="375568" y="280043"/>
                  </a:lnTo>
                  <a:lnTo>
                    <a:pt x="412067" y="287657"/>
                  </a:lnTo>
                  <a:lnTo>
                    <a:pt x="419445" y="288927"/>
                  </a:lnTo>
                  <a:lnTo>
                    <a:pt x="437060" y="300037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704"/>
            <p:cNvSpPr/>
            <p:nvPr/>
          </p:nvSpPr>
          <p:spPr>
            <a:xfrm>
              <a:off x="825817" y="2194560"/>
              <a:ext cx="428626" cy="17146"/>
            </a:xfrm>
            <a:custGeom>
              <a:avLst/>
              <a:gdLst/>
              <a:ahLst/>
              <a:cxnLst/>
              <a:rect l="0" t="0" r="0" b="0"/>
              <a:pathLst>
                <a:path w="428626" h="17146">
                  <a:moveTo>
                    <a:pt x="0" y="0"/>
                  </a:moveTo>
                  <a:lnTo>
                    <a:pt x="325907" y="0"/>
                  </a:lnTo>
                  <a:lnTo>
                    <a:pt x="343954" y="952"/>
                  </a:lnTo>
                  <a:lnTo>
                    <a:pt x="359795" y="2540"/>
                  </a:lnTo>
                  <a:lnTo>
                    <a:pt x="384699" y="5891"/>
                  </a:lnTo>
                  <a:lnTo>
                    <a:pt x="392673" y="6785"/>
                  </a:lnTo>
                  <a:lnTo>
                    <a:pt x="398942" y="7380"/>
                  </a:lnTo>
                  <a:lnTo>
                    <a:pt x="405026" y="8730"/>
                  </a:lnTo>
                  <a:lnTo>
                    <a:pt x="410988" y="10583"/>
                  </a:lnTo>
                  <a:lnTo>
                    <a:pt x="428625" y="17145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705"/>
            <p:cNvSpPr/>
            <p:nvPr/>
          </p:nvSpPr>
          <p:spPr>
            <a:xfrm>
              <a:off x="92216" y="2005964"/>
              <a:ext cx="296404" cy="42719"/>
            </a:xfrm>
            <a:custGeom>
              <a:avLst/>
              <a:gdLst/>
              <a:ahLst/>
              <a:cxnLst/>
              <a:rect l="0" t="0" r="0" b="0"/>
              <a:pathLst>
                <a:path w="296404" h="42719">
                  <a:moveTo>
                    <a:pt x="4938" y="17146"/>
                  </a:moveTo>
                  <a:lnTo>
                    <a:pt x="388" y="21696"/>
                  </a:lnTo>
                  <a:lnTo>
                    <a:pt x="0" y="23990"/>
                  </a:lnTo>
                  <a:lnTo>
                    <a:pt x="693" y="26471"/>
                  </a:lnTo>
                  <a:lnTo>
                    <a:pt x="2108" y="29077"/>
                  </a:lnTo>
                  <a:lnTo>
                    <a:pt x="4004" y="31768"/>
                  </a:lnTo>
                  <a:lnTo>
                    <a:pt x="6221" y="34513"/>
                  </a:lnTo>
                  <a:lnTo>
                    <a:pt x="8651" y="37297"/>
                  </a:lnTo>
                  <a:lnTo>
                    <a:pt x="11223" y="39152"/>
                  </a:lnTo>
                  <a:lnTo>
                    <a:pt x="13891" y="40389"/>
                  </a:lnTo>
                  <a:lnTo>
                    <a:pt x="16622" y="41214"/>
                  </a:lnTo>
                  <a:lnTo>
                    <a:pt x="25016" y="42374"/>
                  </a:lnTo>
                  <a:lnTo>
                    <a:pt x="40849" y="42646"/>
                  </a:lnTo>
                  <a:lnTo>
                    <a:pt x="51739" y="42718"/>
                  </a:lnTo>
                  <a:lnTo>
                    <a:pt x="63761" y="41814"/>
                  </a:lnTo>
                  <a:lnTo>
                    <a:pt x="76539" y="40259"/>
                  </a:lnTo>
                  <a:lnTo>
                    <a:pt x="135816" y="30919"/>
                  </a:lnTo>
                  <a:lnTo>
                    <a:pt x="149340" y="29185"/>
                  </a:lnTo>
                  <a:lnTo>
                    <a:pt x="161214" y="28030"/>
                  </a:lnTo>
                  <a:lnTo>
                    <a:pt x="171987" y="27259"/>
                  </a:lnTo>
                  <a:lnTo>
                    <a:pt x="189037" y="26403"/>
                  </a:lnTo>
                  <a:lnTo>
                    <a:pt x="196251" y="26175"/>
                  </a:lnTo>
                  <a:lnTo>
                    <a:pt x="203918" y="25070"/>
                  </a:lnTo>
                  <a:lnTo>
                    <a:pt x="211886" y="23381"/>
                  </a:lnTo>
                  <a:lnTo>
                    <a:pt x="220056" y="21302"/>
                  </a:lnTo>
                  <a:lnTo>
                    <a:pt x="227408" y="19917"/>
                  </a:lnTo>
                  <a:lnTo>
                    <a:pt x="234214" y="18993"/>
                  </a:lnTo>
                  <a:lnTo>
                    <a:pt x="240656" y="18377"/>
                  </a:lnTo>
                  <a:lnTo>
                    <a:pt x="246856" y="17967"/>
                  </a:lnTo>
                  <a:lnTo>
                    <a:pt x="252894" y="17693"/>
                  </a:lnTo>
                  <a:lnTo>
                    <a:pt x="258825" y="17510"/>
                  </a:lnTo>
                  <a:lnTo>
                    <a:pt x="264683" y="16436"/>
                  </a:lnTo>
                  <a:lnTo>
                    <a:pt x="270494" y="14768"/>
                  </a:lnTo>
                  <a:lnTo>
                    <a:pt x="276273" y="12703"/>
                  </a:lnTo>
                  <a:lnTo>
                    <a:pt x="281078" y="11326"/>
                  </a:lnTo>
                  <a:lnTo>
                    <a:pt x="285234" y="10409"/>
                  </a:lnTo>
                  <a:lnTo>
                    <a:pt x="296403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706"/>
            <p:cNvSpPr/>
            <p:nvPr/>
          </p:nvSpPr>
          <p:spPr>
            <a:xfrm>
              <a:off x="457199" y="1781534"/>
              <a:ext cx="162879" cy="498752"/>
            </a:xfrm>
            <a:custGeom>
              <a:avLst/>
              <a:gdLst/>
              <a:ahLst/>
              <a:cxnLst/>
              <a:rect l="0" t="0" r="0" b="0"/>
              <a:pathLst>
                <a:path w="162879" h="498752">
                  <a:moveTo>
                    <a:pt x="0" y="18691"/>
                  </a:moveTo>
                  <a:lnTo>
                    <a:pt x="4551" y="23241"/>
                  </a:lnTo>
                  <a:lnTo>
                    <a:pt x="5892" y="25534"/>
                  </a:lnTo>
                  <a:lnTo>
                    <a:pt x="8731" y="35218"/>
                  </a:lnTo>
                  <a:lnTo>
                    <a:pt x="12771" y="47943"/>
                  </a:lnTo>
                  <a:lnTo>
                    <a:pt x="13276" y="56290"/>
                  </a:lnTo>
                  <a:lnTo>
                    <a:pt x="12661" y="65664"/>
                  </a:lnTo>
                  <a:lnTo>
                    <a:pt x="11298" y="75724"/>
                  </a:lnTo>
                  <a:lnTo>
                    <a:pt x="9437" y="84335"/>
                  </a:lnTo>
                  <a:lnTo>
                    <a:pt x="3220" y="104604"/>
                  </a:lnTo>
                  <a:lnTo>
                    <a:pt x="1431" y="113390"/>
                  </a:lnTo>
                  <a:lnTo>
                    <a:pt x="3176" y="128089"/>
                  </a:lnTo>
                  <a:lnTo>
                    <a:pt x="4975" y="137343"/>
                  </a:lnTo>
                  <a:lnTo>
                    <a:pt x="6974" y="152705"/>
                  </a:lnTo>
                  <a:lnTo>
                    <a:pt x="7862" y="165882"/>
                  </a:lnTo>
                  <a:lnTo>
                    <a:pt x="8257" y="178089"/>
                  </a:lnTo>
                  <a:lnTo>
                    <a:pt x="10973" y="189864"/>
                  </a:lnTo>
                  <a:lnTo>
                    <a:pt x="15354" y="200495"/>
                  </a:lnTo>
                  <a:lnTo>
                    <a:pt x="17856" y="204664"/>
                  </a:lnTo>
                  <a:lnTo>
                    <a:pt x="24165" y="213647"/>
                  </a:lnTo>
                  <a:lnTo>
                    <a:pt x="27568" y="217415"/>
                  </a:lnTo>
                  <a:lnTo>
                    <a:pt x="29809" y="219754"/>
                  </a:lnTo>
                  <a:lnTo>
                    <a:pt x="32255" y="221313"/>
                  </a:lnTo>
                  <a:lnTo>
                    <a:pt x="34838" y="222352"/>
                  </a:lnTo>
                  <a:lnTo>
                    <a:pt x="37513" y="223045"/>
                  </a:lnTo>
                  <a:lnTo>
                    <a:pt x="40249" y="223507"/>
                  </a:lnTo>
                  <a:lnTo>
                    <a:pt x="43025" y="223815"/>
                  </a:lnTo>
                  <a:lnTo>
                    <a:pt x="45829" y="224020"/>
                  </a:lnTo>
                  <a:lnTo>
                    <a:pt x="48650" y="224157"/>
                  </a:lnTo>
                  <a:lnTo>
                    <a:pt x="54325" y="224309"/>
                  </a:lnTo>
                  <a:lnTo>
                    <a:pt x="57172" y="223397"/>
                  </a:lnTo>
                  <a:lnTo>
                    <a:pt x="60022" y="221836"/>
                  </a:lnTo>
                  <a:lnTo>
                    <a:pt x="67634" y="216610"/>
                  </a:lnTo>
                  <a:lnTo>
                    <a:pt x="80542" y="207937"/>
                  </a:lnTo>
                  <a:lnTo>
                    <a:pt x="86080" y="203910"/>
                  </a:lnTo>
                  <a:lnTo>
                    <a:pt x="90724" y="200273"/>
                  </a:lnTo>
                  <a:lnTo>
                    <a:pt x="94773" y="196895"/>
                  </a:lnTo>
                  <a:lnTo>
                    <a:pt x="114512" y="177903"/>
                  </a:lnTo>
                  <a:lnTo>
                    <a:pt x="127776" y="164837"/>
                  </a:lnTo>
                  <a:lnTo>
                    <a:pt x="137572" y="154222"/>
                  </a:lnTo>
                  <a:lnTo>
                    <a:pt x="145055" y="145240"/>
                  </a:lnTo>
                  <a:lnTo>
                    <a:pt x="150996" y="137347"/>
                  </a:lnTo>
                  <a:lnTo>
                    <a:pt x="154956" y="130180"/>
                  </a:lnTo>
                  <a:lnTo>
                    <a:pt x="159357" y="117136"/>
                  </a:lnTo>
                  <a:lnTo>
                    <a:pt x="160531" y="109086"/>
                  </a:lnTo>
                  <a:lnTo>
                    <a:pt x="161313" y="99909"/>
                  </a:lnTo>
                  <a:lnTo>
                    <a:pt x="162183" y="81458"/>
                  </a:lnTo>
                  <a:lnTo>
                    <a:pt x="162569" y="66907"/>
                  </a:lnTo>
                  <a:lnTo>
                    <a:pt x="162837" y="28544"/>
                  </a:lnTo>
                  <a:lnTo>
                    <a:pt x="162870" y="0"/>
                  </a:lnTo>
                  <a:lnTo>
                    <a:pt x="162877" y="33936"/>
                  </a:lnTo>
                  <a:lnTo>
                    <a:pt x="161925" y="42189"/>
                  </a:lnTo>
                  <a:lnTo>
                    <a:pt x="158327" y="56439"/>
                  </a:lnTo>
                  <a:lnTo>
                    <a:pt x="156093" y="71663"/>
                  </a:lnTo>
                  <a:lnTo>
                    <a:pt x="155497" y="79723"/>
                  </a:lnTo>
                  <a:lnTo>
                    <a:pt x="154835" y="116619"/>
                  </a:lnTo>
                  <a:lnTo>
                    <a:pt x="154658" y="141126"/>
                  </a:lnTo>
                  <a:lnTo>
                    <a:pt x="155493" y="164132"/>
                  </a:lnTo>
                  <a:lnTo>
                    <a:pt x="157002" y="186136"/>
                  </a:lnTo>
                  <a:lnTo>
                    <a:pt x="158961" y="207474"/>
                  </a:lnTo>
                  <a:lnTo>
                    <a:pt x="159314" y="234081"/>
                  </a:lnTo>
                  <a:lnTo>
                    <a:pt x="158597" y="264202"/>
                  </a:lnTo>
                  <a:lnTo>
                    <a:pt x="155153" y="351455"/>
                  </a:lnTo>
                  <a:lnTo>
                    <a:pt x="154473" y="404709"/>
                  </a:lnTo>
                  <a:lnTo>
                    <a:pt x="154308" y="488901"/>
                  </a:lnTo>
                  <a:lnTo>
                    <a:pt x="162878" y="498751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707"/>
            <p:cNvSpPr/>
            <p:nvPr/>
          </p:nvSpPr>
          <p:spPr>
            <a:xfrm>
              <a:off x="1919463" y="1838148"/>
              <a:ext cx="449405" cy="176390"/>
            </a:xfrm>
            <a:custGeom>
              <a:avLst/>
              <a:gdLst/>
              <a:ahLst/>
              <a:cxnLst/>
              <a:rect l="0" t="0" r="0" b="0"/>
              <a:pathLst>
                <a:path w="449405" h="176390">
                  <a:moveTo>
                    <a:pt x="260809" y="4939"/>
                  </a:moveTo>
                  <a:lnTo>
                    <a:pt x="260809" y="388"/>
                  </a:lnTo>
                  <a:lnTo>
                    <a:pt x="259856" y="0"/>
                  </a:lnTo>
                  <a:lnTo>
                    <a:pt x="258269" y="694"/>
                  </a:lnTo>
                  <a:lnTo>
                    <a:pt x="253013" y="4005"/>
                  </a:lnTo>
                  <a:lnTo>
                    <a:pt x="244326" y="8651"/>
                  </a:lnTo>
                  <a:lnTo>
                    <a:pt x="232676" y="12176"/>
                  </a:lnTo>
                  <a:lnTo>
                    <a:pt x="216336" y="16432"/>
                  </a:lnTo>
                  <a:lnTo>
                    <a:pt x="196870" y="21173"/>
                  </a:lnTo>
                  <a:lnTo>
                    <a:pt x="181036" y="25287"/>
                  </a:lnTo>
                  <a:lnTo>
                    <a:pt x="155822" y="32398"/>
                  </a:lnTo>
                  <a:lnTo>
                    <a:pt x="141288" y="37532"/>
                  </a:lnTo>
                  <a:lnTo>
                    <a:pt x="124931" y="43813"/>
                  </a:lnTo>
                  <a:lnTo>
                    <a:pt x="107358" y="50858"/>
                  </a:lnTo>
                  <a:lnTo>
                    <a:pt x="91834" y="57459"/>
                  </a:lnTo>
                  <a:lnTo>
                    <a:pt x="64424" y="69874"/>
                  </a:lnTo>
                  <a:lnTo>
                    <a:pt x="53685" y="73946"/>
                  </a:lnTo>
                  <a:lnTo>
                    <a:pt x="44622" y="76661"/>
                  </a:lnTo>
                  <a:lnTo>
                    <a:pt x="36674" y="78472"/>
                  </a:lnTo>
                  <a:lnTo>
                    <a:pt x="25303" y="83023"/>
                  </a:lnTo>
                  <a:lnTo>
                    <a:pt x="17075" y="87268"/>
                  </a:lnTo>
                  <a:lnTo>
                    <a:pt x="7087" y="90610"/>
                  </a:lnTo>
                  <a:lnTo>
                    <a:pt x="1041" y="94768"/>
                  </a:lnTo>
                  <a:lnTo>
                    <a:pt x="0" y="97210"/>
                  </a:lnTo>
                  <a:lnTo>
                    <a:pt x="259" y="99790"/>
                  </a:lnTo>
                  <a:lnTo>
                    <a:pt x="2134" y="105198"/>
                  </a:lnTo>
                  <a:lnTo>
                    <a:pt x="2634" y="107973"/>
                  </a:lnTo>
                  <a:lnTo>
                    <a:pt x="2967" y="110776"/>
                  </a:lnTo>
                  <a:lnTo>
                    <a:pt x="4142" y="112644"/>
                  </a:lnTo>
                  <a:lnTo>
                    <a:pt x="5878" y="113890"/>
                  </a:lnTo>
                  <a:lnTo>
                    <a:pt x="7987" y="114720"/>
                  </a:lnTo>
                  <a:lnTo>
                    <a:pt x="20491" y="115643"/>
                  </a:lnTo>
                  <a:lnTo>
                    <a:pt x="29160" y="115889"/>
                  </a:lnTo>
                  <a:lnTo>
                    <a:pt x="97211" y="123783"/>
                  </a:lnTo>
                  <a:lnTo>
                    <a:pt x="182384" y="133959"/>
                  </a:lnTo>
                  <a:lnTo>
                    <a:pt x="210431" y="136672"/>
                  </a:lnTo>
                  <a:lnTo>
                    <a:pt x="283347" y="143031"/>
                  </a:lnTo>
                  <a:lnTo>
                    <a:pt x="310124" y="145578"/>
                  </a:lnTo>
                  <a:lnTo>
                    <a:pt x="332738" y="148228"/>
                  </a:lnTo>
                  <a:lnTo>
                    <a:pt x="352577" y="150948"/>
                  </a:lnTo>
                  <a:lnTo>
                    <a:pt x="370565" y="153713"/>
                  </a:lnTo>
                  <a:lnTo>
                    <a:pt x="386367" y="156509"/>
                  </a:lnTo>
                  <a:lnTo>
                    <a:pt x="400712" y="159326"/>
                  </a:lnTo>
                  <a:lnTo>
                    <a:pt x="414085" y="162156"/>
                  </a:lnTo>
                  <a:lnTo>
                    <a:pt x="423953" y="164996"/>
                  </a:lnTo>
                  <a:lnTo>
                    <a:pt x="431484" y="167841"/>
                  </a:lnTo>
                  <a:lnTo>
                    <a:pt x="449404" y="176389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708"/>
            <p:cNvSpPr/>
            <p:nvPr/>
          </p:nvSpPr>
          <p:spPr>
            <a:xfrm>
              <a:off x="1914525" y="2100262"/>
              <a:ext cx="582930" cy="60009"/>
            </a:xfrm>
            <a:custGeom>
              <a:avLst/>
              <a:gdLst/>
              <a:ahLst/>
              <a:cxnLst/>
              <a:rect l="0" t="0" r="0" b="0"/>
              <a:pathLst>
                <a:path w="582930" h="60009">
                  <a:moveTo>
                    <a:pt x="0" y="0"/>
                  </a:moveTo>
                  <a:lnTo>
                    <a:pt x="11931" y="0"/>
                  </a:lnTo>
                  <a:lnTo>
                    <a:pt x="16527" y="953"/>
                  </a:lnTo>
                  <a:lnTo>
                    <a:pt x="22448" y="2540"/>
                  </a:lnTo>
                  <a:lnTo>
                    <a:pt x="29252" y="4551"/>
                  </a:lnTo>
                  <a:lnTo>
                    <a:pt x="38551" y="5892"/>
                  </a:lnTo>
                  <a:lnTo>
                    <a:pt x="49513" y="6785"/>
                  </a:lnTo>
                  <a:lnTo>
                    <a:pt x="61584" y="7381"/>
                  </a:lnTo>
                  <a:lnTo>
                    <a:pt x="87695" y="8043"/>
                  </a:lnTo>
                  <a:lnTo>
                    <a:pt x="134162" y="8468"/>
                  </a:lnTo>
                  <a:lnTo>
                    <a:pt x="147544" y="9455"/>
                  </a:lnTo>
                  <a:lnTo>
                    <a:pt x="163132" y="11066"/>
                  </a:lnTo>
                  <a:lnTo>
                    <a:pt x="216928" y="17884"/>
                  </a:lnTo>
                  <a:lnTo>
                    <a:pt x="236058" y="20495"/>
                  </a:lnTo>
                  <a:lnTo>
                    <a:pt x="285255" y="25937"/>
                  </a:lnTo>
                  <a:lnTo>
                    <a:pt x="364237" y="34355"/>
                  </a:lnTo>
                  <a:lnTo>
                    <a:pt x="388557" y="37191"/>
                  </a:lnTo>
                  <a:lnTo>
                    <a:pt x="407628" y="39081"/>
                  </a:lnTo>
                  <a:lnTo>
                    <a:pt x="423199" y="40342"/>
                  </a:lnTo>
                  <a:lnTo>
                    <a:pt x="436438" y="41182"/>
                  </a:lnTo>
                  <a:lnTo>
                    <a:pt x="458767" y="42116"/>
                  </a:lnTo>
                  <a:lnTo>
                    <a:pt x="468722" y="42364"/>
                  </a:lnTo>
                  <a:lnTo>
                    <a:pt x="478216" y="43483"/>
                  </a:lnTo>
                  <a:lnTo>
                    <a:pt x="487403" y="45181"/>
                  </a:lnTo>
                  <a:lnTo>
                    <a:pt x="496385" y="47266"/>
                  </a:lnTo>
                  <a:lnTo>
                    <a:pt x="504278" y="48656"/>
                  </a:lnTo>
                  <a:lnTo>
                    <a:pt x="518128" y="50200"/>
                  </a:lnTo>
                  <a:lnTo>
                    <a:pt x="526394" y="51564"/>
                  </a:lnTo>
                  <a:lnTo>
                    <a:pt x="535714" y="53426"/>
                  </a:lnTo>
                  <a:lnTo>
                    <a:pt x="582929" y="60008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709"/>
            <p:cNvSpPr/>
            <p:nvPr/>
          </p:nvSpPr>
          <p:spPr>
            <a:xfrm>
              <a:off x="2583179" y="1911667"/>
              <a:ext cx="454344" cy="17146"/>
            </a:xfrm>
            <a:custGeom>
              <a:avLst/>
              <a:gdLst/>
              <a:ahLst/>
              <a:cxnLst/>
              <a:rect l="0" t="0" r="0" b="0"/>
              <a:pathLst>
                <a:path w="454344" h="17146">
                  <a:moveTo>
                    <a:pt x="0" y="17145"/>
                  </a:moveTo>
                  <a:lnTo>
                    <a:pt x="349815" y="17145"/>
                  </a:lnTo>
                  <a:lnTo>
                    <a:pt x="374180" y="16193"/>
                  </a:lnTo>
                  <a:lnTo>
                    <a:pt x="394234" y="14605"/>
                  </a:lnTo>
                  <a:lnTo>
                    <a:pt x="435590" y="9764"/>
                  </a:lnTo>
                  <a:lnTo>
                    <a:pt x="439936" y="8415"/>
                  </a:lnTo>
                  <a:lnTo>
                    <a:pt x="443786" y="6562"/>
                  </a:lnTo>
                  <a:lnTo>
                    <a:pt x="454343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710"/>
            <p:cNvSpPr/>
            <p:nvPr/>
          </p:nvSpPr>
          <p:spPr>
            <a:xfrm>
              <a:off x="3106102" y="1645920"/>
              <a:ext cx="60009" cy="514351"/>
            </a:xfrm>
            <a:custGeom>
              <a:avLst/>
              <a:gdLst/>
              <a:ahLst/>
              <a:cxnLst/>
              <a:rect l="0" t="0" r="0" b="0"/>
              <a:pathLst>
                <a:path w="60009" h="514351">
                  <a:moveTo>
                    <a:pt x="0" y="0"/>
                  </a:moveTo>
                  <a:lnTo>
                    <a:pt x="11932" y="11931"/>
                  </a:lnTo>
                  <a:lnTo>
                    <a:pt x="14622" y="16527"/>
                  </a:lnTo>
                  <a:lnTo>
                    <a:pt x="17368" y="22448"/>
                  </a:lnTo>
                  <a:lnTo>
                    <a:pt x="20151" y="29252"/>
                  </a:lnTo>
                  <a:lnTo>
                    <a:pt x="22959" y="36646"/>
                  </a:lnTo>
                  <a:lnTo>
                    <a:pt x="28619" y="52482"/>
                  </a:lnTo>
                  <a:lnTo>
                    <a:pt x="30509" y="59753"/>
                  </a:lnTo>
                  <a:lnTo>
                    <a:pt x="31770" y="66505"/>
                  </a:lnTo>
                  <a:lnTo>
                    <a:pt x="32610" y="72912"/>
                  </a:lnTo>
                  <a:lnTo>
                    <a:pt x="33170" y="82898"/>
                  </a:lnTo>
                  <a:lnTo>
                    <a:pt x="33792" y="109233"/>
                  </a:lnTo>
                  <a:lnTo>
                    <a:pt x="34910" y="120447"/>
                  </a:lnTo>
                  <a:lnTo>
                    <a:pt x="36609" y="129828"/>
                  </a:lnTo>
                  <a:lnTo>
                    <a:pt x="38693" y="137987"/>
                  </a:lnTo>
                  <a:lnTo>
                    <a:pt x="40083" y="147236"/>
                  </a:lnTo>
                  <a:lnTo>
                    <a:pt x="41010" y="157212"/>
                  </a:lnTo>
                  <a:lnTo>
                    <a:pt x="41627" y="167673"/>
                  </a:lnTo>
                  <a:lnTo>
                    <a:pt x="41086" y="177504"/>
                  </a:lnTo>
                  <a:lnTo>
                    <a:pt x="39774" y="186916"/>
                  </a:lnTo>
                  <a:lnTo>
                    <a:pt x="37946" y="196048"/>
                  </a:lnTo>
                  <a:lnTo>
                    <a:pt x="36727" y="204993"/>
                  </a:lnTo>
                  <a:lnTo>
                    <a:pt x="35915" y="213815"/>
                  </a:lnTo>
                  <a:lnTo>
                    <a:pt x="35373" y="222553"/>
                  </a:lnTo>
                  <a:lnTo>
                    <a:pt x="34771" y="239882"/>
                  </a:lnTo>
                  <a:lnTo>
                    <a:pt x="34611" y="248504"/>
                  </a:lnTo>
                  <a:lnTo>
                    <a:pt x="33551" y="259014"/>
                  </a:lnTo>
                  <a:lnTo>
                    <a:pt x="31893" y="270783"/>
                  </a:lnTo>
                  <a:lnTo>
                    <a:pt x="29834" y="283392"/>
                  </a:lnTo>
                  <a:lnTo>
                    <a:pt x="28462" y="294655"/>
                  </a:lnTo>
                  <a:lnTo>
                    <a:pt x="27547" y="305022"/>
                  </a:lnTo>
                  <a:lnTo>
                    <a:pt x="26937" y="314790"/>
                  </a:lnTo>
                  <a:lnTo>
                    <a:pt x="26260" y="333264"/>
                  </a:lnTo>
                  <a:lnTo>
                    <a:pt x="26079" y="342191"/>
                  </a:lnTo>
                  <a:lnTo>
                    <a:pt x="25006" y="350999"/>
                  </a:lnTo>
                  <a:lnTo>
                    <a:pt x="23338" y="359730"/>
                  </a:lnTo>
                  <a:lnTo>
                    <a:pt x="21274" y="368407"/>
                  </a:lnTo>
                  <a:lnTo>
                    <a:pt x="19897" y="376097"/>
                  </a:lnTo>
                  <a:lnTo>
                    <a:pt x="18368" y="389722"/>
                  </a:lnTo>
                  <a:lnTo>
                    <a:pt x="20229" y="402127"/>
                  </a:lnTo>
                  <a:lnTo>
                    <a:pt x="22058" y="408102"/>
                  </a:lnTo>
                  <a:lnTo>
                    <a:pt x="24231" y="416848"/>
                  </a:lnTo>
                  <a:lnTo>
                    <a:pt x="29184" y="439265"/>
                  </a:lnTo>
                  <a:lnTo>
                    <a:pt x="30886" y="448101"/>
                  </a:lnTo>
                  <a:lnTo>
                    <a:pt x="32021" y="454944"/>
                  </a:lnTo>
                  <a:lnTo>
                    <a:pt x="32777" y="460458"/>
                  </a:lnTo>
                  <a:lnTo>
                    <a:pt x="34234" y="466040"/>
                  </a:lnTo>
                  <a:lnTo>
                    <a:pt x="36158" y="471665"/>
                  </a:lnTo>
                  <a:lnTo>
                    <a:pt x="38393" y="477321"/>
                  </a:lnTo>
                  <a:lnTo>
                    <a:pt x="39883" y="482044"/>
                  </a:lnTo>
                  <a:lnTo>
                    <a:pt x="41538" y="489832"/>
                  </a:lnTo>
                  <a:lnTo>
                    <a:pt x="42932" y="492289"/>
                  </a:lnTo>
                  <a:lnTo>
                    <a:pt x="44814" y="493928"/>
                  </a:lnTo>
                  <a:lnTo>
                    <a:pt x="47021" y="495020"/>
                  </a:lnTo>
                  <a:lnTo>
                    <a:pt x="48492" y="496701"/>
                  </a:lnTo>
                  <a:lnTo>
                    <a:pt x="49473" y="498774"/>
                  </a:lnTo>
                  <a:lnTo>
                    <a:pt x="50127" y="501108"/>
                  </a:lnTo>
                  <a:lnTo>
                    <a:pt x="51516" y="503617"/>
                  </a:lnTo>
                  <a:lnTo>
                    <a:pt x="53394" y="506242"/>
                  </a:lnTo>
                  <a:lnTo>
                    <a:pt x="60008" y="51435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917882" y="2340804"/>
            <a:ext cx="840106" cy="1113914"/>
            <a:chOff x="5917882" y="2340804"/>
            <a:chExt cx="840106" cy="1113914"/>
          </a:xfrm>
        </p:grpSpPr>
        <p:sp>
          <p:nvSpPr>
            <p:cNvPr id="19" name="SMARTPenAnnotation711"/>
            <p:cNvSpPr/>
            <p:nvPr/>
          </p:nvSpPr>
          <p:spPr>
            <a:xfrm>
              <a:off x="5917882" y="2340804"/>
              <a:ext cx="42444" cy="1096769"/>
            </a:xfrm>
            <a:custGeom>
              <a:avLst/>
              <a:gdLst/>
              <a:ahLst/>
              <a:cxnLst/>
              <a:rect l="0" t="0" r="0" b="0"/>
              <a:pathLst>
                <a:path w="42444" h="1096769">
                  <a:moveTo>
                    <a:pt x="8572" y="1096768"/>
                  </a:moveTo>
                  <a:lnTo>
                    <a:pt x="8572" y="1020015"/>
                  </a:lnTo>
                  <a:lnTo>
                    <a:pt x="7620" y="995117"/>
                  </a:lnTo>
                  <a:lnTo>
                    <a:pt x="6033" y="970898"/>
                  </a:lnTo>
                  <a:lnTo>
                    <a:pt x="4022" y="947132"/>
                  </a:lnTo>
                  <a:lnTo>
                    <a:pt x="4328" y="920726"/>
                  </a:lnTo>
                  <a:lnTo>
                    <a:pt x="5743" y="913684"/>
                  </a:lnTo>
                  <a:lnTo>
                    <a:pt x="6686" y="909942"/>
                  </a:lnTo>
                  <a:lnTo>
                    <a:pt x="7315" y="908400"/>
                  </a:lnTo>
                  <a:lnTo>
                    <a:pt x="7734" y="908324"/>
                  </a:lnTo>
                  <a:lnTo>
                    <a:pt x="8966" y="910179"/>
                  </a:lnTo>
                  <a:lnTo>
                    <a:pt x="10740" y="913320"/>
                  </a:lnTo>
                  <a:lnTo>
                    <a:pt x="12875" y="917319"/>
                  </a:lnTo>
                  <a:lnTo>
                    <a:pt x="14298" y="928558"/>
                  </a:lnTo>
                  <a:lnTo>
                    <a:pt x="15247" y="944623"/>
                  </a:lnTo>
                  <a:lnTo>
                    <a:pt x="16301" y="981523"/>
                  </a:lnTo>
                  <a:lnTo>
                    <a:pt x="17096" y="1055585"/>
                  </a:lnTo>
                  <a:lnTo>
                    <a:pt x="17135" y="1074875"/>
                  </a:lnTo>
                  <a:lnTo>
                    <a:pt x="17145" y="1028148"/>
                  </a:lnTo>
                  <a:lnTo>
                    <a:pt x="16192" y="1024351"/>
                  </a:lnTo>
                  <a:lnTo>
                    <a:pt x="14605" y="1020868"/>
                  </a:lnTo>
                  <a:lnTo>
                    <a:pt x="12594" y="1017593"/>
                  </a:lnTo>
                  <a:lnTo>
                    <a:pt x="11254" y="1013505"/>
                  </a:lnTo>
                  <a:lnTo>
                    <a:pt x="10360" y="1008874"/>
                  </a:lnTo>
                  <a:lnTo>
                    <a:pt x="9102" y="988176"/>
                  </a:lnTo>
                  <a:lnTo>
                    <a:pt x="9761" y="970400"/>
                  </a:lnTo>
                  <a:lnTo>
                    <a:pt x="11270" y="962993"/>
                  </a:lnTo>
                  <a:lnTo>
                    <a:pt x="13228" y="956149"/>
                  </a:lnTo>
                  <a:lnTo>
                    <a:pt x="14534" y="950635"/>
                  </a:lnTo>
                  <a:lnTo>
                    <a:pt x="15404" y="946006"/>
                  </a:lnTo>
                  <a:lnTo>
                    <a:pt x="16629" y="934941"/>
                  </a:lnTo>
                  <a:lnTo>
                    <a:pt x="17044" y="909015"/>
                  </a:lnTo>
                  <a:lnTo>
                    <a:pt x="17144" y="785792"/>
                  </a:lnTo>
                  <a:lnTo>
                    <a:pt x="18097" y="779913"/>
                  </a:lnTo>
                  <a:lnTo>
                    <a:pt x="19685" y="775042"/>
                  </a:lnTo>
                  <a:lnTo>
                    <a:pt x="21696" y="770841"/>
                  </a:lnTo>
                  <a:lnTo>
                    <a:pt x="23037" y="767089"/>
                  </a:lnTo>
                  <a:lnTo>
                    <a:pt x="23930" y="763634"/>
                  </a:lnTo>
                  <a:lnTo>
                    <a:pt x="25188" y="754222"/>
                  </a:lnTo>
                  <a:lnTo>
                    <a:pt x="25671" y="721514"/>
                  </a:lnTo>
                  <a:lnTo>
                    <a:pt x="25718" y="580993"/>
                  </a:lnTo>
                  <a:lnTo>
                    <a:pt x="26670" y="578611"/>
                  </a:lnTo>
                  <a:lnTo>
                    <a:pt x="28258" y="577022"/>
                  </a:lnTo>
                  <a:lnTo>
                    <a:pt x="30268" y="575963"/>
                  </a:lnTo>
                  <a:lnTo>
                    <a:pt x="31609" y="574305"/>
                  </a:lnTo>
                  <a:lnTo>
                    <a:pt x="32503" y="572247"/>
                  </a:lnTo>
                  <a:lnTo>
                    <a:pt x="33098" y="569922"/>
                  </a:lnTo>
                  <a:lnTo>
                    <a:pt x="33937" y="543897"/>
                  </a:lnTo>
                  <a:lnTo>
                    <a:pt x="34289" y="436123"/>
                  </a:lnTo>
                  <a:lnTo>
                    <a:pt x="35242" y="433453"/>
                  </a:lnTo>
                  <a:lnTo>
                    <a:pt x="36830" y="431673"/>
                  </a:lnTo>
                  <a:lnTo>
                    <a:pt x="38841" y="430486"/>
                  </a:lnTo>
                  <a:lnTo>
                    <a:pt x="39229" y="428743"/>
                  </a:lnTo>
                  <a:lnTo>
                    <a:pt x="38535" y="426628"/>
                  </a:lnTo>
                  <a:lnTo>
                    <a:pt x="37120" y="424265"/>
                  </a:lnTo>
                  <a:lnTo>
                    <a:pt x="37130" y="421738"/>
                  </a:lnTo>
                  <a:lnTo>
                    <a:pt x="38088" y="419100"/>
                  </a:lnTo>
                  <a:lnTo>
                    <a:pt x="39680" y="416390"/>
                  </a:lnTo>
                  <a:lnTo>
                    <a:pt x="40740" y="413630"/>
                  </a:lnTo>
                  <a:lnTo>
                    <a:pt x="41919" y="408024"/>
                  </a:lnTo>
                  <a:lnTo>
                    <a:pt x="42443" y="387117"/>
                  </a:lnTo>
                  <a:lnTo>
                    <a:pt x="41724" y="357505"/>
                  </a:lnTo>
                  <a:lnTo>
                    <a:pt x="40198" y="342941"/>
                  </a:lnTo>
                  <a:lnTo>
                    <a:pt x="36916" y="317869"/>
                  </a:lnTo>
                  <a:lnTo>
                    <a:pt x="36041" y="309850"/>
                  </a:lnTo>
                  <a:lnTo>
                    <a:pt x="34809" y="294012"/>
                  </a:lnTo>
                  <a:lnTo>
                    <a:pt x="34393" y="280127"/>
                  </a:lnTo>
                  <a:lnTo>
                    <a:pt x="33406" y="278021"/>
                  </a:lnTo>
                  <a:lnTo>
                    <a:pt x="31796" y="276617"/>
                  </a:lnTo>
                  <a:lnTo>
                    <a:pt x="29770" y="275680"/>
                  </a:lnTo>
                  <a:lnTo>
                    <a:pt x="28419" y="273151"/>
                  </a:lnTo>
                  <a:lnTo>
                    <a:pt x="27519" y="269560"/>
                  </a:lnTo>
                  <a:lnTo>
                    <a:pt x="26251" y="245244"/>
                  </a:lnTo>
                  <a:lnTo>
                    <a:pt x="25823" y="208582"/>
                  </a:lnTo>
                  <a:lnTo>
                    <a:pt x="24835" y="203654"/>
                  </a:lnTo>
                  <a:lnTo>
                    <a:pt x="23224" y="199416"/>
                  </a:lnTo>
                  <a:lnTo>
                    <a:pt x="21198" y="195638"/>
                  </a:lnTo>
                  <a:lnTo>
                    <a:pt x="19847" y="192168"/>
                  </a:lnTo>
                  <a:lnTo>
                    <a:pt x="18947" y="188901"/>
                  </a:lnTo>
                  <a:lnTo>
                    <a:pt x="17679" y="179753"/>
                  </a:lnTo>
                  <a:lnTo>
                    <a:pt x="17154" y="150940"/>
                  </a:lnTo>
                  <a:lnTo>
                    <a:pt x="14609" y="127443"/>
                  </a:lnTo>
                  <a:lnTo>
                    <a:pt x="12597" y="110508"/>
                  </a:lnTo>
                  <a:lnTo>
                    <a:pt x="12901" y="76453"/>
                  </a:lnTo>
                  <a:lnTo>
                    <a:pt x="16307" y="35329"/>
                  </a:lnTo>
                  <a:lnTo>
                    <a:pt x="17123" y="5318"/>
                  </a:lnTo>
                  <a:lnTo>
                    <a:pt x="16178" y="3375"/>
                  </a:lnTo>
                  <a:lnTo>
                    <a:pt x="14595" y="2079"/>
                  </a:lnTo>
                  <a:lnTo>
                    <a:pt x="9762" y="0"/>
                  </a:lnTo>
                  <a:lnTo>
                    <a:pt x="7855" y="20121"/>
                  </a:lnTo>
                  <a:lnTo>
                    <a:pt x="6189" y="27531"/>
                  </a:lnTo>
                  <a:lnTo>
                    <a:pt x="4126" y="35328"/>
                  </a:lnTo>
                  <a:lnTo>
                    <a:pt x="2751" y="43384"/>
                  </a:lnTo>
                  <a:lnTo>
                    <a:pt x="1834" y="51612"/>
                  </a:lnTo>
                  <a:lnTo>
                    <a:pt x="543" y="71765"/>
                  </a:lnTo>
                  <a:lnTo>
                    <a:pt x="48" y="97603"/>
                  </a:lnTo>
                  <a:lnTo>
                    <a:pt x="0" y="119503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712"/>
            <p:cNvSpPr/>
            <p:nvPr/>
          </p:nvSpPr>
          <p:spPr>
            <a:xfrm>
              <a:off x="6749415" y="3454717"/>
              <a:ext cx="8573" cy="1"/>
            </a:xfrm>
            <a:custGeom>
              <a:avLst/>
              <a:gdLst/>
              <a:ahLst/>
              <a:cxnLst/>
              <a:rect l="0" t="0" r="0" b="0"/>
              <a:pathLst>
                <a:path w="8573" h="1">
                  <a:moveTo>
                    <a:pt x="0" y="0"/>
                  </a:moveTo>
                  <a:lnTo>
                    <a:pt x="8572" y="0"/>
                  </a:lnTo>
                </a:path>
              </a:pathLst>
            </a:custGeom>
            <a:ln w="38100" cap="flat" cmpd="sng" algn="ctr">
              <a:solidFill>
                <a:srgbClr val="009D4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SMARTPenAnnotation795"/>
          <p:cNvSpPr/>
          <p:nvPr/>
        </p:nvSpPr>
        <p:spPr>
          <a:xfrm>
            <a:off x="6718855" y="2306002"/>
            <a:ext cx="39133" cy="1140144"/>
          </a:xfrm>
          <a:custGeom>
            <a:avLst/>
            <a:gdLst/>
            <a:ahLst/>
            <a:cxnLst/>
            <a:rect l="0" t="0" r="0" b="0"/>
            <a:pathLst>
              <a:path w="39133" h="1140144">
                <a:moveTo>
                  <a:pt x="39132" y="1140143"/>
                </a:moveTo>
                <a:lnTo>
                  <a:pt x="34582" y="1135592"/>
                </a:lnTo>
                <a:lnTo>
                  <a:pt x="33241" y="1133299"/>
                </a:lnTo>
                <a:lnTo>
                  <a:pt x="32347" y="1130818"/>
                </a:lnTo>
                <a:lnTo>
                  <a:pt x="31751" y="1128211"/>
                </a:lnTo>
                <a:lnTo>
                  <a:pt x="32307" y="1122663"/>
                </a:lnTo>
                <a:lnTo>
                  <a:pt x="33629" y="1115155"/>
                </a:lnTo>
                <a:lnTo>
                  <a:pt x="35464" y="1106339"/>
                </a:lnTo>
                <a:lnTo>
                  <a:pt x="36686" y="1099509"/>
                </a:lnTo>
                <a:lnTo>
                  <a:pt x="37502" y="1094004"/>
                </a:lnTo>
                <a:lnTo>
                  <a:pt x="38649" y="1069004"/>
                </a:lnTo>
                <a:lnTo>
                  <a:pt x="37965" y="1037088"/>
                </a:lnTo>
                <a:lnTo>
                  <a:pt x="32305" y="959307"/>
                </a:lnTo>
                <a:lnTo>
                  <a:pt x="31723" y="948148"/>
                </a:lnTo>
                <a:lnTo>
                  <a:pt x="30383" y="936899"/>
                </a:lnTo>
                <a:lnTo>
                  <a:pt x="28537" y="925589"/>
                </a:lnTo>
                <a:lnTo>
                  <a:pt x="23945" y="900958"/>
                </a:lnTo>
                <a:lnTo>
                  <a:pt x="10438" y="821943"/>
                </a:lnTo>
                <a:lnTo>
                  <a:pt x="8573" y="802279"/>
                </a:lnTo>
                <a:lnTo>
                  <a:pt x="7329" y="780598"/>
                </a:lnTo>
                <a:lnTo>
                  <a:pt x="6500" y="757571"/>
                </a:lnTo>
                <a:lnTo>
                  <a:pt x="4217" y="643427"/>
                </a:lnTo>
                <a:lnTo>
                  <a:pt x="437" y="575210"/>
                </a:lnTo>
                <a:lnTo>
                  <a:pt x="0" y="549208"/>
                </a:lnTo>
                <a:lnTo>
                  <a:pt x="661" y="529017"/>
                </a:lnTo>
                <a:lnTo>
                  <a:pt x="2984" y="499913"/>
                </a:lnTo>
                <a:lnTo>
                  <a:pt x="4016" y="480629"/>
                </a:lnTo>
                <a:lnTo>
                  <a:pt x="4679" y="450821"/>
                </a:lnTo>
                <a:lnTo>
                  <a:pt x="5746" y="422925"/>
                </a:lnTo>
                <a:lnTo>
                  <a:pt x="7349" y="415300"/>
                </a:lnTo>
                <a:lnTo>
                  <a:pt x="9372" y="408312"/>
                </a:lnTo>
                <a:lnTo>
                  <a:pt x="10719" y="402700"/>
                </a:lnTo>
                <a:lnTo>
                  <a:pt x="11617" y="398007"/>
                </a:lnTo>
                <a:lnTo>
                  <a:pt x="12616" y="387395"/>
                </a:lnTo>
                <a:lnTo>
                  <a:pt x="13178" y="359047"/>
                </a:lnTo>
                <a:lnTo>
                  <a:pt x="14297" y="323766"/>
                </a:lnTo>
                <a:lnTo>
                  <a:pt x="15908" y="314904"/>
                </a:lnTo>
                <a:lnTo>
                  <a:pt x="17934" y="307091"/>
                </a:lnTo>
                <a:lnTo>
                  <a:pt x="19285" y="300930"/>
                </a:lnTo>
                <a:lnTo>
                  <a:pt x="20186" y="295870"/>
                </a:lnTo>
                <a:lnTo>
                  <a:pt x="21187" y="284850"/>
                </a:lnTo>
                <a:lnTo>
                  <a:pt x="21632" y="267253"/>
                </a:lnTo>
                <a:lnTo>
                  <a:pt x="22702" y="256273"/>
                </a:lnTo>
                <a:lnTo>
                  <a:pt x="24369" y="244191"/>
                </a:lnTo>
                <a:lnTo>
                  <a:pt x="26433" y="231374"/>
                </a:lnTo>
                <a:lnTo>
                  <a:pt x="27809" y="221877"/>
                </a:lnTo>
                <a:lnTo>
                  <a:pt x="28726" y="214593"/>
                </a:lnTo>
                <a:lnTo>
                  <a:pt x="29744" y="203960"/>
                </a:lnTo>
                <a:lnTo>
                  <a:pt x="30399" y="171592"/>
                </a:lnTo>
                <a:lnTo>
                  <a:pt x="30550" y="111102"/>
                </a:lnTo>
                <a:lnTo>
                  <a:pt x="31506" y="107406"/>
                </a:lnTo>
                <a:lnTo>
                  <a:pt x="33096" y="103989"/>
                </a:lnTo>
                <a:lnTo>
                  <a:pt x="35108" y="100758"/>
                </a:lnTo>
                <a:lnTo>
                  <a:pt x="36449" y="96700"/>
                </a:lnTo>
                <a:lnTo>
                  <a:pt x="37344" y="92089"/>
                </a:lnTo>
                <a:lnTo>
                  <a:pt x="38337" y="82839"/>
                </a:lnTo>
                <a:lnTo>
                  <a:pt x="39085" y="52553"/>
                </a:lnTo>
                <a:lnTo>
                  <a:pt x="3913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96"/>
          <p:cNvSpPr/>
          <p:nvPr/>
        </p:nvSpPr>
        <p:spPr>
          <a:xfrm>
            <a:off x="5883592" y="3420427"/>
            <a:ext cx="1705928" cy="32738"/>
          </a:xfrm>
          <a:custGeom>
            <a:avLst/>
            <a:gdLst/>
            <a:ahLst/>
            <a:cxnLst/>
            <a:rect l="0" t="0" r="0" b="0"/>
            <a:pathLst>
              <a:path w="1705928" h="32738">
                <a:moveTo>
                  <a:pt x="0" y="25718"/>
                </a:moveTo>
                <a:lnTo>
                  <a:pt x="18203" y="21167"/>
                </a:lnTo>
                <a:lnTo>
                  <a:pt x="25470" y="19826"/>
                </a:lnTo>
                <a:lnTo>
                  <a:pt x="32221" y="18932"/>
                </a:lnTo>
                <a:lnTo>
                  <a:pt x="44800" y="17940"/>
                </a:lnTo>
                <a:lnTo>
                  <a:pt x="84692" y="17215"/>
                </a:lnTo>
                <a:lnTo>
                  <a:pt x="130398" y="16213"/>
                </a:lnTo>
                <a:lnTo>
                  <a:pt x="146939" y="14619"/>
                </a:lnTo>
                <a:lnTo>
                  <a:pt x="163682" y="12604"/>
                </a:lnTo>
                <a:lnTo>
                  <a:pt x="176749" y="11260"/>
                </a:lnTo>
                <a:lnTo>
                  <a:pt x="187365" y="10364"/>
                </a:lnTo>
                <a:lnTo>
                  <a:pt x="207098" y="9369"/>
                </a:lnTo>
                <a:lnTo>
                  <a:pt x="242126" y="9761"/>
                </a:lnTo>
                <a:lnTo>
                  <a:pt x="250952" y="11270"/>
                </a:lnTo>
                <a:lnTo>
                  <a:pt x="258741" y="13228"/>
                </a:lnTo>
                <a:lnTo>
                  <a:pt x="268697" y="14534"/>
                </a:lnTo>
                <a:lnTo>
                  <a:pt x="280096" y="15404"/>
                </a:lnTo>
                <a:lnTo>
                  <a:pt x="304510" y="16372"/>
                </a:lnTo>
                <a:lnTo>
                  <a:pt x="328061" y="16801"/>
                </a:lnTo>
                <a:lnTo>
                  <a:pt x="412798" y="21594"/>
                </a:lnTo>
                <a:lnTo>
                  <a:pt x="440934" y="23921"/>
                </a:lnTo>
                <a:lnTo>
                  <a:pt x="465406" y="26425"/>
                </a:lnTo>
                <a:lnTo>
                  <a:pt x="487436" y="29046"/>
                </a:lnTo>
                <a:lnTo>
                  <a:pt x="522125" y="30794"/>
                </a:lnTo>
                <a:lnTo>
                  <a:pt x="614008" y="32737"/>
                </a:lnTo>
                <a:lnTo>
                  <a:pt x="649368" y="32302"/>
                </a:lnTo>
                <a:lnTo>
                  <a:pt x="675800" y="31059"/>
                </a:lnTo>
                <a:lnTo>
                  <a:pt x="696278" y="29279"/>
                </a:lnTo>
                <a:lnTo>
                  <a:pt x="712788" y="28092"/>
                </a:lnTo>
                <a:lnTo>
                  <a:pt x="738752" y="26773"/>
                </a:lnTo>
                <a:lnTo>
                  <a:pt x="783087" y="26030"/>
                </a:lnTo>
                <a:lnTo>
                  <a:pt x="911033" y="25745"/>
                </a:lnTo>
                <a:lnTo>
                  <a:pt x="924538" y="24784"/>
                </a:lnTo>
                <a:lnTo>
                  <a:pt x="936399" y="23190"/>
                </a:lnTo>
                <a:lnTo>
                  <a:pt x="947163" y="21175"/>
                </a:lnTo>
                <a:lnTo>
                  <a:pt x="961008" y="19832"/>
                </a:lnTo>
                <a:lnTo>
                  <a:pt x="976904" y="18936"/>
                </a:lnTo>
                <a:lnTo>
                  <a:pt x="1016158" y="17941"/>
                </a:lnTo>
                <a:lnTo>
                  <a:pt x="1197875" y="17250"/>
                </a:lnTo>
                <a:lnTo>
                  <a:pt x="1233876" y="16262"/>
                </a:lnTo>
                <a:lnTo>
                  <a:pt x="1261686" y="14652"/>
                </a:lnTo>
                <a:lnTo>
                  <a:pt x="1284037" y="12625"/>
                </a:lnTo>
                <a:lnTo>
                  <a:pt x="1311320" y="11275"/>
                </a:lnTo>
                <a:lnTo>
                  <a:pt x="1374654" y="9773"/>
                </a:lnTo>
                <a:lnTo>
                  <a:pt x="1515368" y="8604"/>
                </a:lnTo>
                <a:lnTo>
                  <a:pt x="1569773" y="8582"/>
                </a:lnTo>
                <a:lnTo>
                  <a:pt x="1592298" y="7626"/>
                </a:lnTo>
                <a:lnTo>
                  <a:pt x="1615887" y="6037"/>
                </a:lnTo>
                <a:lnTo>
                  <a:pt x="1658290" y="2683"/>
                </a:lnTo>
                <a:lnTo>
                  <a:pt x="170592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97"/>
          <p:cNvSpPr/>
          <p:nvPr/>
        </p:nvSpPr>
        <p:spPr>
          <a:xfrm>
            <a:off x="5883592" y="3420428"/>
            <a:ext cx="1774509" cy="25718"/>
          </a:xfrm>
          <a:custGeom>
            <a:avLst/>
            <a:gdLst/>
            <a:ahLst/>
            <a:cxnLst/>
            <a:rect l="0" t="0" r="0" b="0"/>
            <a:pathLst>
              <a:path w="1774509" h="25718">
                <a:moveTo>
                  <a:pt x="0" y="25717"/>
                </a:moveTo>
                <a:lnTo>
                  <a:pt x="64122" y="25717"/>
                </a:lnTo>
                <a:lnTo>
                  <a:pt x="76086" y="24764"/>
                </a:lnTo>
                <a:lnTo>
                  <a:pt x="109699" y="21166"/>
                </a:lnTo>
                <a:lnTo>
                  <a:pt x="135997" y="19825"/>
                </a:lnTo>
                <a:lnTo>
                  <a:pt x="203318" y="18336"/>
                </a:lnTo>
                <a:lnTo>
                  <a:pt x="294240" y="17497"/>
                </a:lnTo>
                <a:lnTo>
                  <a:pt x="319033" y="18332"/>
                </a:lnTo>
                <a:lnTo>
                  <a:pt x="341276" y="19841"/>
                </a:lnTo>
                <a:lnTo>
                  <a:pt x="361820" y="21799"/>
                </a:lnTo>
                <a:lnTo>
                  <a:pt x="378373" y="23105"/>
                </a:lnTo>
                <a:lnTo>
                  <a:pt x="392266" y="23976"/>
                </a:lnTo>
                <a:lnTo>
                  <a:pt x="414371" y="24943"/>
                </a:lnTo>
                <a:lnTo>
                  <a:pt x="469484" y="25564"/>
                </a:lnTo>
                <a:lnTo>
                  <a:pt x="635562" y="25716"/>
                </a:lnTo>
                <a:lnTo>
                  <a:pt x="653261" y="24764"/>
                </a:lnTo>
                <a:lnTo>
                  <a:pt x="698326" y="21166"/>
                </a:lnTo>
                <a:lnTo>
                  <a:pt x="723679" y="19825"/>
                </a:lnTo>
                <a:lnTo>
                  <a:pt x="777247" y="18336"/>
                </a:lnTo>
                <a:lnTo>
                  <a:pt x="803915" y="16986"/>
                </a:lnTo>
                <a:lnTo>
                  <a:pt x="878595" y="11488"/>
                </a:lnTo>
                <a:lnTo>
                  <a:pt x="915949" y="9868"/>
                </a:lnTo>
                <a:lnTo>
                  <a:pt x="972856" y="8956"/>
                </a:lnTo>
                <a:lnTo>
                  <a:pt x="1013741" y="8685"/>
                </a:lnTo>
                <a:lnTo>
                  <a:pt x="1028252" y="7695"/>
                </a:lnTo>
                <a:lnTo>
                  <a:pt x="1044594" y="6082"/>
                </a:lnTo>
                <a:lnTo>
                  <a:pt x="1062156" y="4055"/>
                </a:lnTo>
                <a:lnTo>
                  <a:pt x="1075770" y="2703"/>
                </a:lnTo>
                <a:lnTo>
                  <a:pt x="1086749" y="1802"/>
                </a:lnTo>
                <a:lnTo>
                  <a:pt x="1095974" y="1201"/>
                </a:lnTo>
                <a:lnTo>
                  <a:pt x="1111305" y="533"/>
                </a:lnTo>
                <a:lnTo>
                  <a:pt x="1163349" y="31"/>
                </a:lnTo>
                <a:lnTo>
                  <a:pt x="1284673" y="0"/>
                </a:lnTo>
                <a:lnTo>
                  <a:pt x="1327886" y="2540"/>
                </a:lnTo>
                <a:lnTo>
                  <a:pt x="1393890" y="6784"/>
                </a:lnTo>
                <a:lnTo>
                  <a:pt x="1422972" y="8042"/>
                </a:lnTo>
                <a:lnTo>
                  <a:pt x="1467587" y="8541"/>
                </a:lnTo>
                <a:lnTo>
                  <a:pt x="1774508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98"/>
          <p:cNvSpPr/>
          <p:nvPr/>
        </p:nvSpPr>
        <p:spPr>
          <a:xfrm>
            <a:off x="5842924" y="1453609"/>
            <a:ext cx="1386552" cy="80869"/>
          </a:xfrm>
          <a:custGeom>
            <a:avLst/>
            <a:gdLst/>
            <a:ahLst/>
            <a:cxnLst/>
            <a:rect l="0" t="0" r="0" b="0"/>
            <a:pathLst>
              <a:path w="1386552" h="80869">
                <a:moveTo>
                  <a:pt x="23523" y="38006"/>
                </a:moveTo>
                <a:lnTo>
                  <a:pt x="28074" y="33455"/>
                </a:lnTo>
                <a:lnTo>
                  <a:pt x="30367" y="32114"/>
                </a:lnTo>
                <a:lnTo>
                  <a:pt x="35455" y="30625"/>
                </a:lnTo>
                <a:lnTo>
                  <a:pt x="47435" y="28716"/>
                </a:lnTo>
                <a:lnTo>
                  <a:pt x="51847" y="27050"/>
                </a:lnTo>
                <a:lnTo>
                  <a:pt x="56693" y="24987"/>
                </a:lnTo>
                <a:lnTo>
                  <a:pt x="64618" y="22694"/>
                </a:lnTo>
                <a:lnTo>
                  <a:pt x="79514" y="21404"/>
                </a:lnTo>
                <a:lnTo>
                  <a:pt x="94128" y="20150"/>
                </a:lnTo>
                <a:lnTo>
                  <a:pt x="102025" y="18482"/>
                </a:lnTo>
                <a:lnTo>
                  <a:pt x="110148" y="16417"/>
                </a:lnTo>
                <a:lnTo>
                  <a:pt x="144573" y="14123"/>
                </a:lnTo>
                <a:lnTo>
                  <a:pt x="203327" y="12651"/>
                </a:lnTo>
                <a:lnTo>
                  <a:pt x="228213" y="14989"/>
                </a:lnTo>
                <a:lnTo>
                  <a:pt x="253562" y="18251"/>
                </a:lnTo>
                <a:lnTo>
                  <a:pt x="286038" y="20517"/>
                </a:lnTo>
                <a:lnTo>
                  <a:pt x="416364" y="20852"/>
                </a:lnTo>
                <a:lnTo>
                  <a:pt x="441959" y="18317"/>
                </a:lnTo>
                <a:lnTo>
                  <a:pt x="480005" y="15920"/>
                </a:lnTo>
                <a:lnTo>
                  <a:pt x="508820" y="16614"/>
                </a:lnTo>
                <a:lnTo>
                  <a:pt x="568775" y="18973"/>
                </a:lnTo>
                <a:lnTo>
                  <a:pt x="643672" y="20488"/>
                </a:lnTo>
                <a:lnTo>
                  <a:pt x="865623" y="20859"/>
                </a:lnTo>
                <a:lnTo>
                  <a:pt x="885913" y="21812"/>
                </a:lnTo>
                <a:lnTo>
                  <a:pt x="906108" y="23400"/>
                </a:lnTo>
                <a:lnTo>
                  <a:pt x="926238" y="25411"/>
                </a:lnTo>
                <a:lnTo>
                  <a:pt x="954898" y="26751"/>
                </a:lnTo>
                <a:lnTo>
                  <a:pt x="1077378" y="28903"/>
                </a:lnTo>
                <a:lnTo>
                  <a:pt x="1112933" y="30150"/>
                </a:lnTo>
                <a:lnTo>
                  <a:pt x="1131749" y="31816"/>
                </a:lnTo>
                <a:lnTo>
                  <a:pt x="1150960" y="33879"/>
                </a:lnTo>
                <a:lnTo>
                  <a:pt x="1179926" y="36172"/>
                </a:lnTo>
                <a:lnTo>
                  <a:pt x="1217254" y="37643"/>
                </a:lnTo>
                <a:lnTo>
                  <a:pt x="1246007" y="37898"/>
                </a:lnTo>
                <a:lnTo>
                  <a:pt x="1263328" y="38887"/>
                </a:lnTo>
                <a:lnTo>
                  <a:pt x="1310513" y="42525"/>
                </a:lnTo>
                <a:lnTo>
                  <a:pt x="1329191" y="44828"/>
                </a:lnTo>
                <a:lnTo>
                  <a:pt x="1343548" y="47317"/>
                </a:lnTo>
                <a:lnTo>
                  <a:pt x="1355025" y="49928"/>
                </a:lnTo>
                <a:lnTo>
                  <a:pt x="1363629" y="51669"/>
                </a:lnTo>
                <a:lnTo>
                  <a:pt x="1375728" y="53603"/>
                </a:lnTo>
                <a:lnTo>
                  <a:pt x="1379335" y="55071"/>
                </a:lnTo>
                <a:lnTo>
                  <a:pt x="1381741" y="57003"/>
                </a:lnTo>
                <a:lnTo>
                  <a:pt x="1385600" y="62396"/>
                </a:lnTo>
                <a:lnTo>
                  <a:pt x="1384965" y="62838"/>
                </a:lnTo>
                <a:lnTo>
                  <a:pt x="1381718" y="63330"/>
                </a:lnTo>
                <a:lnTo>
                  <a:pt x="1197609" y="63688"/>
                </a:lnTo>
                <a:lnTo>
                  <a:pt x="1164387" y="62748"/>
                </a:lnTo>
                <a:lnTo>
                  <a:pt x="1137477" y="61168"/>
                </a:lnTo>
                <a:lnTo>
                  <a:pt x="1114774" y="59162"/>
                </a:lnTo>
                <a:lnTo>
                  <a:pt x="1089161" y="57825"/>
                </a:lnTo>
                <a:lnTo>
                  <a:pt x="1032763" y="56339"/>
                </a:lnTo>
                <a:lnTo>
                  <a:pt x="1008769" y="54990"/>
                </a:lnTo>
                <a:lnTo>
                  <a:pt x="988011" y="53139"/>
                </a:lnTo>
                <a:lnTo>
                  <a:pt x="969410" y="50952"/>
                </a:lnTo>
                <a:lnTo>
                  <a:pt x="928423" y="48522"/>
                </a:lnTo>
                <a:lnTo>
                  <a:pt x="890520" y="46489"/>
                </a:lnTo>
                <a:lnTo>
                  <a:pt x="877747" y="44614"/>
                </a:lnTo>
                <a:lnTo>
                  <a:pt x="867326" y="42411"/>
                </a:lnTo>
                <a:lnTo>
                  <a:pt x="851806" y="39990"/>
                </a:lnTo>
                <a:lnTo>
                  <a:pt x="811701" y="34760"/>
                </a:lnTo>
                <a:lnTo>
                  <a:pt x="794720" y="32984"/>
                </a:lnTo>
                <a:lnTo>
                  <a:pt x="753359" y="30485"/>
                </a:lnTo>
                <a:lnTo>
                  <a:pt x="719052" y="29901"/>
                </a:lnTo>
                <a:lnTo>
                  <a:pt x="702474" y="28792"/>
                </a:lnTo>
                <a:lnTo>
                  <a:pt x="686660" y="27101"/>
                </a:lnTo>
                <a:lnTo>
                  <a:pt x="671354" y="25021"/>
                </a:lnTo>
                <a:lnTo>
                  <a:pt x="646728" y="22709"/>
                </a:lnTo>
                <a:lnTo>
                  <a:pt x="619591" y="21682"/>
                </a:lnTo>
                <a:lnTo>
                  <a:pt x="211255" y="20860"/>
                </a:lnTo>
                <a:lnTo>
                  <a:pt x="179984" y="18321"/>
                </a:lnTo>
                <a:lnTo>
                  <a:pt x="164978" y="16310"/>
                </a:lnTo>
                <a:lnTo>
                  <a:pt x="143544" y="14969"/>
                </a:lnTo>
                <a:lnTo>
                  <a:pt x="89248" y="13480"/>
                </a:lnTo>
                <a:lnTo>
                  <a:pt x="8914" y="12335"/>
                </a:lnTo>
                <a:lnTo>
                  <a:pt x="0" y="12297"/>
                </a:lnTo>
                <a:lnTo>
                  <a:pt x="27740" y="12289"/>
                </a:lnTo>
                <a:lnTo>
                  <a:pt x="61592" y="11336"/>
                </a:lnTo>
                <a:lnTo>
                  <a:pt x="74620" y="9748"/>
                </a:lnTo>
                <a:lnTo>
                  <a:pt x="86163" y="7737"/>
                </a:lnTo>
                <a:lnTo>
                  <a:pt x="103383" y="5444"/>
                </a:lnTo>
                <a:lnTo>
                  <a:pt x="147916" y="356"/>
                </a:lnTo>
                <a:lnTo>
                  <a:pt x="186759" y="0"/>
                </a:lnTo>
                <a:lnTo>
                  <a:pt x="268421" y="5155"/>
                </a:lnTo>
                <a:lnTo>
                  <a:pt x="309662" y="7532"/>
                </a:lnTo>
                <a:lnTo>
                  <a:pt x="340012" y="10070"/>
                </a:lnTo>
                <a:lnTo>
                  <a:pt x="363103" y="12714"/>
                </a:lnTo>
                <a:lnTo>
                  <a:pt x="381355" y="15430"/>
                </a:lnTo>
                <a:lnTo>
                  <a:pt x="448000" y="23802"/>
                </a:lnTo>
                <a:lnTo>
                  <a:pt x="466528" y="26632"/>
                </a:lnTo>
                <a:lnTo>
                  <a:pt x="481737" y="29470"/>
                </a:lnTo>
                <a:lnTo>
                  <a:pt x="494734" y="32315"/>
                </a:lnTo>
                <a:lnTo>
                  <a:pt x="506256" y="34212"/>
                </a:lnTo>
                <a:lnTo>
                  <a:pt x="526679" y="36320"/>
                </a:lnTo>
                <a:lnTo>
                  <a:pt x="564025" y="38625"/>
                </a:lnTo>
                <a:lnTo>
                  <a:pt x="574358" y="40324"/>
                </a:lnTo>
                <a:lnTo>
                  <a:pt x="585056" y="42408"/>
                </a:lnTo>
                <a:lnTo>
                  <a:pt x="605524" y="43798"/>
                </a:lnTo>
                <a:lnTo>
                  <a:pt x="632503" y="44725"/>
                </a:lnTo>
                <a:lnTo>
                  <a:pt x="726111" y="46212"/>
                </a:lnTo>
                <a:lnTo>
                  <a:pt x="783459" y="48955"/>
                </a:lnTo>
                <a:lnTo>
                  <a:pt x="818755" y="51020"/>
                </a:lnTo>
                <a:lnTo>
                  <a:pt x="846095" y="53350"/>
                </a:lnTo>
                <a:lnTo>
                  <a:pt x="868132" y="55855"/>
                </a:lnTo>
                <a:lnTo>
                  <a:pt x="886633" y="58478"/>
                </a:lnTo>
                <a:lnTo>
                  <a:pt x="909445" y="60226"/>
                </a:lnTo>
                <a:lnTo>
                  <a:pt x="935130" y="61392"/>
                </a:lnTo>
                <a:lnTo>
                  <a:pt x="1019781" y="63262"/>
                </a:lnTo>
                <a:lnTo>
                  <a:pt x="1056263" y="63587"/>
                </a:lnTo>
                <a:lnTo>
                  <a:pt x="1070156" y="64585"/>
                </a:lnTo>
                <a:lnTo>
                  <a:pt x="1086086" y="66202"/>
                </a:lnTo>
                <a:lnTo>
                  <a:pt x="1103373" y="68233"/>
                </a:lnTo>
                <a:lnTo>
                  <a:pt x="1126328" y="69587"/>
                </a:lnTo>
                <a:lnTo>
                  <a:pt x="1212293" y="72446"/>
                </a:lnTo>
                <a:lnTo>
                  <a:pt x="1298829" y="77949"/>
                </a:lnTo>
                <a:lnTo>
                  <a:pt x="1320450" y="78922"/>
                </a:lnTo>
                <a:lnTo>
                  <a:pt x="1386551" y="808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99"/>
          <p:cNvSpPr/>
          <p:nvPr/>
        </p:nvSpPr>
        <p:spPr>
          <a:xfrm>
            <a:off x="7375207" y="1508760"/>
            <a:ext cx="477168" cy="1825790"/>
          </a:xfrm>
          <a:custGeom>
            <a:avLst/>
            <a:gdLst/>
            <a:ahLst/>
            <a:cxnLst/>
            <a:rect l="0" t="0" r="0" b="0"/>
            <a:pathLst>
              <a:path w="477168" h="1825790">
                <a:moveTo>
                  <a:pt x="0" y="0"/>
                </a:moveTo>
                <a:lnTo>
                  <a:pt x="9101" y="0"/>
                </a:lnTo>
                <a:lnTo>
                  <a:pt x="121237" y="6785"/>
                </a:lnTo>
                <a:lnTo>
                  <a:pt x="137975" y="7380"/>
                </a:lnTo>
                <a:lnTo>
                  <a:pt x="151991" y="8730"/>
                </a:lnTo>
                <a:lnTo>
                  <a:pt x="164193" y="10582"/>
                </a:lnTo>
                <a:lnTo>
                  <a:pt x="175184" y="12770"/>
                </a:lnTo>
                <a:lnTo>
                  <a:pt x="184416" y="15180"/>
                </a:lnTo>
                <a:lnTo>
                  <a:pt x="192477" y="17740"/>
                </a:lnTo>
                <a:lnTo>
                  <a:pt x="206513" y="23124"/>
                </a:lnTo>
                <a:lnTo>
                  <a:pt x="219101" y="28692"/>
                </a:lnTo>
                <a:lnTo>
                  <a:pt x="231046" y="34342"/>
                </a:lnTo>
                <a:lnTo>
                  <a:pt x="236898" y="37182"/>
                </a:lnTo>
                <a:lnTo>
                  <a:pt x="241752" y="40980"/>
                </a:lnTo>
                <a:lnTo>
                  <a:pt x="256386" y="58224"/>
                </a:lnTo>
                <a:lnTo>
                  <a:pt x="268054" y="73131"/>
                </a:lnTo>
                <a:lnTo>
                  <a:pt x="281036" y="93106"/>
                </a:lnTo>
                <a:lnTo>
                  <a:pt x="293956" y="116922"/>
                </a:lnTo>
                <a:lnTo>
                  <a:pt x="311436" y="151426"/>
                </a:lnTo>
                <a:lnTo>
                  <a:pt x="314628" y="162868"/>
                </a:lnTo>
                <a:lnTo>
                  <a:pt x="317116" y="214312"/>
                </a:lnTo>
                <a:lnTo>
                  <a:pt x="316221" y="262466"/>
                </a:lnTo>
                <a:lnTo>
                  <a:pt x="312628" y="285561"/>
                </a:lnTo>
                <a:lnTo>
                  <a:pt x="305316" y="305986"/>
                </a:lnTo>
                <a:lnTo>
                  <a:pt x="292859" y="330304"/>
                </a:lnTo>
                <a:lnTo>
                  <a:pt x="271447" y="369686"/>
                </a:lnTo>
                <a:lnTo>
                  <a:pt x="260974" y="387427"/>
                </a:lnTo>
                <a:lnTo>
                  <a:pt x="251136" y="403065"/>
                </a:lnTo>
                <a:lnTo>
                  <a:pt x="241718" y="417300"/>
                </a:lnTo>
                <a:lnTo>
                  <a:pt x="228716" y="445816"/>
                </a:lnTo>
                <a:lnTo>
                  <a:pt x="216040" y="481026"/>
                </a:lnTo>
                <a:lnTo>
                  <a:pt x="198674" y="523642"/>
                </a:lnTo>
                <a:lnTo>
                  <a:pt x="177928" y="577640"/>
                </a:lnTo>
                <a:lnTo>
                  <a:pt x="164897" y="631838"/>
                </a:lnTo>
                <a:lnTo>
                  <a:pt x="158819" y="676267"/>
                </a:lnTo>
                <a:lnTo>
                  <a:pt x="160440" y="718710"/>
                </a:lnTo>
                <a:lnTo>
                  <a:pt x="166874" y="750909"/>
                </a:lnTo>
                <a:lnTo>
                  <a:pt x="178667" y="782561"/>
                </a:lnTo>
                <a:lnTo>
                  <a:pt x="181975" y="790313"/>
                </a:lnTo>
                <a:lnTo>
                  <a:pt x="193273" y="806545"/>
                </a:lnTo>
                <a:lnTo>
                  <a:pt x="205914" y="821379"/>
                </a:lnTo>
                <a:lnTo>
                  <a:pt x="214708" y="831147"/>
                </a:lnTo>
                <a:lnTo>
                  <a:pt x="219338" y="834133"/>
                </a:lnTo>
                <a:lnTo>
                  <a:pt x="229564" y="837451"/>
                </a:lnTo>
                <a:lnTo>
                  <a:pt x="240459" y="841465"/>
                </a:lnTo>
                <a:lnTo>
                  <a:pt x="252603" y="846424"/>
                </a:lnTo>
                <a:lnTo>
                  <a:pt x="267525" y="851803"/>
                </a:lnTo>
                <a:lnTo>
                  <a:pt x="278603" y="854829"/>
                </a:lnTo>
                <a:lnTo>
                  <a:pt x="293476" y="856772"/>
                </a:lnTo>
                <a:lnTo>
                  <a:pt x="295663" y="857883"/>
                </a:lnTo>
                <a:lnTo>
                  <a:pt x="297121" y="859577"/>
                </a:lnTo>
                <a:lnTo>
                  <a:pt x="298094" y="861659"/>
                </a:lnTo>
                <a:lnTo>
                  <a:pt x="296837" y="864951"/>
                </a:lnTo>
                <a:lnTo>
                  <a:pt x="290360" y="873690"/>
                </a:lnTo>
                <a:lnTo>
                  <a:pt x="281203" y="888212"/>
                </a:lnTo>
                <a:lnTo>
                  <a:pt x="253249" y="934829"/>
                </a:lnTo>
                <a:lnTo>
                  <a:pt x="233840" y="968246"/>
                </a:lnTo>
                <a:lnTo>
                  <a:pt x="222040" y="990402"/>
                </a:lnTo>
                <a:lnTo>
                  <a:pt x="210040" y="1020845"/>
                </a:lnTo>
                <a:lnTo>
                  <a:pt x="203524" y="1045846"/>
                </a:lnTo>
                <a:lnTo>
                  <a:pt x="202532" y="1072833"/>
                </a:lnTo>
                <a:lnTo>
                  <a:pt x="207330" y="1107181"/>
                </a:lnTo>
                <a:lnTo>
                  <a:pt x="217484" y="1135854"/>
                </a:lnTo>
                <a:lnTo>
                  <a:pt x="234554" y="1160815"/>
                </a:lnTo>
                <a:lnTo>
                  <a:pt x="245922" y="1183097"/>
                </a:lnTo>
                <a:lnTo>
                  <a:pt x="255666" y="1196063"/>
                </a:lnTo>
                <a:lnTo>
                  <a:pt x="266347" y="1208176"/>
                </a:lnTo>
                <a:lnTo>
                  <a:pt x="278397" y="1219909"/>
                </a:lnTo>
                <a:lnTo>
                  <a:pt x="300293" y="1237225"/>
                </a:lnTo>
                <a:lnTo>
                  <a:pt x="313168" y="1248695"/>
                </a:lnTo>
                <a:lnTo>
                  <a:pt x="325241" y="1260143"/>
                </a:lnTo>
                <a:lnTo>
                  <a:pt x="331127" y="1265863"/>
                </a:lnTo>
                <a:lnTo>
                  <a:pt x="357988" y="1295078"/>
                </a:lnTo>
                <a:lnTo>
                  <a:pt x="375818" y="1314870"/>
                </a:lnTo>
                <a:lnTo>
                  <a:pt x="388658" y="1330923"/>
                </a:lnTo>
                <a:lnTo>
                  <a:pt x="398170" y="1344482"/>
                </a:lnTo>
                <a:lnTo>
                  <a:pt x="405465" y="1356378"/>
                </a:lnTo>
                <a:lnTo>
                  <a:pt x="433933" y="1400427"/>
                </a:lnTo>
                <a:lnTo>
                  <a:pt x="445272" y="1427909"/>
                </a:lnTo>
                <a:lnTo>
                  <a:pt x="457101" y="1472046"/>
                </a:lnTo>
                <a:lnTo>
                  <a:pt x="470294" y="1517672"/>
                </a:lnTo>
                <a:lnTo>
                  <a:pt x="477167" y="1555215"/>
                </a:lnTo>
                <a:lnTo>
                  <a:pt x="474652" y="1602640"/>
                </a:lnTo>
                <a:lnTo>
                  <a:pt x="467814" y="1644782"/>
                </a:lnTo>
                <a:lnTo>
                  <a:pt x="458425" y="1685419"/>
                </a:lnTo>
                <a:lnTo>
                  <a:pt x="447902" y="1709830"/>
                </a:lnTo>
                <a:lnTo>
                  <a:pt x="434335" y="1734649"/>
                </a:lnTo>
                <a:lnTo>
                  <a:pt x="420686" y="1757745"/>
                </a:lnTo>
                <a:lnTo>
                  <a:pt x="406693" y="1777054"/>
                </a:lnTo>
                <a:lnTo>
                  <a:pt x="396336" y="1788657"/>
                </a:lnTo>
                <a:lnTo>
                  <a:pt x="385382" y="1797623"/>
                </a:lnTo>
                <a:lnTo>
                  <a:pt x="371044" y="1808026"/>
                </a:lnTo>
                <a:lnTo>
                  <a:pt x="363029" y="1814170"/>
                </a:lnTo>
                <a:lnTo>
                  <a:pt x="353116" y="1820075"/>
                </a:lnTo>
                <a:lnTo>
                  <a:pt x="342361" y="1823335"/>
                </a:lnTo>
                <a:lnTo>
                  <a:pt x="328135" y="1825169"/>
                </a:lnTo>
                <a:lnTo>
                  <a:pt x="319193" y="1825598"/>
                </a:lnTo>
                <a:lnTo>
                  <a:pt x="305693" y="1825789"/>
                </a:lnTo>
                <a:lnTo>
                  <a:pt x="292709" y="1823334"/>
                </a:lnTo>
                <a:lnTo>
                  <a:pt x="265748" y="18087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00"/>
          <p:cNvSpPr/>
          <p:nvPr/>
        </p:nvSpPr>
        <p:spPr>
          <a:xfrm>
            <a:off x="7850328" y="2288857"/>
            <a:ext cx="399275" cy="485672"/>
          </a:xfrm>
          <a:custGeom>
            <a:avLst/>
            <a:gdLst/>
            <a:ahLst/>
            <a:cxnLst/>
            <a:rect l="0" t="0" r="0" b="0"/>
            <a:pathLst>
              <a:path w="399275" h="485672">
                <a:moveTo>
                  <a:pt x="4939" y="0"/>
                </a:moveTo>
                <a:lnTo>
                  <a:pt x="388" y="9102"/>
                </a:lnTo>
                <a:lnTo>
                  <a:pt x="0" y="12735"/>
                </a:lnTo>
                <a:lnTo>
                  <a:pt x="694" y="16110"/>
                </a:lnTo>
                <a:lnTo>
                  <a:pt x="4004" y="25258"/>
                </a:lnTo>
                <a:lnTo>
                  <a:pt x="8651" y="42023"/>
                </a:lnTo>
                <a:lnTo>
                  <a:pt x="11224" y="55638"/>
                </a:lnTo>
                <a:lnTo>
                  <a:pt x="16622" y="91085"/>
                </a:lnTo>
                <a:lnTo>
                  <a:pt x="18442" y="105491"/>
                </a:lnTo>
                <a:lnTo>
                  <a:pt x="19656" y="117000"/>
                </a:lnTo>
                <a:lnTo>
                  <a:pt x="20465" y="126578"/>
                </a:lnTo>
                <a:lnTo>
                  <a:pt x="23905" y="139759"/>
                </a:lnTo>
                <a:lnTo>
                  <a:pt x="28608" y="149745"/>
                </a:lnTo>
                <a:lnTo>
                  <a:pt x="33873" y="160533"/>
                </a:lnTo>
                <a:lnTo>
                  <a:pt x="42194" y="172766"/>
                </a:lnTo>
                <a:lnTo>
                  <a:pt x="50691" y="182424"/>
                </a:lnTo>
                <a:lnTo>
                  <a:pt x="53538" y="184481"/>
                </a:lnTo>
                <a:lnTo>
                  <a:pt x="59241" y="186766"/>
                </a:lnTo>
                <a:lnTo>
                  <a:pt x="67808" y="188053"/>
                </a:lnTo>
                <a:lnTo>
                  <a:pt x="76061" y="188354"/>
                </a:lnTo>
                <a:lnTo>
                  <a:pt x="80928" y="188435"/>
                </a:lnTo>
                <a:lnTo>
                  <a:pt x="85126" y="187536"/>
                </a:lnTo>
                <a:lnTo>
                  <a:pt x="92330" y="183997"/>
                </a:lnTo>
                <a:lnTo>
                  <a:pt x="101742" y="176649"/>
                </a:lnTo>
                <a:lnTo>
                  <a:pt x="103764" y="173964"/>
                </a:lnTo>
                <a:lnTo>
                  <a:pt x="109550" y="160270"/>
                </a:lnTo>
                <a:lnTo>
                  <a:pt x="111827" y="155424"/>
                </a:lnTo>
                <a:lnTo>
                  <a:pt x="121978" y="142420"/>
                </a:lnTo>
                <a:lnTo>
                  <a:pt x="128684" y="134952"/>
                </a:lnTo>
                <a:lnTo>
                  <a:pt x="135062" y="124258"/>
                </a:lnTo>
                <a:lnTo>
                  <a:pt x="141217" y="111413"/>
                </a:lnTo>
                <a:lnTo>
                  <a:pt x="147227" y="97136"/>
                </a:lnTo>
                <a:lnTo>
                  <a:pt x="152185" y="82855"/>
                </a:lnTo>
                <a:lnTo>
                  <a:pt x="156442" y="68571"/>
                </a:lnTo>
                <a:lnTo>
                  <a:pt x="160234" y="54287"/>
                </a:lnTo>
                <a:lnTo>
                  <a:pt x="162762" y="43811"/>
                </a:lnTo>
                <a:lnTo>
                  <a:pt x="165570" y="29632"/>
                </a:lnTo>
                <a:lnTo>
                  <a:pt x="169358" y="17615"/>
                </a:lnTo>
                <a:lnTo>
                  <a:pt x="173265" y="8781"/>
                </a:lnTo>
                <a:lnTo>
                  <a:pt x="174306" y="7759"/>
                </a:lnTo>
                <a:lnTo>
                  <a:pt x="175000" y="8030"/>
                </a:lnTo>
                <a:lnTo>
                  <a:pt x="175463" y="9163"/>
                </a:lnTo>
                <a:lnTo>
                  <a:pt x="175978" y="12963"/>
                </a:lnTo>
                <a:lnTo>
                  <a:pt x="181287" y="25446"/>
                </a:lnTo>
                <a:lnTo>
                  <a:pt x="192446" y="48815"/>
                </a:lnTo>
                <a:lnTo>
                  <a:pt x="198765" y="62653"/>
                </a:lnTo>
                <a:lnTo>
                  <a:pt x="201784" y="70344"/>
                </a:lnTo>
                <a:lnTo>
                  <a:pt x="208631" y="88414"/>
                </a:lnTo>
                <a:lnTo>
                  <a:pt x="218024" y="112320"/>
                </a:lnTo>
                <a:lnTo>
                  <a:pt x="231089" y="148980"/>
                </a:lnTo>
                <a:lnTo>
                  <a:pt x="238572" y="170757"/>
                </a:lnTo>
                <a:lnTo>
                  <a:pt x="251968" y="212735"/>
                </a:lnTo>
                <a:lnTo>
                  <a:pt x="258208" y="233263"/>
                </a:lnTo>
                <a:lnTo>
                  <a:pt x="263320" y="252664"/>
                </a:lnTo>
                <a:lnTo>
                  <a:pt x="267681" y="271313"/>
                </a:lnTo>
                <a:lnTo>
                  <a:pt x="271539" y="289460"/>
                </a:lnTo>
                <a:lnTo>
                  <a:pt x="274113" y="304416"/>
                </a:lnTo>
                <a:lnTo>
                  <a:pt x="275829" y="317244"/>
                </a:lnTo>
                <a:lnTo>
                  <a:pt x="276972" y="328653"/>
                </a:lnTo>
                <a:lnTo>
                  <a:pt x="277734" y="339117"/>
                </a:lnTo>
                <a:lnTo>
                  <a:pt x="278243" y="348951"/>
                </a:lnTo>
                <a:lnTo>
                  <a:pt x="278807" y="367497"/>
                </a:lnTo>
                <a:lnTo>
                  <a:pt x="279058" y="385264"/>
                </a:lnTo>
                <a:lnTo>
                  <a:pt x="278173" y="396860"/>
                </a:lnTo>
                <a:lnTo>
                  <a:pt x="276630" y="410306"/>
                </a:lnTo>
                <a:lnTo>
                  <a:pt x="274648" y="424985"/>
                </a:lnTo>
                <a:lnTo>
                  <a:pt x="271423" y="437628"/>
                </a:lnTo>
                <a:lnTo>
                  <a:pt x="267367" y="448915"/>
                </a:lnTo>
                <a:lnTo>
                  <a:pt x="262758" y="459296"/>
                </a:lnTo>
                <a:lnTo>
                  <a:pt x="255098" y="473372"/>
                </a:lnTo>
                <a:lnTo>
                  <a:pt x="251722" y="478459"/>
                </a:lnTo>
                <a:lnTo>
                  <a:pt x="248518" y="481850"/>
                </a:lnTo>
                <a:lnTo>
                  <a:pt x="245431" y="484111"/>
                </a:lnTo>
                <a:lnTo>
                  <a:pt x="242419" y="485618"/>
                </a:lnTo>
                <a:lnTo>
                  <a:pt x="240412" y="485671"/>
                </a:lnTo>
                <a:lnTo>
                  <a:pt x="239073" y="484753"/>
                </a:lnTo>
                <a:lnTo>
                  <a:pt x="238182" y="483189"/>
                </a:lnTo>
                <a:lnTo>
                  <a:pt x="236634" y="482146"/>
                </a:lnTo>
                <a:lnTo>
                  <a:pt x="229905" y="479725"/>
                </a:lnTo>
                <a:lnTo>
                  <a:pt x="219099" y="470857"/>
                </a:lnTo>
                <a:lnTo>
                  <a:pt x="216292" y="468210"/>
                </a:lnTo>
                <a:lnTo>
                  <a:pt x="207790" y="455382"/>
                </a:lnTo>
                <a:lnTo>
                  <a:pt x="202093" y="442422"/>
                </a:lnTo>
                <a:lnTo>
                  <a:pt x="197338" y="428089"/>
                </a:lnTo>
                <a:lnTo>
                  <a:pt x="195225" y="415370"/>
                </a:lnTo>
                <a:lnTo>
                  <a:pt x="194285" y="403366"/>
                </a:lnTo>
                <a:lnTo>
                  <a:pt x="193868" y="389776"/>
                </a:lnTo>
                <a:lnTo>
                  <a:pt x="193683" y="371036"/>
                </a:lnTo>
                <a:lnTo>
                  <a:pt x="194586" y="360705"/>
                </a:lnTo>
                <a:lnTo>
                  <a:pt x="196140" y="350008"/>
                </a:lnTo>
                <a:lnTo>
                  <a:pt x="198129" y="339066"/>
                </a:lnTo>
                <a:lnTo>
                  <a:pt x="202879" y="324368"/>
                </a:lnTo>
                <a:lnTo>
                  <a:pt x="208164" y="312756"/>
                </a:lnTo>
                <a:lnTo>
                  <a:pt x="213689" y="298070"/>
                </a:lnTo>
                <a:lnTo>
                  <a:pt x="221859" y="284558"/>
                </a:lnTo>
                <a:lnTo>
                  <a:pt x="231840" y="273155"/>
                </a:lnTo>
                <a:lnTo>
                  <a:pt x="248170" y="260428"/>
                </a:lnTo>
                <a:lnTo>
                  <a:pt x="259409" y="250366"/>
                </a:lnTo>
                <a:lnTo>
                  <a:pt x="267931" y="244063"/>
                </a:lnTo>
                <a:lnTo>
                  <a:pt x="278375" y="237004"/>
                </a:lnTo>
                <a:lnTo>
                  <a:pt x="290099" y="229440"/>
                </a:lnTo>
                <a:lnTo>
                  <a:pt x="299821" y="223445"/>
                </a:lnTo>
                <a:lnTo>
                  <a:pt x="308207" y="218496"/>
                </a:lnTo>
                <a:lnTo>
                  <a:pt x="315703" y="214244"/>
                </a:lnTo>
                <a:lnTo>
                  <a:pt x="322605" y="211409"/>
                </a:lnTo>
                <a:lnTo>
                  <a:pt x="329112" y="209519"/>
                </a:lnTo>
                <a:lnTo>
                  <a:pt x="341420" y="206467"/>
                </a:lnTo>
                <a:lnTo>
                  <a:pt x="353242" y="201936"/>
                </a:lnTo>
                <a:lnTo>
                  <a:pt x="364844" y="199287"/>
                </a:lnTo>
                <a:lnTo>
                  <a:pt x="376352" y="198109"/>
                </a:lnTo>
                <a:lnTo>
                  <a:pt x="382088" y="197795"/>
                </a:lnTo>
                <a:lnTo>
                  <a:pt x="399274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01"/>
          <p:cNvSpPr/>
          <p:nvPr/>
        </p:nvSpPr>
        <p:spPr>
          <a:xfrm>
            <a:off x="5919228" y="3480435"/>
            <a:ext cx="820751" cy="360693"/>
          </a:xfrm>
          <a:custGeom>
            <a:avLst/>
            <a:gdLst/>
            <a:ahLst/>
            <a:cxnLst/>
            <a:rect l="0" t="0" r="0" b="0"/>
            <a:pathLst>
              <a:path w="820751" h="360693">
                <a:moveTo>
                  <a:pt x="41517" y="0"/>
                </a:moveTo>
                <a:lnTo>
                  <a:pt x="28781" y="6844"/>
                </a:lnTo>
                <a:lnTo>
                  <a:pt x="22204" y="11932"/>
                </a:lnTo>
                <a:lnTo>
                  <a:pt x="16106" y="22448"/>
                </a:lnTo>
                <a:lnTo>
                  <a:pt x="13146" y="29253"/>
                </a:lnTo>
                <a:lnTo>
                  <a:pt x="11173" y="35694"/>
                </a:lnTo>
                <a:lnTo>
                  <a:pt x="9857" y="41893"/>
                </a:lnTo>
                <a:lnTo>
                  <a:pt x="7443" y="59576"/>
                </a:lnTo>
                <a:lnTo>
                  <a:pt x="3196" y="92836"/>
                </a:lnTo>
                <a:lnTo>
                  <a:pt x="1682" y="108563"/>
                </a:lnTo>
                <a:lnTo>
                  <a:pt x="673" y="122858"/>
                </a:lnTo>
                <a:lnTo>
                  <a:pt x="0" y="136197"/>
                </a:lnTo>
                <a:lnTo>
                  <a:pt x="504" y="148901"/>
                </a:lnTo>
                <a:lnTo>
                  <a:pt x="1792" y="161179"/>
                </a:lnTo>
                <a:lnTo>
                  <a:pt x="3604" y="173176"/>
                </a:lnTo>
                <a:lnTo>
                  <a:pt x="6716" y="185935"/>
                </a:lnTo>
                <a:lnTo>
                  <a:pt x="10696" y="199204"/>
                </a:lnTo>
                <a:lnTo>
                  <a:pt x="15255" y="212813"/>
                </a:lnTo>
                <a:lnTo>
                  <a:pt x="19247" y="222837"/>
                </a:lnTo>
                <a:lnTo>
                  <a:pt x="22860" y="230473"/>
                </a:lnTo>
                <a:lnTo>
                  <a:pt x="26221" y="236516"/>
                </a:lnTo>
                <a:lnTo>
                  <a:pt x="30367" y="243402"/>
                </a:lnTo>
                <a:lnTo>
                  <a:pt x="40053" y="258673"/>
                </a:lnTo>
                <a:lnTo>
                  <a:pt x="45304" y="263889"/>
                </a:lnTo>
                <a:lnTo>
                  <a:pt x="50709" y="267366"/>
                </a:lnTo>
                <a:lnTo>
                  <a:pt x="60842" y="271229"/>
                </a:lnTo>
                <a:lnTo>
                  <a:pt x="71902" y="273404"/>
                </a:lnTo>
                <a:lnTo>
                  <a:pt x="87099" y="274199"/>
                </a:lnTo>
                <a:lnTo>
                  <a:pt x="95430" y="271726"/>
                </a:lnTo>
                <a:lnTo>
                  <a:pt x="107200" y="266928"/>
                </a:lnTo>
                <a:lnTo>
                  <a:pt x="111349" y="261192"/>
                </a:lnTo>
                <a:lnTo>
                  <a:pt x="113789" y="256995"/>
                </a:lnTo>
                <a:lnTo>
                  <a:pt x="121580" y="249792"/>
                </a:lnTo>
                <a:lnTo>
                  <a:pt x="134137" y="240382"/>
                </a:lnTo>
                <a:lnTo>
                  <a:pt x="137553" y="237407"/>
                </a:lnTo>
                <a:lnTo>
                  <a:pt x="156015" y="228669"/>
                </a:lnTo>
                <a:lnTo>
                  <a:pt x="170480" y="220048"/>
                </a:lnTo>
                <a:lnTo>
                  <a:pt x="189901" y="206910"/>
                </a:lnTo>
                <a:lnTo>
                  <a:pt x="213193" y="198957"/>
                </a:lnTo>
                <a:lnTo>
                  <a:pt x="227405" y="195503"/>
                </a:lnTo>
                <a:lnTo>
                  <a:pt x="241642" y="193200"/>
                </a:lnTo>
                <a:lnTo>
                  <a:pt x="255896" y="191665"/>
                </a:lnTo>
                <a:lnTo>
                  <a:pt x="270161" y="190642"/>
                </a:lnTo>
                <a:lnTo>
                  <a:pt x="284434" y="190912"/>
                </a:lnTo>
                <a:lnTo>
                  <a:pt x="298711" y="192045"/>
                </a:lnTo>
                <a:lnTo>
                  <a:pt x="312992" y="193752"/>
                </a:lnTo>
                <a:lnTo>
                  <a:pt x="326323" y="195843"/>
                </a:lnTo>
                <a:lnTo>
                  <a:pt x="351295" y="200706"/>
                </a:lnTo>
                <a:lnTo>
                  <a:pt x="370013" y="206043"/>
                </a:lnTo>
                <a:lnTo>
                  <a:pt x="377672" y="208799"/>
                </a:lnTo>
                <a:lnTo>
                  <a:pt x="383730" y="212542"/>
                </a:lnTo>
                <a:lnTo>
                  <a:pt x="393002" y="221780"/>
                </a:lnTo>
                <a:lnTo>
                  <a:pt x="400297" y="229697"/>
                </a:lnTo>
                <a:lnTo>
                  <a:pt x="406715" y="237342"/>
                </a:lnTo>
                <a:lnTo>
                  <a:pt x="412742" y="247090"/>
                </a:lnTo>
                <a:lnTo>
                  <a:pt x="415682" y="254261"/>
                </a:lnTo>
                <a:lnTo>
                  <a:pt x="418595" y="262853"/>
                </a:lnTo>
                <a:lnTo>
                  <a:pt x="421490" y="272390"/>
                </a:lnTo>
                <a:lnTo>
                  <a:pt x="423420" y="281606"/>
                </a:lnTo>
                <a:lnTo>
                  <a:pt x="424706" y="290607"/>
                </a:lnTo>
                <a:lnTo>
                  <a:pt x="425564" y="299466"/>
                </a:lnTo>
                <a:lnTo>
                  <a:pt x="426136" y="308228"/>
                </a:lnTo>
                <a:lnTo>
                  <a:pt x="426517" y="316928"/>
                </a:lnTo>
                <a:lnTo>
                  <a:pt x="427054" y="340284"/>
                </a:lnTo>
                <a:lnTo>
                  <a:pt x="427235" y="360692"/>
                </a:lnTo>
                <a:lnTo>
                  <a:pt x="428202" y="360476"/>
                </a:lnTo>
                <a:lnTo>
                  <a:pt x="431817" y="352617"/>
                </a:lnTo>
                <a:lnTo>
                  <a:pt x="434059" y="344678"/>
                </a:lnTo>
                <a:lnTo>
                  <a:pt x="436007" y="337023"/>
                </a:lnTo>
                <a:lnTo>
                  <a:pt x="440048" y="327270"/>
                </a:lnTo>
                <a:lnTo>
                  <a:pt x="444364" y="321050"/>
                </a:lnTo>
                <a:lnTo>
                  <a:pt x="450099" y="314046"/>
                </a:lnTo>
                <a:lnTo>
                  <a:pt x="456780" y="306519"/>
                </a:lnTo>
                <a:lnTo>
                  <a:pt x="469283" y="293075"/>
                </a:lnTo>
                <a:lnTo>
                  <a:pt x="489573" y="272257"/>
                </a:lnTo>
                <a:lnTo>
                  <a:pt x="517477" y="244173"/>
                </a:lnTo>
                <a:lnTo>
                  <a:pt x="525511" y="238029"/>
                </a:lnTo>
                <a:lnTo>
                  <a:pt x="534677" y="232029"/>
                </a:lnTo>
                <a:lnTo>
                  <a:pt x="553116" y="222186"/>
                </a:lnTo>
                <a:lnTo>
                  <a:pt x="567662" y="217812"/>
                </a:lnTo>
                <a:lnTo>
                  <a:pt x="586560" y="215349"/>
                </a:lnTo>
                <a:lnTo>
                  <a:pt x="608776" y="214620"/>
                </a:lnTo>
                <a:lnTo>
                  <a:pt x="614952" y="215470"/>
                </a:lnTo>
                <a:lnTo>
                  <a:pt x="624354" y="218954"/>
                </a:lnTo>
                <a:lnTo>
                  <a:pt x="640056" y="228952"/>
                </a:lnTo>
                <a:lnTo>
                  <a:pt x="660822" y="237276"/>
                </a:lnTo>
                <a:lnTo>
                  <a:pt x="683167" y="244823"/>
                </a:lnTo>
                <a:lnTo>
                  <a:pt x="698571" y="247482"/>
                </a:lnTo>
                <a:lnTo>
                  <a:pt x="723332" y="248381"/>
                </a:lnTo>
                <a:lnTo>
                  <a:pt x="727518" y="248455"/>
                </a:lnTo>
                <a:lnTo>
                  <a:pt x="737248" y="245997"/>
                </a:lnTo>
                <a:lnTo>
                  <a:pt x="746971" y="241729"/>
                </a:lnTo>
                <a:lnTo>
                  <a:pt x="757799" y="233971"/>
                </a:lnTo>
                <a:lnTo>
                  <a:pt x="767993" y="224688"/>
                </a:lnTo>
                <a:lnTo>
                  <a:pt x="777462" y="215431"/>
                </a:lnTo>
                <a:lnTo>
                  <a:pt x="785481" y="204967"/>
                </a:lnTo>
                <a:lnTo>
                  <a:pt x="792220" y="193966"/>
                </a:lnTo>
                <a:lnTo>
                  <a:pt x="798390" y="182727"/>
                </a:lnTo>
                <a:lnTo>
                  <a:pt x="802321" y="174205"/>
                </a:lnTo>
                <a:lnTo>
                  <a:pt x="811769" y="152037"/>
                </a:lnTo>
                <a:lnTo>
                  <a:pt x="815051" y="142315"/>
                </a:lnTo>
                <a:lnTo>
                  <a:pt x="817239" y="133929"/>
                </a:lnTo>
                <a:lnTo>
                  <a:pt x="818697" y="126433"/>
                </a:lnTo>
                <a:lnTo>
                  <a:pt x="819669" y="117626"/>
                </a:lnTo>
                <a:lnTo>
                  <a:pt x="820318" y="107945"/>
                </a:lnTo>
                <a:lnTo>
                  <a:pt x="820750" y="97681"/>
                </a:lnTo>
                <a:lnTo>
                  <a:pt x="820086" y="86075"/>
                </a:lnTo>
                <a:lnTo>
                  <a:pt x="818690" y="73576"/>
                </a:lnTo>
                <a:lnTo>
                  <a:pt x="816807" y="60481"/>
                </a:lnTo>
                <a:lnTo>
                  <a:pt x="814600" y="51750"/>
                </a:lnTo>
                <a:lnTo>
                  <a:pt x="812175" y="45930"/>
                </a:lnTo>
                <a:lnTo>
                  <a:pt x="804212" y="35199"/>
                </a:lnTo>
                <a:lnTo>
                  <a:pt x="801440" y="32038"/>
                </a:lnTo>
                <a:lnTo>
                  <a:pt x="798640" y="30884"/>
                </a:lnTo>
                <a:lnTo>
                  <a:pt x="795821" y="31066"/>
                </a:lnTo>
                <a:lnTo>
                  <a:pt x="790148" y="32857"/>
                </a:lnTo>
                <a:lnTo>
                  <a:pt x="778752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02"/>
          <p:cNvSpPr/>
          <p:nvPr/>
        </p:nvSpPr>
        <p:spPr>
          <a:xfrm>
            <a:off x="6192202" y="3943350"/>
            <a:ext cx="222886" cy="180023"/>
          </a:xfrm>
          <a:custGeom>
            <a:avLst/>
            <a:gdLst/>
            <a:ahLst/>
            <a:cxnLst/>
            <a:rect l="0" t="0" r="0" b="0"/>
            <a:pathLst>
              <a:path w="222886" h="180023">
                <a:moveTo>
                  <a:pt x="0" y="0"/>
                </a:moveTo>
                <a:lnTo>
                  <a:pt x="9102" y="18203"/>
                </a:lnTo>
                <a:lnTo>
                  <a:pt x="13688" y="24518"/>
                </a:lnTo>
                <a:lnTo>
                  <a:pt x="18650" y="29680"/>
                </a:lnTo>
                <a:lnTo>
                  <a:pt x="23864" y="34074"/>
                </a:lnTo>
                <a:lnTo>
                  <a:pt x="28292" y="37956"/>
                </a:lnTo>
                <a:lnTo>
                  <a:pt x="35752" y="44809"/>
                </a:lnTo>
                <a:lnTo>
                  <a:pt x="54408" y="63124"/>
                </a:lnTo>
                <a:lnTo>
                  <a:pt x="61989" y="69705"/>
                </a:lnTo>
                <a:lnTo>
                  <a:pt x="69902" y="75998"/>
                </a:lnTo>
                <a:lnTo>
                  <a:pt x="78034" y="82097"/>
                </a:lnTo>
                <a:lnTo>
                  <a:pt x="85360" y="87116"/>
                </a:lnTo>
                <a:lnTo>
                  <a:pt x="92149" y="91415"/>
                </a:lnTo>
                <a:lnTo>
                  <a:pt x="98581" y="95233"/>
                </a:lnTo>
                <a:lnTo>
                  <a:pt x="103820" y="99684"/>
                </a:lnTo>
                <a:lnTo>
                  <a:pt x="108266" y="104556"/>
                </a:lnTo>
                <a:lnTo>
                  <a:pt x="112182" y="109709"/>
                </a:lnTo>
                <a:lnTo>
                  <a:pt x="118603" y="115049"/>
                </a:lnTo>
                <a:lnTo>
                  <a:pt x="126694" y="120514"/>
                </a:lnTo>
                <a:lnTo>
                  <a:pt x="135897" y="126062"/>
                </a:lnTo>
                <a:lnTo>
                  <a:pt x="142986" y="130714"/>
                </a:lnTo>
                <a:lnTo>
                  <a:pt x="148664" y="134768"/>
                </a:lnTo>
                <a:lnTo>
                  <a:pt x="153402" y="138422"/>
                </a:lnTo>
                <a:lnTo>
                  <a:pt x="159418" y="142764"/>
                </a:lnTo>
                <a:lnTo>
                  <a:pt x="181538" y="157976"/>
                </a:lnTo>
                <a:lnTo>
                  <a:pt x="197841" y="168954"/>
                </a:lnTo>
                <a:lnTo>
                  <a:pt x="204284" y="172643"/>
                </a:lnTo>
                <a:lnTo>
                  <a:pt x="209532" y="175103"/>
                </a:lnTo>
                <a:lnTo>
                  <a:pt x="222885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03"/>
          <p:cNvSpPr/>
          <p:nvPr/>
        </p:nvSpPr>
        <p:spPr>
          <a:xfrm>
            <a:off x="6115050" y="3900487"/>
            <a:ext cx="265748" cy="317184"/>
          </a:xfrm>
          <a:custGeom>
            <a:avLst/>
            <a:gdLst/>
            <a:ahLst/>
            <a:cxnLst/>
            <a:rect l="0" t="0" r="0" b="0"/>
            <a:pathLst>
              <a:path w="265748" h="317184">
                <a:moveTo>
                  <a:pt x="265747" y="0"/>
                </a:moveTo>
                <a:lnTo>
                  <a:pt x="252095" y="9102"/>
                </a:lnTo>
                <a:lnTo>
                  <a:pt x="247120" y="13688"/>
                </a:lnTo>
                <a:lnTo>
                  <a:pt x="242852" y="18650"/>
                </a:lnTo>
                <a:lnTo>
                  <a:pt x="239054" y="23864"/>
                </a:lnTo>
                <a:lnTo>
                  <a:pt x="229753" y="37276"/>
                </a:lnTo>
                <a:lnTo>
                  <a:pt x="224606" y="44853"/>
                </a:lnTo>
                <a:lnTo>
                  <a:pt x="218317" y="52762"/>
                </a:lnTo>
                <a:lnTo>
                  <a:pt x="211267" y="60892"/>
                </a:lnTo>
                <a:lnTo>
                  <a:pt x="203710" y="69170"/>
                </a:lnTo>
                <a:lnTo>
                  <a:pt x="195814" y="78499"/>
                </a:lnTo>
                <a:lnTo>
                  <a:pt x="179420" y="99023"/>
                </a:lnTo>
                <a:lnTo>
                  <a:pt x="170096" y="109831"/>
                </a:lnTo>
                <a:lnTo>
                  <a:pt x="160070" y="120845"/>
                </a:lnTo>
                <a:lnTo>
                  <a:pt x="149576" y="131999"/>
                </a:lnTo>
                <a:lnTo>
                  <a:pt x="139722" y="143244"/>
                </a:lnTo>
                <a:lnTo>
                  <a:pt x="130295" y="154551"/>
                </a:lnTo>
                <a:lnTo>
                  <a:pt x="112201" y="177274"/>
                </a:lnTo>
                <a:lnTo>
                  <a:pt x="94634" y="200074"/>
                </a:lnTo>
                <a:lnTo>
                  <a:pt x="85950" y="210535"/>
                </a:lnTo>
                <a:lnTo>
                  <a:pt x="77302" y="220367"/>
                </a:lnTo>
                <a:lnTo>
                  <a:pt x="68679" y="229779"/>
                </a:lnTo>
                <a:lnTo>
                  <a:pt x="43859" y="258016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04"/>
          <p:cNvSpPr/>
          <p:nvPr/>
        </p:nvSpPr>
        <p:spPr>
          <a:xfrm>
            <a:off x="1348739" y="2957512"/>
            <a:ext cx="407423" cy="334180"/>
          </a:xfrm>
          <a:custGeom>
            <a:avLst/>
            <a:gdLst/>
            <a:ahLst/>
            <a:cxnLst/>
            <a:rect l="0" t="0" r="0" b="0"/>
            <a:pathLst>
              <a:path w="407423" h="334180">
                <a:moveTo>
                  <a:pt x="0" y="0"/>
                </a:moveTo>
                <a:lnTo>
                  <a:pt x="4551" y="9102"/>
                </a:lnTo>
                <a:lnTo>
                  <a:pt x="11932" y="19313"/>
                </a:lnTo>
                <a:lnTo>
                  <a:pt x="13670" y="23353"/>
                </a:lnTo>
                <a:lnTo>
                  <a:pt x="15601" y="32922"/>
                </a:lnTo>
                <a:lnTo>
                  <a:pt x="18999" y="40985"/>
                </a:lnTo>
                <a:lnTo>
                  <a:pt x="23684" y="48695"/>
                </a:lnTo>
                <a:lnTo>
                  <a:pt x="28942" y="58472"/>
                </a:lnTo>
                <a:lnTo>
                  <a:pt x="30725" y="63747"/>
                </a:lnTo>
                <a:lnTo>
                  <a:pt x="31913" y="69168"/>
                </a:lnTo>
                <a:lnTo>
                  <a:pt x="32706" y="74687"/>
                </a:lnTo>
                <a:lnTo>
                  <a:pt x="35139" y="81224"/>
                </a:lnTo>
                <a:lnTo>
                  <a:pt x="38666" y="88439"/>
                </a:lnTo>
                <a:lnTo>
                  <a:pt x="42923" y="96107"/>
                </a:lnTo>
                <a:lnTo>
                  <a:pt x="47665" y="104076"/>
                </a:lnTo>
                <a:lnTo>
                  <a:pt x="58015" y="120551"/>
                </a:lnTo>
                <a:lnTo>
                  <a:pt x="63442" y="127992"/>
                </a:lnTo>
                <a:lnTo>
                  <a:pt x="68964" y="134858"/>
                </a:lnTo>
                <a:lnTo>
                  <a:pt x="79229" y="146615"/>
                </a:lnTo>
                <a:lnTo>
                  <a:pt x="86966" y="155015"/>
                </a:lnTo>
                <a:lnTo>
                  <a:pt x="96119" y="161923"/>
                </a:lnTo>
                <a:lnTo>
                  <a:pt x="105585" y="168168"/>
                </a:lnTo>
                <a:lnTo>
                  <a:pt x="112967" y="174119"/>
                </a:lnTo>
                <a:lnTo>
                  <a:pt x="117221" y="176087"/>
                </a:lnTo>
                <a:lnTo>
                  <a:pt x="127029" y="178273"/>
                </a:lnTo>
                <a:lnTo>
                  <a:pt x="137737" y="179245"/>
                </a:lnTo>
                <a:lnTo>
                  <a:pt x="149799" y="179677"/>
                </a:lnTo>
                <a:lnTo>
                  <a:pt x="164685" y="179869"/>
                </a:lnTo>
                <a:lnTo>
                  <a:pt x="171703" y="178968"/>
                </a:lnTo>
                <a:lnTo>
                  <a:pt x="178286" y="177414"/>
                </a:lnTo>
                <a:lnTo>
                  <a:pt x="190681" y="173148"/>
                </a:lnTo>
                <a:lnTo>
                  <a:pt x="202540" y="168077"/>
                </a:lnTo>
                <a:lnTo>
                  <a:pt x="214160" y="162649"/>
                </a:lnTo>
                <a:lnTo>
                  <a:pt x="219926" y="159867"/>
                </a:lnTo>
                <a:lnTo>
                  <a:pt x="227580" y="155156"/>
                </a:lnTo>
                <a:lnTo>
                  <a:pt x="236493" y="149157"/>
                </a:lnTo>
                <a:lnTo>
                  <a:pt x="246244" y="142301"/>
                </a:lnTo>
                <a:lnTo>
                  <a:pt x="255603" y="134872"/>
                </a:lnTo>
                <a:lnTo>
                  <a:pt x="264700" y="127062"/>
                </a:lnTo>
                <a:lnTo>
                  <a:pt x="273622" y="118998"/>
                </a:lnTo>
                <a:lnTo>
                  <a:pt x="281475" y="112670"/>
                </a:lnTo>
                <a:lnTo>
                  <a:pt x="288615" y="107498"/>
                </a:lnTo>
                <a:lnTo>
                  <a:pt x="295280" y="103098"/>
                </a:lnTo>
                <a:lnTo>
                  <a:pt x="301629" y="96355"/>
                </a:lnTo>
                <a:lnTo>
                  <a:pt x="307766" y="88049"/>
                </a:lnTo>
                <a:lnTo>
                  <a:pt x="313762" y="78702"/>
                </a:lnTo>
                <a:lnTo>
                  <a:pt x="318713" y="70565"/>
                </a:lnTo>
                <a:lnTo>
                  <a:pt x="322965" y="63236"/>
                </a:lnTo>
                <a:lnTo>
                  <a:pt x="326753" y="56445"/>
                </a:lnTo>
                <a:lnTo>
                  <a:pt x="330961" y="46359"/>
                </a:lnTo>
                <a:lnTo>
                  <a:pt x="332083" y="42336"/>
                </a:lnTo>
                <a:lnTo>
                  <a:pt x="335870" y="35326"/>
                </a:lnTo>
                <a:lnTo>
                  <a:pt x="338214" y="32123"/>
                </a:lnTo>
                <a:lnTo>
                  <a:pt x="338823" y="29036"/>
                </a:lnTo>
                <a:lnTo>
                  <a:pt x="338277" y="26025"/>
                </a:lnTo>
                <a:lnTo>
                  <a:pt x="336083" y="20139"/>
                </a:lnTo>
                <a:lnTo>
                  <a:pt x="334848" y="13376"/>
                </a:lnTo>
                <a:lnTo>
                  <a:pt x="334675" y="13679"/>
                </a:lnTo>
                <a:lnTo>
                  <a:pt x="334374" y="23532"/>
                </a:lnTo>
                <a:lnTo>
                  <a:pt x="334330" y="45746"/>
                </a:lnTo>
                <a:lnTo>
                  <a:pt x="336869" y="53987"/>
                </a:lnTo>
                <a:lnTo>
                  <a:pt x="341172" y="63999"/>
                </a:lnTo>
                <a:lnTo>
                  <a:pt x="346260" y="74799"/>
                </a:lnTo>
                <a:lnTo>
                  <a:pt x="354479" y="91589"/>
                </a:lnTo>
                <a:lnTo>
                  <a:pt x="358239" y="100112"/>
                </a:lnTo>
                <a:lnTo>
                  <a:pt x="367498" y="122282"/>
                </a:lnTo>
                <a:lnTo>
                  <a:pt x="372634" y="132956"/>
                </a:lnTo>
                <a:lnTo>
                  <a:pt x="377963" y="142930"/>
                </a:lnTo>
                <a:lnTo>
                  <a:pt x="388011" y="160680"/>
                </a:lnTo>
                <a:lnTo>
                  <a:pt x="395652" y="174918"/>
                </a:lnTo>
                <a:lnTo>
                  <a:pt x="398071" y="182335"/>
                </a:lnTo>
                <a:lnTo>
                  <a:pt x="399683" y="190136"/>
                </a:lnTo>
                <a:lnTo>
                  <a:pt x="400758" y="198195"/>
                </a:lnTo>
                <a:lnTo>
                  <a:pt x="402427" y="205473"/>
                </a:lnTo>
                <a:lnTo>
                  <a:pt x="404492" y="212229"/>
                </a:lnTo>
                <a:lnTo>
                  <a:pt x="406822" y="218639"/>
                </a:lnTo>
                <a:lnTo>
                  <a:pt x="407422" y="225769"/>
                </a:lnTo>
                <a:lnTo>
                  <a:pt x="406870" y="233380"/>
                </a:lnTo>
                <a:lnTo>
                  <a:pt x="405549" y="241312"/>
                </a:lnTo>
                <a:lnTo>
                  <a:pt x="404669" y="248505"/>
                </a:lnTo>
                <a:lnTo>
                  <a:pt x="404082" y="255205"/>
                </a:lnTo>
                <a:lnTo>
                  <a:pt x="403690" y="261576"/>
                </a:lnTo>
                <a:lnTo>
                  <a:pt x="401525" y="267729"/>
                </a:lnTo>
                <a:lnTo>
                  <a:pt x="398176" y="273736"/>
                </a:lnTo>
                <a:lnTo>
                  <a:pt x="394038" y="279646"/>
                </a:lnTo>
                <a:lnTo>
                  <a:pt x="384361" y="288752"/>
                </a:lnTo>
                <a:lnTo>
                  <a:pt x="372757" y="295975"/>
                </a:lnTo>
                <a:lnTo>
                  <a:pt x="365662" y="299234"/>
                </a:lnTo>
                <a:lnTo>
                  <a:pt x="358075" y="302359"/>
                </a:lnTo>
                <a:lnTo>
                  <a:pt x="350159" y="305395"/>
                </a:lnTo>
                <a:lnTo>
                  <a:pt x="333744" y="311309"/>
                </a:lnTo>
                <a:lnTo>
                  <a:pt x="324414" y="314219"/>
                </a:lnTo>
                <a:lnTo>
                  <a:pt x="303887" y="319993"/>
                </a:lnTo>
                <a:lnTo>
                  <a:pt x="270910" y="328599"/>
                </a:lnTo>
                <a:lnTo>
                  <a:pt x="259664" y="330508"/>
                </a:lnTo>
                <a:lnTo>
                  <a:pt x="248357" y="331781"/>
                </a:lnTo>
                <a:lnTo>
                  <a:pt x="237009" y="332630"/>
                </a:lnTo>
                <a:lnTo>
                  <a:pt x="225634" y="333196"/>
                </a:lnTo>
                <a:lnTo>
                  <a:pt x="202834" y="333825"/>
                </a:lnTo>
                <a:lnTo>
                  <a:pt x="159477" y="334179"/>
                </a:lnTo>
                <a:lnTo>
                  <a:pt x="146323" y="333276"/>
                </a:lnTo>
                <a:lnTo>
                  <a:pt x="134696" y="331721"/>
                </a:lnTo>
                <a:lnTo>
                  <a:pt x="124088" y="329733"/>
                </a:lnTo>
                <a:lnTo>
                  <a:pt x="116063" y="328407"/>
                </a:lnTo>
                <a:lnTo>
                  <a:pt x="104606" y="326934"/>
                </a:lnTo>
                <a:lnTo>
                  <a:pt x="101170" y="325588"/>
                </a:lnTo>
                <a:lnTo>
                  <a:pt x="98880" y="323739"/>
                </a:lnTo>
                <a:lnTo>
                  <a:pt x="95655" y="319125"/>
                </a:lnTo>
                <a:lnTo>
                  <a:pt x="94298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05"/>
          <p:cNvSpPr/>
          <p:nvPr/>
        </p:nvSpPr>
        <p:spPr>
          <a:xfrm>
            <a:off x="923934" y="2950131"/>
            <a:ext cx="304791" cy="135970"/>
          </a:xfrm>
          <a:custGeom>
            <a:avLst/>
            <a:gdLst/>
            <a:ahLst/>
            <a:cxnLst/>
            <a:rect l="0" t="0" r="0" b="0"/>
            <a:pathLst>
              <a:path w="304791" h="135970">
                <a:moveTo>
                  <a:pt x="133340" y="7381"/>
                </a:moveTo>
                <a:lnTo>
                  <a:pt x="146993" y="2830"/>
                </a:lnTo>
                <a:lnTo>
                  <a:pt x="150062" y="1489"/>
                </a:lnTo>
                <a:lnTo>
                  <a:pt x="151156" y="596"/>
                </a:lnTo>
                <a:lnTo>
                  <a:pt x="150932" y="0"/>
                </a:lnTo>
                <a:lnTo>
                  <a:pt x="149831" y="555"/>
                </a:lnTo>
                <a:lnTo>
                  <a:pt x="146067" y="3712"/>
                </a:lnTo>
                <a:lnTo>
                  <a:pt x="144682" y="5888"/>
                </a:lnTo>
                <a:lnTo>
                  <a:pt x="143759" y="8291"/>
                </a:lnTo>
                <a:lnTo>
                  <a:pt x="143144" y="10845"/>
                </a:lnTo>
                <a:lnTo>
                  <a:pt x="141781" y="13500"/>
                </a:lnTo>
                <a:lnTo>
                  <a:pt x="139920" y="16223"/>
                </a:lnTo>
                <a:lnTo>
                  <a:pt x="137727" y="18991"/>
                </a:lnTo>
                <a:lnTo>
                  <a:pt x="132455" y="21788"/>
                </a:lnTo>
                <a:lnTo>
                  <a:pt x="125130" y="24606"/>
                </a:lnTo>
                <a:lnTo>
                  <a:pt x="116437" y="27437"/>
                </a:lnTo>
                <a:lnTo>
                  <a:pt x="104926" y="32182"/>
                </a:lnTo>
                <a:lnTo>
                  <a:pt x="91538" y="38202"/>
                </a:lnTo>
                <a:lnTo>
                  <a:pt x="47190" y="59295"/>
                </a:lnTo>
                <a:lnTo>
                  <a:pt x="40664" y="62945"/>
                </a:lnTo>
                <a:lnTo>
                  <a:pt x="35361" y="66331"/>
                </a:lnTo>
                <a:lnTo>
                  <a:pt x="30874" y="69541"/>
                </a:lnTo>
                <a:lnTo>
                  <a:pt x="25977" y="72634"/>
                </a:lnTo>
                <a:lnTo>
                  <a:pt x="20807" y="75648"/>
                </a:lnTo>
                <a:lnTo>
                  <a:pt x="15456" y="78610"/>
                </a:lnTo>
                <a:lnTo>
                  <a:pt x="11888" y="81537"/>
                </a:lnTo>
                <a:lnTo>
                  <a:pt x="9510" y="84441"/>
                </a:lnTo>
                <a:lnTo>
                  <a:pt x="5693" y="91394"/>
                </a:lnTo>
                <a:lnTo>
                  <a:pt x="2631" y="94885"/>
                </a:lnTo>
                <a:lnTo>
                  <a:pt x="480" y="97150"/>
                </a:lnTo>
                <a:lnTo>
                  <a:pt x="0" y="98659"/>
                </a:lnTo>
                <a:lnTo>
                  <a:pt x="632" y="99666"/>
                </a:lnTo>
                <a:lnTo>
                  <a:pt x="2005" y="100337"/>
                </a:lnTo>
                <a:lnTo>
                  <a:pt x="6072" y="101082"/>
                </a:lnTo>
                <a:lnTo>
                  <a:pt x="13912" y="102366"/>
                </a:lnTo>
                <a:lnTo>
                  <a:pt x="30096" y="106112"/>
                </a:lnTo>
                <a:lnTo>
                  <a:pt x="45461" y="107492"/>
                </a:lnTo>
                <a:lnTo>
                  <a:pt x="65229" y="108411"/>
                </a:lnTo>
                <a:lnTo>
                  <a:pt x="87933" y="109025"/>
                </a:lnTo>
                <a:lnTo>
                  <a:pt x="105926" y="110386"/>
                </a:lnTo>
                <a:lnTo>
                  <a:pt x="120779" y="112246"/>
                </a:lnTo>
                <a:lnTo>
                  <a:pt x="133539" y="114439"/>
                </a:lnTo>
                <a:lnTo>
                  <a:pt x="153475" y="115900"/>
                </a:lnTo>
                <a:lnTo>
                  <a:pt x="178196" y="116875"/>
                </a:lnTo>
                <a:lnTo>
                  <a:pt x="206107" y="117524"/>
                </a:lnTo>
                <a:lnTo>
                  <a:pt x="227571" y="118910"/>
                </a:lnTo>
                <a:lnTo>
                  <a:pt x="244738" y="120786"/>
                </a:lnTo>
                <a:lnTo>
                  <a:pt x="269528" y="124458"/>
                </a:lnTo>
                <a:lnTo>
                  <a:pt x="277472" y="125438"/>
                </a:lnTo>
                <a:lnTo>
                  <a:pt x="283721" y="126090"/>
                </a:lnTo>
                <a:lnTo>
                  <a:pt x="293204" y="129356"/>
                </a:lnTo>
                <a:lnTo>
                  <a:pt x="304790" y="1359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06"/>
          <p:cNvSpPr/>
          <p:nvPr/>
        </p:nvSpPr>
        <p:spPr>
          <a:xfrm>
            <a:off x="877252" y="3141168"/>
            <a:ext cx="368618" cy="4940"/>
          </a:xfrm>
          <a:custGeom>
            <a:avLst/>
            <a:gdLst/>
            <a:ahLst/>
            <a:cxnLst/>
            <a:rect l="0" t="0" r="0" b="0"/>
            <a:pathLst>
              <a:path w="368618" h="4940">
                <a:moveTo>
                  <a:pt x="0" y="4939"/>
                </a:moveTo>
                <a:lnTo>
                  <a:pt x="50557" y="4939"/>
                </a:lnTo>
                <a:lnTo>
                  <a:pt x="181561" y="388"/>
                </a:lnTo>
                <a:lnTo>
                  <a:pt x="221054" y="0"/>
                </a:lnTo>
                <a:lnTo>
                  <a:pt x="250239" y="694"/>
                </a:lnTo>
                <a:lnTo>
                  <a:pt x="290287" y="3052"/>
                </a:lnTo>
                <a:lnTo>
                  <a:pt x="317612" y="4101"/>
                </a:lnTo>
                <a:lnTo>
                  <a:pt x="350640" y="4773"/>
                </a:lnTo>
                <a:lnTo>
                  <a:pt x="368617" y="49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07"/>
          <p:cNvSpPr/>
          <p:nvPr/>
        </p:nvSpPr>
        <p:spPr>
          <a:xfrm>
            <a:off x="54292" y="3094672"/>
            <a:ext cx="274321" cy="15954"/>
          </a:xfrm>
          <a:custGeom>
            <a:avLst/>
            <a:gdLst/>
            <a:ahLst/>
            <a:cxnLst/>
            <a:rect l="0" t="0" r="0" b="0"/>
            <a:pathLst>
              <a:path w="274321" h="15954">
                <a:moveTo>
                  <a:pt x="0" y="8573"/>
                </a:moveTo>
                <a:lnTo>
                  <a:pt x="0" y="13123"/>
                </a:lnTo>
                <a:lnTo>
                  <a:pt x="952" y="14464"/>
                </a:lnTo>
                <a:lnTo>
                  <a:pt x="2540" y="15358"/>
                </a:lnTo>
                <a:lnTo>
                  <a:pt x="4551" y="15953"/>
                </a:lnTo>
                <a:lnTo>
                  <a:pt x="7796" y="15398"/>
                </a:lnTo>
                <a:lnTo>
                  <a:pt x="11865" y="14076"/>
                </a:lnTo>
                <a:lnTo>
                  <a:pt x="16482" y="12241"/>
                </a:lnTo>
                <a:lnTo>
                  <a:pt x="21466" y="11018"/>
                </a:lnTo>
                <a:lnTo>
                  <a:pt x="26693" y="10203"/>
                </a:lnTo>
                <a:lnTo>
                  <a:pt x="32083" y="9660"/>
                </a:lnTo>
                <a:lnTo>
                  <a:pt x="43296" y="9297"/>
                </a:lnTo>
                <a:lnTo>
                  <a:pt x="76075" y="8895"/>
                </a:lnTo>
                <a:lnTo>
                  <a:pt x="98342" y="7835"/>
                </a:lnTo>
                <a:lnTo>
                  <a:pt x="123664" y="617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08"/>
          <p:cNvSpPr/>
          <p:nvPr/>
        </p:nvSpPr>
        <p:spPr>
          <a:xfrm>
            <a:off x="320039" y="2924564"/>
            <a:ext cx="289576" cy="365511"/>
          </a:xfrm>
          <a:custGeom>
            <a:avLst/>
            <a:gdLst/>
            <a:ahLst/>
            <a:cxnLst/>
            <a:rect l="0" t="0" r="0" b="0"/>
            <a:pathLst>
              <a:path w="289576" h="365511">
                <a:moveTo>
                  <a:pt x="34290" y="50093"/>
                </a:moveTo>
                <a:lnTo>
                  <a:pt x="53603" y="30780"/>
                </a:lnTo>
                <a:lnTo>
                  <a:pt x="62241" y="24682"/>
                </a:lnTo>
                <a:lnTo>
                  <a:pt x="67212" y="21723"/>
                </a:lnTo>
                <a:lnTo>
                  <a:pt x="72431" y="18797"/>
                </a:lnTo>
                <a:lnTo>
                  <a:pt x="83309" y="13006"/>
                </a:lnTo>
                <a:lnTo>
                  <a:pt x="89829" y="11081"/>
                </a:lnTo>
                <a:lnTo>
                  <a:pt x="97034" y="9797"/>
                </a:lnTo>
                <a:lnTo>
                  <a:pt x="104695" y="8942"/>
                </a:lnTo>
                <a:lnTo>
                  <a:pt x="112659" y="7419"/>
                </a:lnTo>
                <a:lnTo>
                  <a:pt x="120826" y="5451"/>
                </a:lnTo>
                <a:lnTo>
                  <a:pt x="129128" y="3187"/>
                </a:lnTo>
                <a:lnTo>
                  <a:pt x="136568" y="1677"/>
                </a:lnTo>
                <a:lnTo>
                  <a:pt x="143433" y="671"/>
                </a:lnTo>
                <a:lnTo>
                  <a:pt x="149915" y="0"/>
                </a:lnTo>
                <a:lnTo>
                  <a:pt x="156141" y="505"/>
                </a:lnTo>
                <a:lnTo>
                  <a:pt x="162197" y="1794"/>
                </a:lnTo>
                <a:lnTo>
                  <a:pt x="168139" y="3607"/>
                </a:lnTo>
                <a:lnTo>
                  <a:pt x="174958" y="4815"/>
                </a:lnTo>
                <a:lnTo>
                  <a:pt x="182361" y="5620"/>
                </a:lnTo>
                <a:lnTo>
                  <a:pt x="190154" y="6157"/>
                </a:lnTo>
                <a:lnTo>
                  <a:pt x="196302" y="7467"/>
                </a:lnTo>
                <a:lnTo>
                  <a:pt x="201353" y="9293"/>
                </a:lnTo>
                <a:lnTo>
                  <a:pt x="209506" y="13862"/>
                </a:lnTo>
                <a:lnTo>
                  <a:pt x="216304" y="19068"/>
                </a:lnTo>
                <a:lnTo>
                  <a:pt x="218498" y="21790"/>
                </a:lnTo>
                <a:lnTo>
                  <a:pt x="219960" y="24557"/>
                </a:lnTo>
                <a:lnTo>
                  <a:pt x="221585" y="30171"/>
                </a:lnTo>
                <a:lnTo>
                  <a:pt x="222308" y="35841"/>
                </a:lnTo>
                <a:lnTo>
                  <a:pt x="220089" y="44077"/>
                </a:lnTo>
                <a:lnTo>
                  <a:pt x="218163" y="48940"/>
                </a:lnTo>
                <a:lnTo>
                  <a:pt x="214975" y="53134"/>
                </a:lnTo>
                <a:lnTo>
                  <a:pt x="206352" y="60335"/>
                </a:lnTo>
                <a:lnTo>
                  <a:pt x="177135" y="83396"/>
                </a:lnTo>
                <a:lnTo>
                  <a:pt x="166668" y="90393"/>
                </a:lnTo>
                <a:lnTo>
                  <a:pt x="156832" y="96009"/>
                </a:lnTo>
                <a:lnTo>
                  <a:pt x="147417" y="100706"/>
                </a:lnTo>
                <a:lnTo>
                  <a:pt x="138283" y="105743"/>
                </a:lnTo>
                <a:lnTo>
                  <a:pt x="129337" y="111005"/>
                </a:lnTo>
                <a:lnTo>
                  <a:pt x="120514" y="116419"/>
                </a:lnTo>
                <a:lnTo>
                  <a:pt x="111776" y="120980"/>
                </a:lnTo>
                <a:lnTo>
                  <a:pt x="103092" y="124974"/>
                </a:lnTo>
                <a:lnTo>
                  <a:pt x="94446" y="128588"/>
                </a:lnTo>
                <a:lnTo>
                  <a:pt x="79759" y="135145"/>
                </a:lnTo>
                <a:lnTo>
                  <a:pt x="73175" y="138227"/>
                </a:lnTo>
                <a:lnTo>
                  <a:pt x="65929" y="141234"/>
                </a:lnTo>
                <a:lnTo>
                  <a:pt x="58240" y="144191"/>
                </a:lnTo>
                <a:lnTo>
                  <a:pt x="50257" y="147115"/>
                </a:lnTo>
                <a:lnTo>
                  <a:pt x="44935" y="150017"/>
                </a:lnTo>
                <a:lnTo>
                  <a:pt x="41387" y="152904"/>
                </a:lnTo>
                <a:lnTo>
                  <a:pt x="35692" y="159831"/>
                </a:lnTo>
                <a:lnTo>
                  <a:pt x="37130" y="160399"/>
                </a:lnTo>
                <a:lnTo>
                  <a:pt x="43807" y="161030"/>
                </a:lnTo>
                <a:lnTo>
                  <a:pt x="48255" y="161199"/>
                </a:lnTo>
                <a:lnTo>
                  <a:pt x="58277" y="161386"/>
                </a:lnTo>
                <a:lnTo>
                  <a:pt x="121674" y="161523"/>
                </a:lnTo>
                <a:lnTo>
                  <a:pt x="139219" y="163432"/>
                </a:lnTo>
                <a:lnTo>
                  <a:pt x="157583" y="166610"/>
                </a:lnTo>
                <a:lnTo>
                  <a:pt x="176493" y="170633"/>
                </a:lnTo>
                <a:lnTo>
                  <a:pt x="191004" y="173316"/>
                </a:lnTo>
                <a:lnTo>
                  <a:pt x="202584" y="175104"/>
                </a:lnTo>
                <a:lnTo>
                  <a:pt x="212209" y="176296"/>
                </a:lnTo>
                <a:lnTo>
                  <a:pt x="221482" y="178044"/>
                </a:lnTo>
                <a:lnTo>
                  <a:pt x="230523" y="180161"/>
                </a:lnTo>
                <a:lnTo>
                  <a:pt x="239407" y="182525"/>
                </a:lnTo>
                <a:lnTo>
                  <a:pt x="247235" y="186006"/>
                </a:lnTo>
                <a:lnTo>
                  <a:pt x="254358" y="190232"/>
                </a:lnTo>
                <a:lnTo>
                  <a:pt x="261012" y="194954"/>
                </a:lnTo>
                <a:lnTo>
                  <a:pt x="266401" y="199054"/>
                </a:lnTo>
                <a:lnTo>
                  <a:pt x="274928" y="206151"/>
                </a:lnTo>
                <a:lnTo>
                  <a:pt x="281893" y="215019"/>
                </a:lnTo>
                <a:lnTo>
                  <a:pt x="287211" y="224359"/>
                </a:lnTo>
                <a:lnTo>
                  <a:pt x="289575" y="231685"/>
                </a:lnTo>
                <a:lnTo>
                  <a:pt x="289252" y="235924"/>
                </a:lnTo>
                <a:lnTo>
                  <a:pt x="286354" y="245715"/>
                </a:lnTo>
                <a:lnTo>
                  <a:pt x="281891" y="256416"/>
                </a:lnTo>
                <a:lnTo>
                  <a:pt x="275780" y="267522"/>
                </a:lnTo>
                <a:lnTo>
                  <a:pt x="271484" y="273151"/>
                </a:lnTo>
                <a:lnTo>
                  <a:pt x="266714" y="278808"/>
                </a:lnTo>
                <a:lnTo>
                  <a:pt x="259725" y="283532"/>
                </a:lnTo>
                <a:lnTo>
                  <a:pt x="251255" y="287634"/>
                </a:lnTo>
                <a:lnTo>
                  <a:pt x="241798" y="291322"/>
                </a:lnTo>
                <a:lnTo>
                  <a:pt x="231684" y="295684"/>
                </a:lnTo>
                <a:lnTo>
                  <a:pt x="180456" y="318915"/>
                </a:lnTo>
                <a:lnTo>
                  <a:pt x="163166" y="326462"/>
                </a:lnTo>
                <a:lnTo>
                  <a:pt x="147830" y="332447"/>
                </a:lnTo>
                <a:lnTo>
                  <a:pt x="133796" y="337389"/>
                </a:lnTo>
                <a:lnTo>
                  <a:pt x="120630" y="341636"/>
                </a:lnTo>
                <a:lnTo>
                  <a:pt x="108043" y="345420"/>
                </a:lnTo>
                <a:lnTo>
                  <a:pt x="83897" y="352165"/>
                </a:lnTo>
                <a:lnTo>
                  <a:pt x="71171" y="355297"/>
                </a:lnTo>
                <a:lnTo>
                  <a:pt x="44332" y="361317"/>
                </a:lnTo>
                <a:lnTo>
                  <a:pt x="34317" y="363303"/>
                </a:lnTo>
                <a:lnTo>
                  <a:pt x="26688" y="364627"/>
                </a:lnTo>
                <a:lnTo>
                  <a:pt x="20650" y="365510"/>
                </a:lnTo>
                <a:lnTo>
                  <a:pt x="15672" y="365146"/>
                </a:lnTo>
                <a:lnTo>
                  <a:pt x="11400" y="363951"/>
                </a:lnTo>
                <a:lnTo>
                  <a:pt x="7600" y="362202"/>
                </a:lnTo>
                <a:lnTo>
                  <a:pt x="5067" y="360083"/>
                </a:lnTo>
                <a:lnTo>
                  <a:pt x="3378" y="357718"/>
                </a:lnTo>
                <a:lnTo>
                  <a:pt x="0" y="3501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09"/>
          <p:cNvSpPr/>
          <p:nvPr/>
        </p:nvSpPr>
        <p:spPr>
          <a:xfrm>
            <a:off x="1918305" y="2914650"/>
            <a:ext cx="424846" cy="137161"/>
          </a:xfrm>
          <a:custGeom>
            <a:avLst/>
            <a:gdLst/>
            <a:ahLst/>
            <a:cxnLst/>
            <a:rect l="0" t="0" r="0" b="0"/>
            <a:pathLst>
              <a:path w="424846" h="137161">
                <a:moveTo>
                  <a:pt x="236249" y="0"/>
                </a:moveTo>
                <a:lnTo>
                  <a:pt x="227148" y="4551"/>
                </a:lnTo>
                <a:lnTo>
                  <a:pt x="223514" y="6844"/>
                </a:lnTo>
                <a:lnTo>
                  <a:pt x="220139" y="9325"/>
                </a:lnTo>
                <a:lnTo>
                  <a:pt x="216937" y="11931"/>
                </a:lnTo>
                <a:lnTo>
                  <a:pt x="211944" y="14621"/>
                </a:lnTo>
                <a:lnTo>
                  <a:pt x="205759" y="17368"/>
                </a:lnTo>
                <a:lnTo>
                  <a:pt x="198777" y="20151"/>
                </a:lnTo>
                <a:lnTo>
                  <a:pt x="192218" y="22959"/>
                </a:lnTo>
                <a:lnTo>
                  <a:pt x="179850" y="28619"/>
                </a:lnTo>
                <a:lnTo>
                  <a:pt x="171980" y="31462"/>
                </a:lnTo>
                <a:lnTo>
                  <a:pt x="162923" y="34309"/>
                </a:lnTo>
                <a:lnTo>
                  <a:pt x="153075" y="37160"/>
                </a:lnTo>
                <a:lnTo>
                  <a:pt x="144605" y="40013"/>
                </a:lnTo>
                <a:lnTo>
                  <a:pt x="137053" y="42868"/>
                </a:lnTo>
                <a:lnTo>
                  <a:pt x="130114" y="45724"/>
                </a:lnTo>
                <a:lnTo>
                  <a:pt x="115962" y="49532"/>
                </a:lnTo>
                <a:lnTo>
                  <a:pt x="74839" y="58844"/>
                </a:lnTo>
                <a:lnTo>
                  <a:pt x="58157" y="63042"/>
                </a:lnTo>
                <a:lnTo>
                  <a:pt x="45131" y="66793"/>
                </a:lnTo>
                <a:lnTo>
                  <a:pt x="34542" y="70246"/>
                </a:lnTo>
                <a:lnTo>
                  <a:pt x="25578" y="73500"/>
                </a:lnTo>
                <a:lnTo>
                  <a:pt x="17697" y="76623"/>
                </a:lnTo>
                <a:lnTo>
                  <a:pt x="462" y="83927"/>
                </a:lnTo>
                <a:lnTo>
                  <a:pt x="0" y="85478"/>
                </a:lnTo>
                <a:lnTo>
                  <a:pt x="645" y="87466"/>
                </a:lnTo>
                <a:lnTo>
                  <a:pt x="2027" y="89743"/>
                </a:lnTo>
                <a:lnTo>
                  <a:pt x="4854" y="91261"/>
                </a:lnTo>
                <a:lnTo>
                  <a:pt x="13074" y="92948"/>
                </a:lnTo>
                <a:lnTo>
                  <a:pt x="64820" y="98448"/>
                </a:lnTo>
                <a:lnTo>
                  <a:pt x="81958" y="99922"/>
                </a:lnTo>
                <a:lnTo>
                  <a:pt x="96241" y="100905"/>
                </a:lnTo>
                <a:lnTo>
                  <a:pt x="108620" y="101560"/>
                </a:lnTo>
                <a:lnTo>
                  <a:pt x="120683" y="102949"/>
                </a:lnTo>
                <a:lnTo>
                  <a:pt x="132535" y="104827"/>
                </a:lnTo>
                <a:lnTo>
                  <a:pt x="144247" y="107032"/>
                </a:lnTo>
                <a:lnTo>
                  <a:pt x="154912" y="108502"/>
                </a:lnTo>
                <a:lnTo>
                  <a:pt x="164879" y="109482"/>
                </a:lnTo>
                <a:lnTo>
                  <a:pt x="174382" y="110136"/>
                </a:lnTo>
                <a:lnTo>
                  <a:pt x="187385" y="110571"/>
                </a:lnTo>
                <a:lnTo>
                  <a:pt x="219612" y="111055"/>
                </a:lnTo>
                <a:lnTo>
                  <a:pt x="238493" y="112137"/>
                </a:lnTo>
                <a:lnTo>
                  <a:pt x="258700" y="113810"/>
                </a:lnTo>
                <a:lnTo>
                  <a:pt x="279791" y="115878"/>
                </a:lnTo>
                <a:lnTo>
                  <a:pt x="296710" y="118209"/>
                </a:lnTo>
                <a:lnTo>
                  <a:pt x="310846" y="120716"/>
                </a:lnTo>
                <a:lnTo>
                  <a:pt x="323128" y="123340"/>
                </a:lnTo>
                <a:lnTo>
                  <a:pt x="333221" y="125089"/>
                </a:lnTo>
                <a:lnTo>
                  <a:pt x="341855" y="126255"/>
                </a:lnTo>
                <a:lnTo>
                  <a:pt x="349516" y="127032"/>
                </a:lnTo>
                <a:lnTo>
                  <a:pt x="358433" y="127551"/>
                </a:lnTo>
                <a:lnTo>
                  <a:pt x="378501" y="128126"/>
                </a:lnTo>
                <a:lnTo>
                  <a:pt x="387281" y="129233"/>
                </a:lnTo>
                <a:lnTo>
                  <a:pt x="395040" y="130923"/>
                </a:lnTo>
                <a:lnTo>
                  <a:pt x="412078" y="135928"/>
                </a:lnTo>
                <a:lnTo>
                  <a:pt x="424845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10"/>
          <p:cNvSpPr/>
          <p:nvPr/>
        </p:nvSpPr>
        <p:spPr>
          <a:xfrm>
            <a:off x="1957387" y="3120389"/>
            <a:ext cx="368618" cy="17147"/>
          </a:xfrm>
          <a:custGeom>
            <a:avLst/>
            <a:gdLst/>
            <a:ahLst/>
            <a:cxnLst/>
            <a:rect l="0" t="0" r="0" b="0"/>
            <a:pathLst>
              <a:path w="368618" h="17147">
                <a:moveTo>
                  <a:pt x="0" y="0"/>
                </a:moveTo>
                <a:lnTo>
                  <a:pt x="215319" y="0"/>
                </a:lnTo>
                <a:lnTo>
                  <a:pt x="234033" y="953"/>
                </a:lnTo>
                <a:lnTo>
                  <a:pt x="254130" y="2541"/>
                </a:lnTo>
                <a:lnTo>
                  <a:pt x="275147" y="4552"/>
                </a:lnTo>
                <a:lnTo>
                  <a:pt x="294874" y="6845"/>
                </a:lnTo>
                <a:lnTo>
                  <a:pt x="368617" y="171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11"/>
          <p:cNvSpPr/>
          <p:nvPr/>
        </p:nvSpPr>
        <p:spPr>
          <a:xfrm>
            <a:off x="2438682" y="2777489"/>
            <a:ext cx="367383" cy="162864"/>
          </a:xfrm>
          <a:custGeom>
            <a:avLst/>
            <a:gdLst/>
            <a:ahLst/>
            <a:cxnLst/>
            <a:rect l="0" t="0" r="0" b="0"/>
            <a:pathLst>
              <a:path w="367383" h="162864">
                <a:moveTo>
                  <a:pt x="58772" y="0"/>
                </a:moveTo>
                <a:lnTo>
                  <a:pt x="58772" y="23864"/>
                </a:lnTo>
                <a:lnTo>
                  <a:pt x="57820" y="29245"/>
                </a:lnTo>
                <a:lnTo>
                  <a:pt x="56232" y="34737"/>
                </a:lnTo>
                <a:lnTo>
                  <a:pt x="54222" y="40303"/>
                </a:lnTo>
                <a:lnTo>
                  <a:pt x="50976" y="46871"/>
                </a:lnTo>
                <a:lnTo>
                  <a:pt x="46907" y="54108"/>
                </a:lnTo>
                <a:lnTo>
                  <a:pt x="42290" y="61790"/>
                </a:lnTo>
                <a:lnTo>
                  <a:pt x="38259" y="67863"/>
                </a:lnTo>
                <a:lnTo>
                  <a:pt x="34619" y="72865"/>
                </a:lnTo>
                <a:lnTo>
                  <a:pt x="31240" y="77152"/>
                </a:lnTo>
                <a:lnTo>
                  <a:pt x="26130" y="84772"/>
                </a:lnTo>
                <a:lnTo>
                  <a:pt x="12832" y="105939"/>
                </a:lnTo>
                <a:lnTo>
                  <a:pt x="8143" y="115394"/>
                </a:lnTo>
                <a:lnTo>
                  <a:pt x="5017" y="123602"/>
                </a:lnTo>
                <a:lnTo>
                  <a:pt x="2933" y="130979"/>
                </a:lnTo>
                <a:lnTo>
                  <a:pt x="1544" y="136849"/>
                </a:lnTo>
                <a:lnTo>
                  <a:pt x="617" y="141716"/>
                </a:lnTo>
                <a:lnTo>
                  <a:pt x="0" y="145912"/>
                </a:lnTo>
                <a:lnTo>
                  <a:pt x="541" y="149663"/>
                </a:lnTo>
                <a:lnTo>
                  <a:pt x="1854" y="153115"/>
                </a:lnTo>
                <a:lnTo>
                  <a:pt x="3682" y="156370"/>
                </a:lnTo>
                <a:lnTo>
                  <a:pt x="6805" y="158539"/>
                </a:lnTo>
                <a:lnTo>
                  <a:pt x="15356" y="160950"/>
                </a:lnTo>
                <a:lnTo>
                  <a:pt x="26329" y="162307"/>
                </a:lnTo>
                <a:lnTo>
                  <a:pt x="35146" y="162624"/>
                </a:lnTo>
                <a:lnTo>
                  <a:pt x="53034" y="162765"/>
                </a:lnTo>
                <a:lnTo>
                  <a:pt x="136780" y="162863"/>
                </a:lnTo>
                <a:lnTo>
                  <a:pt x="155545" y="161916"/>
                </a:lnTo>
                <a:lnTo>
                  <a:pt x="240624" y="156091"/>
                </a:lnTo>
                <a:lnTo>
                  <a:pt x="254302" y="155496"/>
                </a:lnTo>
                <a:lnTo>
                  <a:pt x="270088" y="154146"/>
                </a:lnTo>
                <a:lnTo>
                  <a:pt x="319399" y="148649"/>
                </a:lnTo>
                <a:lnTo>
                  <a:pt x="330631" y="147677"/>
                </a:lnTo>
                <a:lnTo>
                  <a:pt x="367382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12"/>
          <p:cNvSpPr/>
          <p:nvPr/>
        </p:nvSpPr>
        <p:spPr>
          <a:xfrm>
            <a:off x="2687241" y="2777489"/>
            <a:ext cx="41672" cy="471489"/>
          </a:xfrm>
          <a:custGeom>
            <a:avLst/>
            <a:gdLst/>
            <a:ahLst/>
            <a:cxnLst/>
            <a:rect l="0" t="0" r="0" b="0"/>
            <a:pathLst>
              <a:path w="41672" h="471489">
                <a:moveTo>
                  <a:pt x="7381" y="0"/>
                </a:moveTo>
                <a:lnTo>
                  <a:pt x="2830" y="4552"/>
                </a:lnTo>
                <a:lnTo>
                  <a:pt x="1489" y="6845"/>
                </a:lnTo>
                <a:lnTo>
                  <a:pt x="596" y="9326"/>
                </a:lnTo>
                <a:lnTo>
                  <a:pt x="0" y="11932"/>
                </a:lnTo>
                <a:lnTo>
                  <a:pt x="1508" y="18433"/>
                </a:lnTo>
                <a:lnTo>
                  <a:pt x="4418" y="27529"/>
                </a:lnTo>
                <a:lnTo>
                  <a:pt x="18226" y="67245"/>
                </a:lnTo>
                <a:lnTo>
                  <a:pt x="21278" y="81025"/>
                </a:lnTo>
                <a:lnTo>
                  <a:pt x="24266" y="97832"/>
                </a:lnTo>
                <a:lnTo>
                  <a:pt x="27210" y="116657"/>
                </a:lnTo>
                <a:lnTo>
                  <a:pt x="29173" y="137779"/>
                </a:lnTo>
                <a:lnTo>
                  <a:pt x="30482" y="160433"/>
                </a:lnTo>
                <a:lnTo>
                  <a:pt x="32323" y="220573"/>
                </a:lnTo>
                <a:lnTo>
                  <a:pt x="32945" y="275028"/>
                </a:lnTo>
                <a:lnTo>
                  <a:pt x="33053" y="338136"/>
                </a:lnTo>
                <a:lnTo>
                  <a:pt x="34021" y="361632"/>
                </a:lnTo>
                <a:lnTo>
                  <a:pt x="35618" y="384915"/>
                </a:lnTo>
                <a:lnTo>
                  <a:pt x="38981" y="425391"/>
                </a:lnTo>
                <a:lnTo>
                  <a:pt x="41671" y="471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13"/>
          <p:cNvSpPr/>
          <p:nvPr/>
        </p:nvSpPr>
        <p:spPr>
          <a:xfrm>
            <a:off x="7452368" y="3609517"/>
            <a:ext cx="230208" cy="170955"/>
          </a:xfrm>
          <a:custGeom>
            <a:avLst/>
            <a:gdLst/>
            <a:ahLst/>
            <a:cxnLst/>
            <a:rect l="0" t="0" r="0" b="0"/>
            <a:pathLst>
              <a:path w="230208" h="170955">
                <a:moveTo>
                  <a:pt x="94289" y="25223"/>
                </a:moveTo>
                <a:lnTo>
                  <a:pt x="80637" y="20672"/>
                </a:lnTo>
                <a:lnTo>
                  <a:pt x="75662" y="19331"/>
                </a:lnTo>
                <a:lnTo>
                  <a:pt x="71394" y="18437"/>
                </a:lnTo>
                <a:lnTo>
                  <a:pt x="67596" y="17842"/>
                </a:lnTo>
                <a:lnTo>
                  <a:pt x="60835" y="17180"/>
                </a:lnTo>
                <a:lnTo>
                  <a:pt x="54656" y="16886"/>
                </a:lnTo>
                <a:lnTo>
                  <a:pt x="48734" y="16755"/>
                </a:lnTo>
                <a:lnTo>
                  <a:pt x="45822" y="17672"/>
                </a:lnTo>
                <a:lnTo>
                  <a:pt x="40045" y="21232"/>
                </a:lnTo>
                <a:lnTo>
                  <a:pt x="36219" y="23515"/>
                </a:lnTo>
                <a:lnTo>
                  <a:pt x="31763" y="25989"/>
                </a:lnTo>
                <a:lnTo>
                  <a:pt x="26888" y="28591"/>
                </a:lnTo>
                <a:lnTo>
                  <a:pt x="22685" y="30326"/>
                </a:lnTo>
                <a:lnTo>
                  <a:pt x="18930" y="31482"/>
                </a:lnTo>
                <a:lnTo>
                  <a:pt x="15476" y="32253"/>
                </a:lnTo>
                <a:lnTo>
                  <a:pt x="9095" y="35650"/>
                </a:lnTo>
                <a:lnTo>
                  <a:pt x="6062" y="37889"/>
                </a:lnTo>
                <a:lnTo>
                  <a:pt x="4990" y="40334"/>
                </a:lnTo>
                <a:lnTo>
                  <a:pt x="5230" y="42917"/>
                </a:lnTo>
                <a:lnTo>
                  <a:pt x="6341" y="45592"/>
                </a:lnTo>
                <a:lnTo>
                  <a:pt x="6130" y="47374"/>
                </a:lnTo>
                <a:lnTo>
                  <a:pt x="5036" y="48563"/>
                </a:lnTo>
                <a:lnTo>
                  <a:pt x="3354" y="49355"/>
                </a:lnTo>
                <a:lnTo>
                  <a:pt x="2234" y="50836"/>
                </a:lnTo>
                <a:lnTo>
                  <a:pt x="1487" y="52776"/>
                </a:lnTo>
                <a:lnTo>
                  <a:pt x="656" y="57471"/>
                </a:lnTo>
                <a:lnTo>
                  <a:pt x="287" y="62733"/>
                </a:lnTo>
                <a:lnTo>
                  <a:pt x="123" y="68246"/>
                </a:lnTo>
                <a:lnTo>
                  <a:pt x="3" y="85244"/>
                </a:lnTo>
                <a:lnTo>
                  <a:pt x="0" y="88097"/>
                </a:lnTo>
                <a:lnTo>
                  <a:pt x="949" y="90952"/>
                </a:lnTo>
                <a:lnTo>
                  <a:pt x="2535" y="93807"/>
                </a:lnTo>
                <a:lnTo>
                  <a:pt x="4545" y="96663"/>
                </a:lnTo>
                <a:lnTo>
                  <a:pt x="6837" y="100472"/>
                </a:lnTo>
                <a:lnTo>
                  <a:pt x="9318" y="104916"/>
                </a:lnTo>
                <a:lnTo>
                  <a:pt x="11924" y="109784"/>
                </a:lnTo>
                <a:lnTo>
                  <a:pt x="15566" y="113982"/>
                </a:lnTo>
                <a:lnTo>
                  <a:pt x="19899" y="117733"/>
                </a:lnTo>
                <a:lnTo>
                  <a:pt x="24694" y="121186"/>
                </a:lnTo>
                <a:lnTo>
                  <a:pt x="27890" y="124441"/>
                </a:lnTo>
                <a:lnTo>
                  <a:pt x="30021" y="127563"/>
                </a:lnTo>
                <a:lnTo>
                  <a:pt x="31441" y="130597"/>
                </a:lnTo>
                <a:lnTo>
                  <a:pt x="33340" y="133572"/>
                </a:lnTo>
                <a:lnTo>
                  <a:pt x="35559" y="136508"/>
                </a:lnTo>
                <a:lnTo>
                  <a:pt x="37991" y="139418"/>
                </a:lnTo>
                <a:lnTo>
                  <a:pt x="41517" y="142310"/>
                </a:lnTo>
                <a:lnTo>
                  <a:pt x="45772" y="145191"/>
                </a:lnTo>
                <a:lnTo>
                  <a:pt x="50515" y="148064"/>
                </a:lnTo>
                <a:lnTo>
                  <a:pt x="54628" y="149979"/>
                </a:lnTo>
                <a:lnTo>
                  <a:pt x="61740" y="152108"/>
                </a:lnTo>
                <a:lnTo>
                  <a:pt x="68076" y="155593"/>
                </a:lnTo>
                <a:lnTo>
                  <a:pt x="71098" y="157856"/>
                </a:lnTo>
                <a:lnTo>
                  <a:pt x="75971" y="160318"/>
                </a:lnTo>
                <a:lnTo>
                  <a:pt x="82077" y="162911"/>
                </a:lnTo>
                <a:lnTo>
                  <a:pt x="89005" y="165592"/>
                </a:lnTo>
                <a:lnTo>
                  <a:pt x="94576" y="167380"/>
                </a:lnTo>
                <a:lnTo>
                  <a:pt x="99243" y="168572"/>
                </a:lnTo>
                <a:lnTo>
                  <a:pt x="103307" y="169366"/>
                </a:lnTo>
                <a:lnTo>
                  <a:pt x="107921" y="169896"/>
                </a:lnTo>
                <a:lnTo>
                  <a:pt x="112902" y="170249"/>
                </a:lnTo>
                <a:lnTo>
                  <a:pt x="118128" y="170484"/>
                </a:lnTo>
                <a:lnTo>
                  <a:pt x="129014" y="170746"/>
                </a:lnTo>
                <a:lnTo>
                  <a:pt x="166877" y="170954"/>
                </a:lnTo>
                <a:lnTo>
                  <a:pt x="169351" y="170002"/>
                </a:lnTo>
                <a:lnTo>
                  <a:pt x="178336" y="164111"/>
                </a:lnTo>
                <a:lnTo>
                  <a:pt x="182706" y="161630"/>
                </a:lnTo>
                <a:lnTo>
                  <a:pt x="187523" y="159023"/>
                </a:lnTo>
                <a:lnTo>
                  <a:pt x="190735" y="156333"/>
                </a:lnTo>
                <a:lnTo>
                  <a:pt x="192876" y="153587"/>
                </a:lnTo>
                <a:lnTo>
                  <a:pt x="194304" y="150804"/>
                </a:lnTo>
                <a:lnTo>
                  <a:pt x="197161" y="146091"/>
                </a:lnTo>
                <a:lnTo>
                  <a:pt x="205414" y="133235"/>
                </a:lnTo>
                <a:lnTo>
                  <a:pt x="209331" y="127711"/>
                </a:lnTo>
                <a:lnTo>
                  <a:pt x="212893" y="123075"/>
                </a:lnTo>
                <a:lnTo>
                  <a:pt x="216221" y="119033"/>
                </a:lnTo>
                <a:lnTo>
                  <a:pt x="218439" y="115385"/>
                </a:lnTo>
                <a:lnTo>
                  <a:pt x="219919" y="112001"/>
                </a:lnTo>
                <a:lnTo>
                  <a:pt x="220904" y="108792"/>
                </a:lnTo>
                <a:lnTo>
                  <a:pt x="221562" y="105701"/>
                </a:lnTo>
                <a:lnTo>
                  <a:pt x="222000" y="102687"/>
                </a:lnTo>
                <a:lnTo>
                  <a:pt x="222293" y="99726"/>
                </a:lnTo>
                <a:lnTo>
                  <a:pt x="223440" y="96799"/>
                </a:lnTo>
                <a:lnTo>
                  <a:pt x="225157" y="93895"/>
                </a:lnTo>
                <a:lnTo>
                  <a:pt x="227255" y="91007"/>
                </a:lnTo>
                <a:lnTo>
                  <a:pt x="228653" y="88129"/>
                </a:lnTo>
                <a:lnTo>
                  <a:pt x="229585" y="85257"/>
                </a:lnTo>
                <a:lnTo>
                  <a:pt x="230207" y="82391"/>
                </a:lnTo>
                <a:lnTo>
                  <a:pt x="229668" y="78575"/>
                </a:lnTo>
                <a:lnTo>
                  <a:pt x="228356" y="74126"/>
                </a:lnTo>
                <a:lnTo>
                  <a:pt x="226530" y="69255"/>
                </a:lnTo>
                <a:lnTo>
                  <a:pt x="224360" y="65055"/>
                </a:lnTo>
                <a:lnTo>
                  <a:pt x="221961" y="61303"/>
                </a:lnTo>
                <a:lnTo>
                  <a:pt x="219408" y="57849"/>
                </a:lnTo>
                <a:lnTo>
                  <a:pt x="217707" y="54593"/>
                </a:lnTo>
                <a:lnTo>
                  <a:pt x="216573" y="51470"/>
                </a:lnTo>
                <a:lnTo>
                  <a:pt x="215817" y="48436"/>
                </a:lnTo>
                <a:lnTo>
                  <a:pt x="214360" y="44508"/>
                </a:lnTo>
                <a:lnTo>
                  <a:pt x="212436" y="39985"/>
                </a:lnTo>
                <a:lnTo>
                  <a:pt x="210202" y="35064"/>
                </a:lnTo>
                <a:lnTo>
                  <a:pt x="207759" y="31783"/>
                </a:lnTo>
                <a:lnTo>
                  <a:pt x="205179" y="29596"/>
                </a:lnTo>
                <a:lnTo>
                  <a:pt x="202505" y="28138"/>
                </a:lnTo>
                <a:lnTo>
                  <a:pt x="200723" y="26214"/>
                </a:lnTo>
                <a:lnTo>
                  <a:pt x="199535" y="23979"/>
                </a:lnTo>
                <a:lnTo>
                  <a:pt x="198743" y="21536"/>
                </a:lnTo>
                <a:lnTo>
                  <a:pt x="196310" y="18954"/>
                </a:lnTo>
                <a:lnTo>
                  <a:pt x="192783" y="16281"/>
                </a:lnTo>
                <a:lnTo>
                  <a:pt x="188526" y="13547"/>
                </a:lnTo>
                <a:lnTo>
                  <a:pt x="184737" y="10771"/>
                </a:lnTo>
                <a:lnTo>
                  <a:pt x="181257" y="7968"/>
                </a:lnTo>
                <a:lnTo>
                  <a:pt x="177985" y="5147"/>
                </a:lnTo>
                <a:lnTo>
                  <a:pt x="174852" y="3267"/>
                </a:lnTo>
                <a:lnTo>
                  <a:pt x="168830" y="1177"/>
                </a:lnTo>
                <a:lnTo>
                  <a:pt x="164938" y="620"/>
                </a:lnTo>
                <a:lnTo>
                  <a:pt x="160438" y="248"/>
                </a:lnTo>
                <a:lnTo>
                  <a:pt x="155534" y="0"/>
                </a:lnTo>
                <a:lnTo>
                  <a:pt x="151312" y="788"/>
                </a:lnTo>
                <a:lnTo>
                  <a:pt x="147544" y="2265"/>
                </a:lnTo>
                <a:lnTo>
                  <a:pt x="144080" y="4203"/>
                </a:lnTo>
                <a:lnTo>
                  <a:pt x="135151" y="8895"/>
                </a:lnTo>
                <a:lnTo>
                  <a:pt x="104794" y="24220"/>
                </a:lnTo>
                <a:lnTo>
                  <a:pt x="97483" y="27412"/>
                </a:lnTo>
                <a:lnTo>
                  <a:pt x="91656" y="29539"/>
                </a:lnTo>
                <a:lnTo>
                  <a:pt x="86819" y="30958"/>
                </a:lnTo>
                <a:lnTo>
                  <a:pt x="82641" y="31904"/>
                </a:lnTo>
                <a:lnTo>
                  <a:pt x="78904" y="32534"/>
                </a:lnTo>
                <a:lnTo>
                  <a:pt x="68572" y="337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14"/>
          <p:cNvSpPr/>
          <p:nvPr/>
        </p:nvSpPr>
        <p:spPr>
          <a:xfrm>
            <a:off x="7615237" y="2880360"/>
            <a:ext cx="754381" cy="720091"/>
          </a:xfrm>
          <a:custGeom>
            <a:avLst/>
            <a:gdLst/>
            <a:ahLst/>
            <a:cxnLst/>
            <a:rect l="0" t="0" r="0" b="0"/>
            <a:pathLst>
              <a:path w="754381" h="720091">
                <a:moveTo>
                  <a:pt x="0" y="720090"/>
                </a:moveTo>
                <a:lnTo>
                  <a:pt x="0" y="708158"/>
                </a:lnTo>
                <a:lnTo>
                  <a:pt x="953" y="706420"/>
                </a:lnTo>
                <a:lnTo>
                  <a:pt x="2540" y="705262"/>
                </a:lnTo>
                <a:lnTo>
                  <a:pt x="4551" y="704489"/>
                </a:lnTo>
                <a:lnTo>
                  <a:pt x="5892" y="703022"/>
                </a:lnTo>
                <a:lnTo>
                  <a:pt x="6785" y="701091"/>
                </a:lnTo>
                <a:lnTo>
                  <a:pt x="8220" y="695699"/>
                </a:lnTo>
                <a:lnTo>
                  <a:pt x="15923" y="687108"/>
                </a:lnTo>
                <a:lnTo>
                  <a:pt x="17283" y="686672"/>
                </a:lnTo>
                <a:lnTo>
                  <a:pt x="21334" y="686187"/>
                </a:lnTo>
                <a:lnTo>
                  <a:pt x="22796" y="685106"/>
                </a:lnTo>
                <a:lnTo>
                  <a:pt x="23770" y="683432"/>
                </a:lnTo>
                <a:lnTo>
                  <a:pt x="24419" y="681364"/>
                </a:lnTo>
                <a:lnTo>
                  <a:pt x="27680" y="676525"/>
                </a:lnTo>
                <a:lnTo>
                  <a:pt x="32985" y="670209"/>
                </a:lnTo>
                <a:lnTo>
                  <a:pt x="43443" y="652749"/>
                </a:lnTo>
                <a:lnTo>
                  <a:pt x="62599" y="631933"/>
                </a:lnTo>
                <a:lnTo>
                  <a:pt x="74278" y="620126"/>
                </a:lnTo>
                <a:lnTo>
                  <a:pt x="88832" y="598162"/>
                </a:lnTo>
                <a:lnTo>
                  <a:pt x="110892" y="580083"/>
                </a:lnTo>
                <a:lnTo>
                  <a:pt x="113933" y="576269"/>
                </a:lnTo>
                <a:lnTo>
                  <a:pt x="115960" y="572774"/>
                </a:lnTo>
                <a:lnTo>
                  <a:pt x="118265" y="570444"/>
                </a:lnTo>
                <a:lnTo>
                  <a:pt x="120753" y="568891"/>
                </a:lnTo>
                <a:lnTo>
                  <a:pt x="123365" y="567856"/>
                </a:lnTo>
                <a:lnTo>
                  <a:pt x="125106" y="566213"/>
                </a:lnTo>
                <a:lnTo>
                  <a:pt x="126267" y="564165"/>
                </a:lnTo>
                <a:lnTo>
                  <a:pt x="128129" y="558585"/>
                </a:lnTo>
                <a:lnTo>
                  <a:pt x="146655" y="543967"/>
                </a:lnTo>
                <a:lnTo>
                  <a:pt x="155667" y="534498"/>
                </a:lnTo>
                <a:lnTo>
                  <a:pt x="163282" y="523812"/>
                </a:lnTo>
                <a:lnTo>
                  <a:pt x="182904" y="502972"/>
                </a:lnTo>
                <a:lnTo>
                  <a:pt x="244475" y="441325"/>
                </a:lnTo>
                <a:lnTo>
                  <a:pt x="266136" y="422204"/>
                </a:lnTo>
                <a:lnTo>
                  <a:pt x="286500" y="406085"/>
                </a:lnTo>
                <a:lnTo>
                  <a:pt x="291012" y="402168"/>
                </a:lnTo>
                <a:lnTo>
                  <a:pt x="294021" y="398604"/>
                </a:lnTo>
                <a:lnTo>
                  <a:pt x="303796" y="383091"/>
                </a:lnTo>
                <a:lnTo>
                  <a:pt x="320120" y="365776"/>
                </a:lnTo>
                <a:lnTo>
                  <a:pt x="343663" y="348934"/>
                </a:lnTo>
                <a:lnTo>
                  <a:pt x="365910" y="328111"/>
                </a:lnTo>
                <a:lnTo>
                  <a:pt x="422206" y="272135"/>
                </a:lnTo>
                <a:lnTo>
                  <a:pt x="438155" y="261284"/>
                </a:lnTo>
                <a:lnTo>
                  <a:pt x="458119" y="249820"/>
                </a:lnTo>
                <a:lnTo>
                  <a:pt x="462575" y="246556"/>
                </a:lnTo>
                <a:lnTo>
                  <a:pt x="465546" y="243428"/>
                </a:lnTo>
                <a:lnTo>
                  <a:pt x="467527" y="240390"/>
                </a:lnTo>
                <a:lnTo>
                  <a:pt x="468847" y="237413"/>
                </a:lnTo>
                <a:lnTo>
                  <a:pt x="471632" y="234475"/>
                </a:lnTo>
                <a:lnTo>
                  <a:pt x="493733" y="217184"/>
                </a:lnTo>
                <a:lnTo>
                  <a:pt x="510736" y="203202"/>
                </a:lnTo>
                <a:lnTo>
                  <a:pt x="536558" y="183674"/>
                </a:lnTo>
                <a:lnTo>
                  <a:pt x="556101" y="171696"/>
                </a:lnTo>
                <a:lnTo>
                  <a:pt x="577974" y="150574"/>
                </a:lnTo>
                <a:lnTo>
                  <a:pt x="592045" y="136583"/>
                </a:lnTo>
                <a:lnTo>
                  <a:pt x="595674" y="133918"/>
                </a:lnTo>
                <a:lnTo>
                  <a:pt x="608343" y="127100"/>
                </a:lnTo>
                <a:lnTo>
                  <a:pt x="629738" y="108213"/>
                </a:lnTo>
                <a:lnTo>
                  <a:pt x="652818" y="91767"/>
                </a:lnTo>
                <a:lnTo>
                  <a:pt x="672336" y="72278"/>
                </a:lnTo>
                <a:lnTo>
                  <a:pt x="688901" y="51895"/>
                </a:lnTo>
                <a:lnTo>
                  <a:pt x="704923" y="38024"/>
                </a:lnTo>
                <a:lnTo>
                  <a:pt x="716125" y="24178"/>
                </a:lnTo>
                <a:lnTo>
                  <a:pt x="719352" y="21833"/>
                </a:lnTo>
                <a:lnTo>
                  <a:pt x="722455" y="20271"/>
                </a:lnTo>
                <a:lnTo>
                  <a:pt x="724524" y="18276"/>
                </a:lnTo>
                <a:lnTo>
                  <a:pt x="725904" y="15994"/>
                </a:lnTo>
                <a:lnTo>
                  <a:pt x="726823" y="13520"/>
                </a:lnTo>
                <a:lnTo>
                  <a:pt x="728390" y="11871"/>
                </a:lnTo>
                <a:lnTo>
                  <a:pt x="730385" y="10771"/>
                </a:lnTo>
                <a:lnTo>
                  <a:pt x="732668" y="10038"/>
                </a:lnTo>
                <a:lnTo>
                  <a:pt x="734191" y="8597"/>
                </a:lnTo>
                <a:lnTo>
                  <a:pt x="735206" y="6684"/>
                </a:lnTo>
                <a:lnTo>
                  <a:pt x="735882" y="4456"/>
                </a:lnTo>
                <a:lnTo>
                  <a:pt x="737285" y="2970"/>
                </a:lnTo>
                <a:lnTo>
                  <a:pt x="739174" y="1980"/>
                </a:lnTo>
                <a:lnTo>
                  <a:pt x="744497" y="391"/>
                </a:lnTo>
                <a:lnTo>
                  <a:pt x="7543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15"/>
          <p:cNvSpPr/>
          <p:nvPr/>
        </p:nvSpPr>
        <p:spPr>
          <a:xfrm>
            <a:off x="8292465" y="2854642"/>
            <a:ext cx="93618" cy="89474"/>
          </a:xfrm>
          <a:custGeom>
            <a:avLst/>
            <a:gdLst/>
            <a:ahLst/>
            <a:cxnLst/>
            <a:rect l="0" t="0" r="0" b="0"/>
            <a:pathLst>
              <a:path w="93618" h="89474">
                <a:moveTo>
                  <a:pt x="77152" y="0"/>
                </a:moveTo>
                <a:lnTo>
                  <a:pt x="68051" y="9102"/>
                </a:lnTo>
                <a:lnTo>
                  <a:pt x="64417" y="15593"/>
                </a:lnTo>
                <a:lnTo>
                  <a:pt x="61042" y="23730"/>
                </a:lnTo>
                <a:lnTo>
                  <a:pt x="57840" y="32965"/>
                </a:lnTo>
                <a:lnTo>
                  <a:pt x="58562" y="39122"/>
                </a:lnTo>
                <a:lnTo>
                  <a:pt x="61901" y="43226"/>
                </a:lnTo>
                <a:lnTo>
                  <a:pt x="66985" y="45963"/>
                </a:lnTo>
                <a:lnTo>
                  <a:pt x="71326" y="43024"/>
                </a:lnTo>
                <a:lnTo>
                  <a:pt x="75173" y="36303"/>
                </a:lnTo>
                <a:lnTo>
                  <a:pt x="78690" y="27060"/>
                </a:lnTo>
                <a:lnTo>
                  <a:pt x="75321" y="20897"/>
                </a:lnTo>
                <a:lnTo>
                  <a:pt x="67358" y="16789"/>
                </a:lnTo>
                <a:lnTo>
                  <a:pt x="56335" y="14050"/>
                </a:lnTo>
                <a:lnTo>
                  <a:pt x="48035" y="16987"/>
                </a:lnTo>
                <a:lnTo>
                  <a:pt x="41548" y="23707"/>
                </a:lnTo>
                <a:lnTo>
                  <a:pt x="36270" y="32950"/>
                </a:lnTo>
                <a:lnTo>
                  <a:pt x="36563" y="39111"/>
                </a:lnTo>
                <a:lnTo>
                  <a:pt x="40568" y="43219"/>
                </a:lnTo>
                <a:lnTo>
                  <a:pt x="47046" y="45958"/>
                </a:lnTo>
                <a:lnTo>
                  <a:pt x="51368" y="44926"/>
                </a:lnTo>
                <a:lnTo>
                  <a:pt x="54248" y="41381"/>
                </a:lnTo>
                <a:lnTo>
                  <a:pt x="56168" y="36160"/>
                </a:lnTo>
                <a:lnTo>
                  <a:pt x="51733" y="33632"/>
                </a:lnTo>
                <a:lnTo>
                  <a:pt x="43061" y="32898"/>
                </a:lnTo>
                <a:lnTo>
                  <a:pt x="31564" y="33362"/>
                </a:lnTo>
                <a:lnTo>
                  <a:pt x="23901" y="38434"/>
                </a:lnTo>
                <a:lnTo>
                  <a:pt x="18791" y="46578"/>
                </a:lnTo>
                <a:lnTo>
                  <a:pt x="15385" y="56769"/>
                </a:lnTo>
                <a:lnTo>
                  <a:pt x="18830" y="64516"/>
                </a:lnTo>
                <a:lnTo>
                  <a:pt x="26840" y="70633"/>
                </a:lnTo>
                <a:lnTo>
                  <a:pt x="37896" y="75664"/>
                </a:lnTo>
                <a:lnTo>
                  <a:pt x="48124" y="73303"/>
                </a:lnTo>
                <a:lnTo>
                  <a:pt x="57800" y="66013"/>
                </a:lnTo>
                <a:lnTo>
                  <a:pt x="67108" y="55439"/>
                </a:lnTo>
                <a:lnTo>
                  <a:pt x="67599" y="44579"/>
                </a:lnTo>
                <a:lnTo>
                  <a:pt x="62211" y="33529"/>
                </a:lnTo>
                <a:lnTo>
                  <a:pt x="52903" y="22353"/>
                </a:lnTo>
                <a:lnTo>
                  <a:pt x="43841" y="18712"/>
                </a:lnTo>
                <a:lnTo>
                  <a:pt x="34942" y="20095"/>
                </a:lnTo>
                <a:lnTo>
                  <a:pt x="26152" y="24827"/>
                </a:lnTo>
                <a:lnTo>
                  <a:pt x="22198" y="33696"/>
                </a:lnTo>
                <a:lnTo>
                  <a:pt x="21465" y="45324"/>
                </a:lnTo>
                <a:lnTo>
                  <a:pt x="22882" y="58791"/>
                </a:lnTo>
                <a:lnTo>
                  <a:pt x="31447" y="66817"/>
                </a:lnTo>
                <a:lnTo>
                  <a:pt x="44777" y="71215"/>
                </a:lnTo>
                <a:lnTo>
                  <a:pt x="61284" y="73194"/>
                </a:lnTo>
                <a:lnTo>
                  <a:pt x="74194" y="70703"/>
                </a:lnTo>
                <a:lnTo>
                  <a:pt x="84705" y="65233"/>
                </a:lnTo>
                <a:lnTo>
                  <a:pt x="93617" y="57776"/>
                </a:lnTo>
                <a:lnTo>
                  <a:pt x="92891" y="49947"/>
                </a:lnTo>
                <a:lnTo>
                  <a:pt x="85740" y="41871"/>
                </a:lnTo>
                <a:lnTo>
                  <a:pt x="74304" y="33629"/>
                </a:lnTo>
                <a:lnTo>
                  <a:pt x="61919" y="33849"/>
                </a:lnTo>
                <a:lnTo>
                  <a:pt x="48899" y="39711"/>
                </a:lnTo>
                <a:lnTo>
                  <a:pt x="35456" y="49334"/>
                </a:lnTo>
                <a:lnTo>
                  <a:pt x="30305" y="60512"/>
                </a:lnTo>
                <a:lnTo>
                  <a:pt x="30682" y="72726"/>
                </a:lnTo>
                <a:lnTo>
                  <a:pt x="34740" y="85632"/>
                </a:lnTo>
                <a:lnTo>
                  <a:pt x="44116" y="89473"/>
                </a:lnTo>
                <a:lnTo>
                  <a:pt x="57033" y="87271"/>
                </a:lnTo>
                <a:lnTo>
                  <a:pt x="72312" y="81041"/>
                </a:lnTo>
                <a:lnTo>
                  <a:pt x="80592" y="70220"/>
                </a:lnTo>
                <a:lnTo>
                  <a:pt x="84208" y="56338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16"/>
          <p:cNvSpPr/>
          <p:nvPr/>
        </p:nvSpPr>
        <p:spPr>
          <a:xfrm>
            <a:off x="885824" y="3771900"/>
            <a:ext cx="323785" cy="42863"/>
          </a:xfrm>
          <a:custGeom>
            <a:avLst/>
            <a:gdLst/>
            <a:ahLst/>
            <a:cxnLst/>
            <a:rect l="0" t="0" r="0" b="0"/>
            <a:pathLst>
              <a:path w="323785" h="42863">
                <a:moveTo>
                  <a:pt x="42863" y="0"/>
                </a:moveTo>
                <a:lnTo>
                  <a:pt x="38312" y="0"/>
                </a:lnTo>
                <a:lnTo>
                  <a:pt x="36971" y="952"/>
                </a:lnTo>
                <a:lnTo>
                  <a:pt x="36078" y="2540"/>
                </a:lnTo>
                <a:lnTo>
                  <a:pt x="35482" y="4550"/>
                </a:lnTo>
                <a:lnTo>
                  <a:pt x="36037" y="5891"/>
                </a:lnTo>
                <a:lnTo>
                  <a:pt x="37360" y="6785"/>
                </a:lnTo>
                <a:lnTo>
                  <a:pt x="41776" y="8219"/>
                </a:lnTo>
                <a:lnTo>
                  <a:pt x="51643" y="8468"/>
                </a:lnTo>
                <a:lnTo>
                  <a:pt x="323784" y="8572"/>
                </a:lnTo>
                <a:lnTo>
                  <a:pt x="323489" y="7620"/>
                </a:lnTo>
                <a:lnTo>
                  <a:pt x="322339" y="6032"/>
                </a:lnTo>
                <a:lnTo>
                  <a:pt x="320620" y="4021"/>
                </a:lnTo>
                <a:lnTo>
                  <a:pt x="318522" y="2681"/>
                </a:lnTo>
                <a:lnTo>
                  <a:pt x="316171" y="1787"/>
                </a:lnTo>
                <a:lnTo>
                  <a:pt x="313651" y="1191"/>
                </a:lnTo>
                <a:lnTo>
                  <a:pt x="308161" y="1746"/>
                </a:lnTo>
                <a:lnTo>
                  <a:pt x="300690" y="3069"/>
                </a:lnTo>
                <a:lnTo>
                  <a:pt x="291901" y="4903"/>
                </a:lnTo>
                <a:lnTo>
                  <a:pt x="281278" y="6126"/>
                </a:lnTo>
                <a:lnTo>
                  <a:pt x="269434" y="6942"/>
                </a:lnTo>
                <a:lnTo>
                  <a:pt x="245479" y="7847"/>
                </a:lnTo>
                <a:lnTo>
                  <a:pt x="225307" y="8250"/>
                </a:lnTo>
                <a:lnTo>
                  <a:pt x="213070" y="9310"/>
                </a:lnTo>
                <a:lnTo>
                  <a:pt x="199197" y="10969"/>
                </a:lnTo>
                <a:lnTo>
                  <a:pt x="126766" y="20476"/>
                </a:lnTo>
                <a:lnTo>
                  <a:pt x="110228" y="22223"/>
                </a:lnTo>
                <a:lnTo>
                  <a:pt x="96346" y="23388"/>
                </a:lnTo>
                <a:lnTo>
                  <a:pt x="84233" y="24164"/>
                </a:lnTo>
                <a:lnTo>
                  <a:pt x="74253" y="25634"/>
                </a:lnTo>
                <a:lnTo>
                  <a:pt x="65695" y="27567"/>
                </a:lnTo>
                <a:lnTo>
                  <a:pt x="58084" y="29808"/>
                </a:lnTo>
                <a:lnTo>
                  <a:pt x="51105" y="31302"/>
                </a:lnTo>
                <a:lnTo>
                  <a:pt x="44548" y="32298"/>
                </a:lnTo>
                <a:lnTo>
                  <a:pt x="38271" y="32961"/>
                </a:lnTo>
                <a:lnTo>
                  <a:pt x="31229" y="34357"/>
                </a:lnTo>
                <a:lnTo>
                  <a:pt x="23677" y="36240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17"/>
          <p:cNvSpPr/>
          <p:nvPr/>
        </p:nvSpPr>
        <p:spPr>
          <a:xfrm>
            <a:off x="1563052" y="3523297"/>
            <a:ext cx="222886" cy="214314"/>
          </a:xfrm>
          <a:custGeom>
            <a:avLst/>
            <a:gdLst/>
            <a:ahLst/>
            <a:cxnLst/>
            <a:rect l="0" t="0" r="0" b="0"/>
            <a:pathLst>
              <a:path w="222886" h="214314">
                <a:moveTo>
                  <a:pt x="0" y="0"/>
                </a:moveTo>
                <a:lnTo>
                  <a:pt x="4551" y="13653"/>
                </a:lnTo>
                <a:lnTo>
                  <a:pt x="6844" y="18627"/>
                </a:lnTo>
                <a:lnTo>
                  <a:pt x="9325" y="22895"/>
                </a:lnTo>
                <a:lnTo>
                  <a:pt x="11932" y="26694"/>
                </a:lnTo>
                <a:lnTo>
                  <a:pt x="14622" y="30178"/>
                </a:lnTo>
                <a:lnTo>
                  <a:pt x="20151" y="36590"/>
                </a:lnTo>
                <a:lnTo>
                  <a:pt x="23911" y="41538"/>
                </a:lnTo>
                <a:lnTo>
                  <a:pt x="33170" y="54657"/>
                </a:lnTo>
                <a:lnTo>
                  <a:pt x="40211" y="62155"/>
                </a:lnTo>
                <a:lnTo>
                  <a:pt x="48715" y="70012"/>
                </a:lnTo>
                <a:lnTo>
                  <a:pt x="58194" y="78107"/>
                </a:lnTo>
                <a:lnTo>
                  <a:pt x="67371" y="86361"/>
                </a:lnTo>
                <a:lnTo>
                  <a:pt x="85188" y="103153"/>
                </a:lnTo>
                <a:lnTo>
                  <a:pt x="106732" y="124121"/>
                </a:lnTo>
                <a:lnTo>
                  <a:pt x="119732" y="134182"/>
                </a:lnTo>
                <a:lnTo>
                  <a:pt x="136972" y="146605"/>
                </a:lnTo>
                <a:lnTo>
                  <a:pt x="222885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18"/>
          <p:cNvSpPr/>
          <p:nvPr/>
        </p:nvSpPr>
        <p:spPr>
          <a:xfrm>
            <a:off x="1554479" y="3497579"/>
            <a:ext cx="180024" cy="197169"/>
          </a:xfrm>
          <a:custGeom>
            <a:avLst/>
            <a:gdLst/>
            <a:ahLst/>
            <a:cxnLst/>
            <a:rect l="0" t="0" r="0" b="0"/>
            <a:pathLst>
              <a:path w="180024" h="197169">
                <a:moveTo>
                  <a:pt x="180023" y="0"/>
                </a:moveTo>
                <a:lnTo>
                  <a:pt x="166371" y="9102"/>
                </a:lnTo>
                <a:lnTo>
                  <a:pt x="161396" y="12736"/>
                </a:lnTo>
                <a:lnTo>
                  <a:pt x="157128" y="16111"/>
                </a:lnTo>
                <a:lnTo>
                  <a:pt x="153329" y="19313"/>
                </a:lnTo>
                <a:lnTo>
                  <a:pt x="149845" y="24306"/>
                </a:lnTo>
                <a:lnTo>
                  <a:pt x="146569" y="30492"/>
                </a:lnTo>
                <a:lnTo>
                  <a:pt x="143433" y="37473"/>
                </a:lnTo>
                <a:lnTo>
                  <a:pt x="139437" y="44032"/>
                </a:lnTo>
                <a:lnTo>
                  <a:pt x="134868" y="50310"/>
                </a:lnTo>
                <a:lnTo>
                  <a:pt x="129917" y="56400"/>
                </a:lnTo>
                <a:lnTo>
                  <a:pt x="124712" y="62366"/>
                </a:lnTo>
                <a:lnTo>
                  <a:pt x="119336" y="68247"/>
                </a:lnTo>
                <a:lnTo>
                  <a:pt x="108283" y="79862"/>
                </a:lnTo>
                <a:lnTo>
                  <a:pt x="97021" y="91375"/>
                </a:lnTo>
                <a:lnTo>
                  <a:pt x="90399" y="99017"/>
                </a:lnTo>
                <a:lnTo>
                  <a:pt x="83126" y="107921"/>
                </a:lnTo>
                <a:lnTo>
                  <a:pt x="75420" y="117668"/>
                </a:lnTo>
                <a:lnTo>
                  <a:pt x="64568" y="128928"/>
                </a:lnTo>
                <a:lnTo>
                  <a:pt x="51618" y="141197"/>
                </a:lnTo>
                <a:lnTo>
                  <a:pt x="37269" y="154139"/>
                </a:lnTo>
                <a:lnTo>
                  <a:pt x="27704" y="163719"/>
                </a:lnTo>
                <a:lnTo>
                  <a:pt x="21327" y="171059"/>
                </a:lnTo>
                <a:lnTo>
                  <a:pt x="17076" y="176905"/>
                </a:lnTo>
                <a:lnTo>
                  <a:pt x="13289" y="180802"/>
                </a:lnTo>
                <a:lnTo>
                  <a:pt x="9812" y="183400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19"/>
          <p:cNvSpPr/>
          <p:nvPr/>
        </p:nvSpPr>
        <p:spPr>
          <a:xfrm>
            <a:off x="1785937" y="3523297"/>
            <a:ext cx="265748" cy="60008"/>
          </a:xfrm>
          <a:custGeom>
            <a:avLst/>
            <a:gdLst/>
            <a:ahLst/>
            <a:cxnLst/>
            <a:rect l="0" t="0" r="0" b="0"/>
            <a:pathLst>
              <a:path w="265748" h="60008">
                <a:moveTo>
                  <a:pt x="0" y="60007"/>
                </a:moveTo>
                <a:lnTo>
                  <a:pt x="23863" y="48076"/>
                </a:lnTo>
                <a:lnTo>
                  <a:pt x="28291" y="46338"/>
                </a:lnTo>
                <a:lnTo>
                  <a:pt x="32196" y="45180"/>
                </a:lnTo>
                <a:lnTo>
                  <a:pt x="39074" y="43892"/>
                </a:lnTo>
                <a:lnTo>
                  <a:pt x="45306" y="43320"/>
                </a:lnTo>
                <a:lnTo>
                  <a:pt x="52112" y="42215"/>
                </a:lnTo>
                <a:lnTo>
                  <a:pt x="72373" y="38447"/>
                </a:lnTo>
                <a:lnTo>
                  <a:pt x="82539" y="36109"/>
                </a:lnTo>
                <a:lnTo>
                  <a:pt x="92173" y="33598"/>
                </a:lnTo>
                <a:lnTo>
                  <a:pt x="101454" y="30971"/>
                </a:lnTo>
                <a:lnTo>
                  <a:pt x="109546" y="29220"/>
                </a:lnTo>
                <a:lnTo>
                  <a:pt x="116846" y="28052"/>
                </a:lnTo>
                <a:lnTo>
                  <a:pt x="123617" y="27274"/>
                </a:lnTo>
                <a:lnTo>
                  <a:pt x="132894" y="25803"/>
                </a:lnTo>
                <a:lnTo>
                  <a:pt x="155902" y="21628"/>
                </a:lnTo>
                <a:lnTo>
                  <a:pt x="165847" y="19181"/>
                </a:lnTo>
                <a:lnTo>
                  <a:pt x="174382" y="16598"/>
                </a:lnTo>
                <a:lnTo>
                  <a:pt x="181977" y="13923"/>
                </a:lnTo>
                <a:lnTo>
                  <a:pt x="188946" y="12139"/>
                </a:lnTo>
                <a:lnTo>
                  <a:pt x="195496" y="10950"/>
                </a:lnTo>
                <a:lnTo>
                  <a:pt x="201768" y="10158"/>
                </a:lnTo>
                <a:lnTo>
                  <a:pt x="207855" y="8677"/>
                </a:lnTo>
                <a:lnTo>
                  <a:pt x="213817" y="6737"/>
                </a:lnTo>
                <a:lnTo>
                  <a:pt x="219697" y="4491"/>
                </a:lnTo>
                <a:lnTo>
                  <a:pt x="225522" y="2994"/>
                </a:lnTo>
                <a:lnTo>
                  <a:pt x="231311" y="199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20"/>
          <p:cNvSpPr/>
          <p:nvPr/>
        </p:nvSpPr>
        <p:spPr>
          <a:xfrm>
            <a:off x="1871662" y="3574732"/>
            <a:ext cx="257176" cy="60009"/>
          </a:xfrm>
          <a:custGeom>
            <a:avLst/>
            <a:gdLst/>
            <a:ahLst/>
            <a:cxnLst/>
            <a:rect l="0" t="0" r="0" b="0"/>
            <a:pathLst>
              <a:path w="257176" h="60009">
                <a:moveTo>
                  <a:pt x="0" y="60008"/>
                </a:moveTo>
                <a:lnTo>
                  <a:pt x="13652" y="55457"/>
                </a:lnTo>
                <a:lnTo>
                  <a:pt x="19579" y="54116"/>
                </a:lnTo>
                <a:lnTo>
                  <a:pt x="25435" y="53222"/>
                </a:lnTo>
                <a:lnTo>
                  <a:pt x="31244" y="52627"/>
                </a:lnTo>
                <a:lnTo>
                  <a:pt x="36070" y="52229"/>
                </a:lnTo>
                <a:lnTo>
                  <a:pt x="43971" y="51788"/>
                </a:lnTo>
                <a:lnTo>
                  <a:pt x="49316" y="50718"/>
                </a:lnTo>
                <a:lnTo>
                  <a:pt x="55738" y="49052"/>
                </a:lnTo>
                <a:lnTo>
                  <a:pt x="62876" y="46989"/>
                </a:lnTo>
                <a:lnTo>
                  <a:pt x="73350" y="44661"/>
                </a:lnTo>
                <a:lnTo>
                  <a:pt x="100227" y="39534"/>
                </a:lnTo>
                <a:lnTo>
                  <a:pt x="111586" y="36834"/>
                </a:lnTo>
                <a:lnTo>
                  <a:pt x="121063" y="34081"/>
                </a:lnTo>
                <a:lnTo>
                  <a:pt x="129286" y="31293"/>
                </a:lnTo>
                <a:lnTo>
                  <a:pt x="138578" y="28482"/>
                </a:lnTo>
                <a:lnTo>
                  <a:pt x="168907" y="19975"/>
                </a:lnTo>
                <a:lnTo>
                  <a:pt x="187465" y="14276"/>
                </a:lnTo>
                <a:lnTo>
                  <a:pt x="195462" y="12374"/>
                </a:lnTo>
                <a:lnTo>
                  <a:pt x="202698" y="1110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21"/>
          <p:cNvSpPr/>
          <p:nvPr/>
        </p:nvSpPr>
        <p:spPr>
          <a:xfrm>
            <a:off x="2240279" y="3497579"/>
            <a:ext cx="128589" cy="34292"/>
          </a:xfrm>
          <a:custGeom>
            <a:avLst/>
            <a:gdLst/>
            <a:ahLst/>
            <a:cxnLst/>
            <a:rect l="0" t="0" r="0" b="0"/>
            <a:pathLst>
              <a:path w="128589" h="34292">
                <a:moveTo>
                  <a:pt x="0" y="34291"/>
                </a:moveTo>
                <a:lnTo>
                  <a:pt x="13653" y="29740"/>
                </a:lnTo>
                <a:lnTo>
                  <a:pt x="21485" y="27447"/>
                </a:lnTo>
                <a:lnTo>
                  <a:pt x="40346" y="22359"/>
                </a:lnTo>
                <a:lnTo>
                  <a:pt x="66510" y="14382"/>
                </a:lnTo>
                <a:lnTo>
                  <a:pt x="81487" y="9589"/>
                </a:lnTo>
                <a:lnTo>
                  <a:pt x="93378" y="6393"/>
                </a:lnTo>
                <a:lnTo>
                  <a:pt x="103209" y="4262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22"/>
          <p:cNvSpPr/>
          <p:nvPr/>
        </p:nvSpPr>
        <p:spPr>
          <a:xfrm>
            <a:off x="2386012" y="3369005"/>
            <a:ext cx="342901" cy="265241"/>
          </a:xfrm>
          <a:custGeom>
            <a:avLst/>
            <a:gdLst/>
            <a:ahLst/>
            <a:cxnLst/>
            <a:rect l="0" t="0" r="0" b="0"/>
            <a:pathLst>
              <a:path w="342901" h="265241">
                <a:moveTo>
                  <a:pt x="0" y="51422"/>
                </a:moveTo>
                <a:lnTo>
                  <a:pt x="0" y="37770"/>
                </a:lnTo>
                <a:lnTo>
                  <a:pt x="952" y="32795"/>
                </a:lnTo>
                <a:lnTo>
                  <a:pt x="4551" y="24728"/>
                </a:lnTo>
                <a:lnTo>
                  <a:pt x="8749" y="21244"/>
                </a:lnTo>
                <a:lnTo>
                  <a:pt x="14405" y="17968"/>
                </a:lnTo>
                <a:lnTo>
                  <a:pt x="33478" y="8807"/>
                </a:lnTo>
                <a:lnTo>
                  <a:pt x="39464" y="5867"/>
                </a:lnTo>
                <a:lnTo>
                  <a:pt x="45359" y="3907"/>
                </a:lnTo>
                <a:lnTo>
                  <a:pt x="51195" y="2601"/>
                </a:lnTo>
                <a:lnTo>
                  <a:pt x="56990" y="1729"/>
                </a:lnTo>
                <a:lnTo>
                  <a:pt x="62758" y="1148"/>
                </a:lnTo>
                <a:lnTo>
                  <a:pt x="68509" y="761"/>
                </a:lnTo>
                <a:lnTo>
                  <a:pt x="74247" y="503"/>
                </a:lnTo>
                <a:lnTo>
                  <a:pt x="85704" y="216"/>
                </a:lnTo>
                <a:lnTo>
                  <a:pt x="125729" y="0"/>
                </a:lnTo>
                <a:lnTo>
                  <a:pt x="130492" y="948"/>
                </a:lnTo>
                <a:lnTo>
                  <a:pt x="138324" y="4542"/>
                </a:lnTo>
                <a:lnTo>
                  <a:pt x="148088" y="11920"/>
                </a:lnTo>
                <a:lnTo>
                  <a:pt x="157014" y="20138"/>
                </a:lnTo>
                <a:lnTo>
                  <a:pt x="162812" y="28311"/>
                </a:lnTo>
                <a:lnTo>
                  <a:pt x="165691" y="33157"/>
                </a:lnTo>
                <a:lnTo>
                  <a:pt x="167611" y="38293"/>
                </a:lnTo>
                <a:lnTo>
                  <a:pt x="168890" y="43622"/>
                </a:lnTo>
                <a:lnTo>
                  <a:pt x="169744" y="49079"/>
                </a:lnTo>
                <a:lnTo>
                  <a:pt x="169360" y="55575"/>
                </a:lnTo>
                <a:lnTo>
                  <a:pt x="168152" y="62763"/>
                </a:lnTo>
                <a:lnTo>
                  <a:pt x="166394" y="70413"/>
                </a:lnTo>
                <a:lnTo>
                  <a:pt x="164269" y="77417"/>
                </a:lnTo>
                <a:lnTo>
                  <a:pt x="161900" y="83993"/>
                </a:lnTo>
                <a:lnTo>
                  <a:pt x="159368" y="90281"/>
                </a:lnTo>
                <a:lnTo>
                  <a:pt x="154823" y="98283"/>
                </a:lnTo>
                <a:lnTo>
                  <a:pt x="148935" y="107428"/>
                </a:lnTo>
                <a:lnTo>
                  <a:pt x="142153" y="117334"/>
                </a:lnTo>
                <a:lnTo>
                  <a:pt x="135726" y="127749"/>
                </a:lnTo>
                <a:lnTo>
                  <a:pt x="129536" y="138501"/>
                </a:lnTo>
                <a:lnTo>
                  <a:pt x="123505" y="149480"/>
                </a:lnTo>
                <a:lnTo>
                  <a:pt x="117579" y="158704"/>
                </a:lnTo>
                <a:lnTo>
                  <a:pt x="111724" y="166759"/>
                </a:lnTo>
                <a:lnTo>
                  <a:pt x="105915" y="174033"/>
                </a:lnTo>
                <a:lnTo>
                  <a:pt x="101090" y="179835"/>
                </a:lnTo>
                <a:lnTo>
                  <a:pt x="96921" y="184656"/>
                </a:lnTo>
                <a:lnTo>
                  <a:pt x="93189" y="188822"/>
                </a:lnTo>
                <a:lnTo>
                  <a:pt x="89748" y="194457"/>
                </a:lnTo>
                <a:lnTo>
                  <a:pt x="86502" y="201071"/>
                </a:lnTo>
                <a:lnTo>
                  <a:pt x="83386" y="208338"/>
                </a:lnTo>
                <a:lnTo>
                  <a:pt x="79403" y="216040"/>
                </a:lnTo>
                <a:lnTo>
                  <a:pt x="74843" y="224033"/>
                </a:lnTo>
                <a:lnTo>
                  <a:pt x="62938" y="243739"/>
                </a:lnTo>
                <a:lnTo>
                  <a:pt x="62914" y="246308"/>
                </a:lnTo>
                <a:lnTo>
                  <a:pt x="63850" y="248974"/>
                </a:lnTo>
                <a:lnTo>
                  <a:pt x="67430" y="254475"/>
                </a:lnTo>
                <a:lnTo>
                  <a:pt x="72196" y="260095"/>
                </a:lnTo>
                <a:lnTo>
                  <a:pt x="75754" y="261975"/>
                </a:lnTo>
                <a:lnTo>
                  <a:pt x="84786" y="264064"/>
                </a:lnTo>
                <a:lnTo>
                  <a:pt x="95150" y="264992"/>
                </a:lnTo>
                <a:lnTo>
                  <a:pt x="100581" y="265240"/>
                </a:lnTo>
                <a:lnTo>
                  <a:pt x="106106" y="264452"/>
                </a:lnTo>
                <a:lnTo>
                  <a:pt x="111695" y="262975"/>
                </a:lnTo>
                <a:lnTo>
                  <a:pt x="117326" y="261037"/>
                </a:lnTo>
                <a:lnTo>
                  <a:pt x="122985" y="259745"/>
                </a:lnTo>
                <a:lnTo>
                  <a:pt x="128662" y="258884"/>
                </a:lnTo>
                <a:lnTo>
                  <a:pt x="134352" y="258310"/>
                </a:lnTo>
                <a:lnTo>
                  <a:pt x="141003" y="256975"/>
                </a:lnTo>
                <a:lnTo>
                  <a:pt x="148295" y="255133"/>
                </a:lnTo>
                <a:lnTo>
                  <a:pt x="156013" y="252951"/>
                </a:lnTo>
                <a:lnTo>
                  <a:pt x="163064" y="250545"/>
                </a:lnTo>
                <a:lnTo>
                  <a:pt x="169669" y="247988"/>
                </a:lnTo>
                <a:lnTo>
                  <a:pt x="175978" y="245331"/>
                </a:lnTo>
                <a:lnTo>
                  <a:pt x="183041" y="242607"/>
                </a:lnTo>
                <a:lnTo>
                  <a:pt x="208539" y="233270"/>
                </a:lnTo>
                <a:lnTo>
                  <a:pt x="232384" y="224001"/>
                </a:lnTo>
                <a:lnTo>
                  <a:pt x="245410" y="219815"/>
                </a:lnTo>
                <a:lnTo>
                  <a:pt x="258857" y="216071"/>
                </a:lnTo>
                <a:lnTo>
                  <a:pt x="272584" y="212623"/>
                </a:lnTo>
                <a:lnTo>
                  <a:pt x="282688" y="210324"/>
                </a:lnTo>
                <a:lnTo>
                  <a:pt x="290376" y="208792"/>
                </a:lnTo>
                <a:lnTo>
                  <a:pt x="296454" y="207770"/>
                </a:lnTo>
                <a:lnTo>
                  <a:pt x="302411" y="207089"/>
                </a:lnTo>
                <a:lnTo>
                  <a:pt x="308287" y="206635"/>
                </a:lnTo>
                <a:lnTo>
                  <a:pt x="314110" y="206332"/>
                </a:lnTo>
                <a:lnTo>
                  <a:pt x="319897" y="207083"/>
                </a:lnTo>
                <a:lnTo>
                  <a:pt x="325659" y="208536"/>
                </a:lnTo>
                <a:lnTo>
                  <a:pt x="342900" y="2142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23"/>
          <p:cNvSpPr/>
          <p:nvPr/>
        </p:nvSpPr>
        <p:spPr>
          <a:xfrm>
            <a:off x="6440807" y="1748789"/>
            <a:ext cx="25685" cy="882969"/>
          </a:xfrm>
          <a:custGeom>
            <a:avLst/>
            <a:gdLst/>
            <a:ahLst/>
            <a:cxnLst/>
            <a:rect l="0" t="0" r="0" b="0"/>
            <a:pathLst>
              <a:path w="25685" h="882969">
                <a:moveTo>
                  <a:pt x="8570" y="882968"/>
                </a:moveTo>
                <a:lnTo>
                  <a:pt x="13121" y="873867"/>
                </a:lnTo>
                <a:lnTo>
                  <a:pt x="14462" y="870233"/>
                </a:lnTo>
                <a:lnTo>
                  <a:pt x="15355" y="866858"/>
                </a:lnTo>
                <a:lnTo>
                  <a:pt x="15951" y="863655"/>
                </a:lnTo>
                <a:lnTo>
                  <a:pt x="16613" y="849937"/>
                </a:lnTo>
                <a:lnTo>
                  <a:pt x="17038" y="819188"/>
                </a:lnTo>
                <a:lnTo>
                  <a:pt x="18025" y="813778"/>
                </a:lnTo>
                <a:lnTo>
                  <a:pt x="19636" y="809219"/>
                </a:lnTo>
                <a:lnTo>
                  <a:pt x="21663" y="805227"/>
                </a:lnTo>
                <a:lnTo>
                  <a:pt x="23013" y="801613"/>
                </a:lnTo>
                <a:lnTo>
                  <a:pt x="23914" y="798251"/>
                </a:lnTo>
                <a:lnTo>
                  <a:pt x="24515" y="795058"/>
                </a:lnTo>
                <a:lnTo>
                  <a:pt x="25181" y="781349"/>
                </a:lnTo>
                <a:lnTo>
                  <a:pt x="25557" y="747131"/>
                </a:lnTo>
                <a:lnTo>
                  <a:pt x="25610" y="732403"/>
                </a:lnTo>
                <a:lnTo>
                  <a:pt x="24692" y="717821"/>
                </a:lnTo>
                <a:lnTo>
                  <a:pt x="23128" y="703338"/>
                </a:lnTo>
                <a:lnTo>
                  <a:pt x="21133" y="688919"/>
                </a:lnTo>
                <a:lnTo>
                  <a:pt x="19803" y="673592"/>
                </a:lnTo>
                <a:lnTo>
                  <a:pt x="18916" y="657659"/>
                </a:lnTo>
                <a:lnTo>
                  <a:pt x="17930" y="624716"/>
                </a:lnTo>
                <a:lnTo>
                  <a:pt x="17151" y="528883"/>
                </a:lnTo>
                <a:lnTo>
                  <a:pt x="16196" y="524992"/>
                </a:lnTo>
                <a:lnTo>
                  <a:pt x="14607" y="520492"/>
                </a:lnTo>
                <a:lnTo>
                  <a:pt x="12594" y="515587"/>
                </a:lnTo>
                <a:lnTo>
                  <a:pt x="11253" y="511365"/>
                </a:lnTo>
                <a:lnTo>
                  <a:pt x="10359" y="507598"/>
                </a:lnTo>
                <a:lnTo>
                  <a:pt x="9762" y="504134"/>
                </a:lnTo>
                <a:lnTo>
                  <a:pt x="9100" y="497745"/>
                </a:lnTo>
                <a:lnTo>
                  <a:pt x="8617" y="473323"/>
                </a:lnTo>
                <a:lnTo>
                  <a:pt x="8571" y="442945"/>
                </a:lnTo>
                <a:lnTo>
                  <a:pt x="9523" y="439124"/>
                </a:lnTo>
                <a:lnTo>
                  <a:pt x="11111" y="434672"/>
                </a:lnTo>
                <a:lnTo>
                  <a:pt x="13121" y="429799"/>
                </a:lnTo>
                <a:lnTo>
                  <a:pt x="13509" y="425598"/>
                </a:lnTo>
                <a:lnTo>
                  <a:pt x="12816" y="421845"/>
                </a:lnTo>
                <a:lnTo>
                  <a:pt x="11400" y="418390"/>
                </a:lnTo>
                <a:lnTo>
                  <a:pt x="11410" y="414182"/>
                </a:lnTo>
                <a:lnTo>
                  <a:pt x="12368" y="409471"/>
                </a:lnTo>
                <a:lnTo>
                  <a:pt x="13960" y="404426"/>
                </a:lnTo>
                <a:lnTo>
                  <a:pt x="15020" y="400110"/>
                </a:lnTo>
                <a:lnTo>
                  <a:pt x="15728" y="396280"/>
                </a:lnTo>
                <a:lnTo>
                  <a:pt x="16513" y="389485"/>
                </a:lnTo>
                <a:lnTo>
                  <a:pt x="17087" y="368694"/>
                </a:lnTo>
                <a:lnTo>
                  <a:pt x="17118" y="352142"/>
                </a:lnTo>
                <a:lnTo>
                  <a:pt x="18078" y="343346"/>
                </a:lnTo>
                <a:lnTo>
                  <a:pt x="19672" y="334625"/>
                </a:lnTo>
                <a:lnTo>
                  <a:pt x="21686" y="325954"/>
                </a:lnTo>
                <a:lnTo>
                  <a:pt x="23029" y="317315"/>
                </a:lnTo>
                <a:lnTo>
                  <a:pt x="23925" y="308698"/>
                </a:lnTo>
                <a:lnTo>
                  <a:pt x="24522" y="300097"/>
                </a:lnTo>
                <a:lnTo>
                  <a:pt x="25185" y="282919"/>
                </a:lnTo>
                <a:lnTo>
                  <a:pt x="25645" y="253722"/>
                </a:lnTo>
                <a:lnTo>
                  <a:pt x="25684" y="246751"/>
                </a:lnTo>
                <a:lnTo>
                  <a:pt x="24742" y="243558"/>
                </a:lnTo>
                <a:lnTo>
                  <a:pt x="23161" y="240477"/>
                </a:lnTo>
                <a:lnTo>
                  <a:pt x="18331" y="233240"/>
                </a:lnTo>
                <a:lnTo>
                  <a:pt x="17671" y="229710"/>
                </a:lnTo>
                <a:lnTo>
                  <a:pt x="17144" y="203792"/>
                </a:lnTo>
                <a:lnTo>
                  <a:pt x="17143" y="184824"/>
                </a:lnTo>
                <a:lnTo>
                  <a:pt x="16190" y="179414"/>
                </a:lnTo>
                <a:lnTo>
                  <a:pt x="14603" y="174854"/>
                </a:lnTo>
                <a:lnTo>
                  <a:pt x="12592" y="170862"/>
                </a:lnTo>
                <a:lnTo>
                  <a:pt x="11251" y="167248"/>
                </a:lnTo>
                <a:lnTo>
                  <a:pt x="10357" y="163887"/>
                </a:lnTo>
                <a:lnTo>
                  <a:pt x="9762" y="160693"/>
                </a:lnTo>
                <a:lnTo>
                  <a:pt x="9100" y="154604"/>
                </a:lnTo>
                <a:lnTo>
                  <a:pt x="8923" y="151647"/>
                </a:lnTo>
                <a:lnTo>
                  <a:pt x="7853" y="147771"/>
                </a:lnTo>
                <a:lnTo>
                  <a:pt x="6187" y="143282"/>
                </a:lnTo>
                <a:lnTo>
                  <a:pt x="1220" y="131490"/>
                </a:lnTo>
                <a:lnTo>
                  <a:pt x="541" y="127338"/>
                </a:lnTo>
                <a:lnTo>
                  <a:pt x="105" y="107810"/>
                </a:lnTo>
                <a:lnTo>
                  <a:pt x="0" y="30527"/>
                </a:lnTo>
                <a:lnTo>
                  <a:pt x="952" y="25114"/>
                </a:lnTo>
                <a:lnTo>
                  <a:pt x="2539" y="20553"/>
                </a:lnTo>
                <a:lnTo>
                  <a:pt x="4549" y="16560"/>
                </a:lnTo>
                <a:lnTo>
                  <a:pt x="5890" y="12945"/>
                </a:lnTo>
                <a:lnTo>
                  <a:pt x="6783" y="9583"/>
                </a:lnTo>
                <a:lnTo>
                  <a:pt x="171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24"/>
          <p:cNvSpPr/>
          <p:nvPr/>
        </p:nvSpPr>
        <p:spPr>
          <a:xfrm>
            <a:off x="6409411" y="1706067"/>
            <a:ext cx="120930" cy="109779"/>
          </a:xfrm>
          <a:custGeom>
            <a:avLst/>
            <a:gdLst/>
            <a:ahLst/>
            <a:cxnLst/>
            <a:rect l="0" t="0" r="0" b="0"/>
            <a:pathLst>
              <a:path w="120930" h="109779">
                <a:moveTo>
                  <a:pt x="65684" y="42722"/>
                </a:moveTo>
                <a:lnTo>
                  <a:pt x="52913" y="29952"/>
                </a:lnTo>
                <a:lnTo>
                  <a:pt x="51455" y="29447"/>
                </a:lnTo>
                <a:lnTo>
                  <a:pt x="50483" y="30062"/>
                </a:lnTo>
                <a:lnTo>
                  <a:pt x="49835" y="31425"/>
                </a:lnTo>
                <a:lnTo>
                  <a:pt x="49403" y="33286"/>
                </a:lnTo>
                <a:lnTo>
                  <a:pt x="49114" y="35479"/>
                </a:lnTo>
                <a:lnTo>
                  <a:pt x="48923" y="37893"/>
                </a:lnTo>
                <a:lnTo>
                  <a:pt x="47842" y="43313"/>
                </a:lnTo>
                <a:lnTo>
                  <a:pt x="44102" y="59495"/>
                </a:lnTo>
                <a:lnTo>
                  <a:pt x="43676" y="67239"/>
                </a:lnTo>
                <a:lnTo>
                  <a:pt x="44344" y="74307"/>
                </a:lnTo>
                <a:lnTo>
                  <a:pt x="47710" y="90236"/>
                </a:lnTo>
                <a:lnTo>
                  <a:pt x="48939" y="92496"/>
                </a:lnTo>
                <a:lnTo>
                  <a:pt x="50710" y="94955"/>
                </a:lnTo>
                <a:lnTo>
                  <a:pt x="52844" y="97547"/>
                </a:lnTo>
                <a:lnTo>
                  <a:pt x="55219" y="99274"/>
                </a:lnTo>
                <a:lnTo>
                  <a:pt x="57755" y="100426"/>
                </a:lnTo>
                <a:lnTo>
                  <a:pt x="60398" y="101194"/>
                </a:lnTo>
                <a:lnTo>
                  <a:pt x="63112" y="100754"/>
                </a:lnTo>
                <a:lnTo>
                  <a:pt x="65875" y="99508"/>
                </a:lnTo>
                <a:lnTo>
                  <a:pt x="68668" y="97724"/>
                </a:lnTo>
                <a:lnTo>
                  <a:pt x="71484" y="95583"/>
                </a:lnTo>
                <a:lnTo>
                  <a:pt x="74313" y="93203"/>
                </a:lnTo>
                <a:lnTo>
                  <a:pt x="77151" y="90664"/>
                </a:lnTo>
                <a:lnTo>
                  <a:pt x="82845" y="85302"/>
                </a:lnTo>
                <a:lnTo>
                  <a:pt x="99975" y="68415"/>
                </a:lnTo>
                <a:lnTo>
                  <a:pt x="111404" y="57005"/>
                </a:lnTo>
                <a:lnTo>
                  <a:pt x="114261" y="52244"/>
                </a:lnTo>
                <a:lnTo>
                  <a:pt x="117119" y="46213"/>
                </a:lnTo>
                <a:lnTo>
                  <a:pt x="119976" y="39334"/>
                </a:lnTo>
                <a:lnTo>
                  <a:pt x="120929" y="33796"/>
                </a:lnTo>
                <a:lnTo>
                  <a:pt x="120611" y="29152"/>
                </a:lnTo>
                <a:lnTo>
                  <a:pt x="119447" y="25103"/>
                </a:lnTo>
                <a:lnTo>
                  <a:pt x="117718" y="21451"/>
                </a:lnTo>
                <a:lnTo>
                  <a:pt x="115613" y="18064"/>
                </a:lnTo>
                <a:lnTo>
                  <a:pt x="113258" y="14854"/>
                </a:lnTo>
                <a:lnTo>
                  <a:pt x="110735" y="12713"/>
                </a:lnTo>
                <a:lnTo>
                  <a:pt x="108100" y="11286"/>
                </a:lnTo>
                <a:lnTo>
                  <a:pt x="105391" y="10335"/>
                </a:lnTo>
                <a:lnTo>
                  <a:pt x="102633" y="9701"/>
                </a:lnTo>
                <a:lnTo>
                  <a:pt x="99842" y="9278"/>
                </a:lnTo>
                <a:lnTo>
                  <a:pt x="97028" y="8996"/>
                </a:lnTo>
                <a:lnTo>
                  <a:pt x="93247" y="8808"/>
                </a:lnTo>
                <a:lnTo>
                  <a:pt x="83967" y="8600"/>
                </a:lnTo>
                <a:lnTo>
                  <a:pt x="72582" y="8482"/>
                </a:lnTo>
                <a:lnTo>
                  <a:pt x="69330" y="9418"/>
                </a:lnTo>
                <a:lnTo>
                  <a:pt x="66210" y="10995"/>
                </a:lnTo>
                <a:lnTo>
                  <a:pt x="63177" y="12998"/>
                </a:lnTo>
                <a:lnTo>
                  <a:pt x="59250" y="15286"/>
                </a:lnTo>
                <a:lnTo>
                  <a:pt x="54727" y="17764"/>
                </a:lnTo>
                <a:lnTo>
                  <a:pt x="49807" y="20369"/>
                </a:lnTo>
                <a:lnTo>
                  <a:pt x="45574" y="23057"/>
                </a:lnTo>
                <a:lnTo>
                  <a:pt x="41800" y="25803"/>
                </a:lnTo>
                <a:lnTo>
                  <a:pt x="38331" y="28585"/>
                </a:lnTo>
                <a:lnTo>
                  <a:pt x="36019" y="31393"/>
                </a:lnTo>
                <a:lnTo>
                  <a:pt x="34477" y="34217"/>
                </a:lnTo>
                <a:lnTo>
                  <a:pt x="33449" y="37052"/>
                </a:lnTo>
                <a:lnTo>
                  <a:pt x="31812" y="38942"/>
                </a:lnTo>
                <a:lnTo>
                  <a:pt x="29767" y="40202"/>
                </a:lnTo>
                <a:lnTo>
                  <a:pt x="27451" y="41043"/>
                </a:lnTo>
                <a:lnTo>
                  <a:pt x="25908" y="42555"/>
                </a:lnTo>
                <a:lnTo>
                  <a:pt x="24879" y="44516"/>
                </a:lnTo>
                <a:lnTo>
                  <a:pt x="24193" y="46776"/>
                </a:lnTo>
                <a:lnTo>
                  <a:pt x="23736" y="50187"/>
                </a:lnTo>
                <a:lnTo>
                  <a:pt x="23431" y="54366"/>
                </a:lnTo>
                <a:lnTo>
                  <a:pt x="23092" y="63137"/>
                </a:lnTo>
                <a:lnTo>
                  <a:pt x="22857" y="74997"/>
                </a:lnTo>
                <a:lnTo>
                  <a:pt x="23797" y="76622"/>
                </a:lnTo>
                <a:lnTo>
                  <a:pt x="25377" y="78657"/>
                </a:lnTo>
                <a:lnTo>
                  <a:pt x="27382" y="80966"/>
                </a:lnTo>
                <a:lnTo>
                  <a:pt x="29672" y="84411"/>
                </a:lnTo>
                <a:lnTo>
                  <a:pt x="32151" y="88612"/>
                </a:lnTo>
                <a:lnTo>
                  <a:pt x="34756" y="93318"/>
                </a:lnTo>
                <a:lnTo>
                  <a:pt x="37445" y="96456"/>
                </a:lnTo>
                <a:lnTo>
                  <a:pt x="40191" y="98547"/>
                </a:lnTo>
                <a:lnTo>
                  <a:pt x="42973" y="99941"/>
                </a:lnTo>
                <a:lnTo>
                  <a:pt x="45781" y="100871"/>
                </a:lnTo>
                <a:lnTo>
                  <a:pt x="48605" y="101491"/>
                </a:lnTo>
                <a:lnTo>
                  <a:pt x="51440" y="101904"/>
                </a:lnTo>
                <a:lnTo>
                  <a:pt x="54283" y="102179"/>
                </a:lnTo>
                <a:lnTo>
                  <a:pt x="57131" y="102363"/>
                </a:lnTo>
                <a:lnTo>
                  <a:pt x="59982" y="102485"/>
                </a:lnTo>
                <a:lnTo>
                  <a:pt x="62835" y="101614"/>
                </a:lnTo>
                <a:lnTo>
                  <a:pt x="65689" y="100081"/>
                </a:lnTo>
                <a:lnTo>
                  <a:pt x="68545" y="98107"/>
                </a:lnTo>
                <a:lnTo>
                  <a:pt x="70448" y="95838"/>
                </a:lnTo>
                <a:lnTo>
                  <a:pt x="71718" y="93373"/>
                </a:lnTo>
                <a:lnTo>
                  <a:pt x="72564" y="90777"/>
                </a:lnTo>
                <a:lnTo>
                  <a:pt x="74081" y="89046"/>
                </a:lnTo>
                <a:lnTo>
                  <a:pt x="76044" y="87893"/>
                </a:lnTo>
                <a:lnTo>
                  <a:pt x="78306" y="87123"/>
                </a:lnTo>
                <a:lnTo>
                  <a:pt x="80766" y="85658"/>
                </a:lnTo>
                <a:lnTo>
                  <a:pt x="83358" y="83729"/>
                </a:lnTo>
                <a:lnTo>
                  <a:pt x="86039" y="81490"/>
                </a:lnTo>
                <a:lnTo>
                  <a:pt x="87826" y="74283"/>
                </a:lnTo>
                <a:lnTo>
                  <a:pt x="89018" y="63762"/>
                </a:lnTo>
                <a:lnTo>
                  <a:pt x="89812" y="51034"/>
                </a:lnTo>
                <a:lnTo>
                  <a:pt x="89389" y="40644"/>
                </a:lnTo>
                <a:lnTo>
                  <a:pt x="88155" y="31812"/>
                </a:lnTo>
                <a:lnTo>
                  <a:pt x="83881" y="13051"/>
                </a:lnTo>
                <a:lnTo>
                  <a:pt x="82578" y="10559"/>
                </a:lnTo>
                <a:lnTo>
                  <a:pt x="80757" y="7945"/>
                </a:lnTo>
                <a:lnTo>
                  <a:pt x="78589" y="5250"/>
                </a:lnTo>
                <a:lnTo>
                  <a:pt x="76193" y="3453"/>
                </a:lnTo>
                <a:lnTo>
                  <a:pt x="73642" y="2256"/>
                </a:lnTo>
                <a:lnTo>
                  <a:pt x="70989" y="1457"/>
                </a:lnTo>
                <a:lnTo>
                  <a:pt x="68268" y="925"/>
                </a:lnTo>
                <a:lnTo>
                  <a:pt x="65502" y="570"/>
                </a:lnTo>
                <a:lnTo>
                  <a:pt x="62705" y="333"/>
                </a:lnTo>
                <a:lnTo>
                  <a:pt x="59888" y="175"/>
                </a:lnTo>
                <a:lnTo>
                  <a:pt x="54218" y="0"/>
                </a:lnTo>
                <a:lnTo>
                  <a:pt x="50419" y="906"/>
                </a:lnTo>
                <a:lnTo>
                  <a:pt x="45982" y="2462"/>
                </a:lnTo>
                <a:lnTo>
                  <a:pt x="41120" y="4452"/>
                </a:lnTo>
                <a:lnTo>
                  <a:pt x="36925" y="5779"/>
                </a:lnTo>
                <a:lnTo>
                  <a:pt x="33176" y="6664"/>
                </a:lnTo>
                <a:lnTo>
                  <a:pt x="29725" y="7253"/>
                </a:lnTo>
                <a:lnTo>
                  <a:pt x="26471" y="9551"/>
                </a:lnTo>
                <a:lnTo>
                  <a:pt x="23349" y="12988"/>
                </a:lnTo>
                <a:lnTo>
                  <a:pt x="20316" y="17185"/>
                </a:lnTo>
                <a:lnTo>
                  <a:pt x="16389" y="21887"/>
                </a:lnTo>
                <a:lnTo>
                  <a:pt x="11865" y="26927"/>
                </a:lnTo>
                <a:lnTo>
                  <a:pt x="6944" y="32192"/>
                </a:lnTo>
                <a:lnTo>
                  <a:pt x="3664" y="37607"/>
                </a:lnTo>
                <a:lnTo>
                  <a:pt x="1477" y="43123"/>
                </a:lnTo>
                <a:lnTo>
                  <a:pt x="19" y="48704"/>
                </a:lnTo>
                <a:lnTo>
                  <a:pt x="0" y="54330"/>
                </a:lnTo>
                <a:lnTo>
                  <a:pt x="940" y="59986"/>
                </a:lnTo>
                <a:lnTo>
                  <a:pt x="2518" y="65662"/>
                </a:lnTo>
                <a:lnTo>
                  <a:pt x="4523" y="70398"/>
                </a:lnTo>
                <a:lnTo>
                  <a:pt x="6813" y="74508"/>
                </a:lnTo>
                <a:lnTo>
                  <a:pt x="9292" y="78200"/>
                </a:lnTo>
                <a:lnTo>
                  <a:pt x="11896" y="81614"/>
                </a:lnTo>
                <a:lnTo>
                  <a:pt x="14586" y="84843"/>
                </a:lnTo>
                <a:lnTo>
                  <a:pt x="17330" y="87948"/>
                </a:lnTo>
                <a:lnTo>
                  <a:pt x="21066" y="90018"/>
                </a:lnTo>
                <a:lnTo>
                  <a:pt x="25461" y="91398"/>
                </a:lnTo>
                <a:lnTo>
                  <a:pt x="30296" y="92318"/>
                </a:lnTo>
                <a:lnTo>
                  <a:pt x="34472" y="93883"/>
                </a:lnTo>
                <a:lnTo>
                  <a:pt x="38209" y="95880"/>
                </a:lnTo>
                <a:lnTo>
                  <a:pt x="41652" y="98163"/>
                </a:lnTo>
                <a:lnTo>
                  <a:pt x="44900" y="99685"/>
                </a:lnTo>
                <a:lnTo>
                  <a:pt x="48018" y="100700"/>
                </a:lnTo>
                <a:lnTo>
                  <a:pt x="51049" y="101377"/>
                </a:lnTo>
                <a:lnTo>
                  <a:pt x="54022" y="101828"/>
                </a:lnTo>
                <a:lnTo>
                  <a:pt x="56957" y="102129"/>
                </a:lnTo>
                <a:lnTo>
                  <a:pt x="59866" y="102329"/>
                </a:lnTo>
                <a:lnTo>
                  <a:pt x="62758" y="101510"/>
                </a:lnTo>
                <a:lnTo>
                  <a:pt x="65638" y="100012"/>
                </a:lnTo>
                <a:lnTo>
                  <a:pt x="68511" y="98060"/>
                </a:lnTo>
                <a:lnTo>
                  <a:pt x="71378" y="95807"/>
                </a:lnTo>
                <a:lnTo>
                  <a:pt x="74242" y="93352"/>
                </a:lnTo>
                <a:lnTo>
                  <a:pt x="77105" y="90763"/>
                </a:lnTo>
                <a:lnTo>
                  <a:pt x="82825" y="85346"/>
                </a:lnTo>
                <a:lnTo>
                  <a:pt x="85684" y="82568"/>
                </a:lnTo>
                <a:lnTo>
                  <a:pt x="88542" y="76906"/>
                </a:lnTo>
                <a:lnTo>
                  <a:pt x="91400" y="69322"/>
                </a:lnTo>
                <a:lnTo>
                  <a:pt x="94258" y="60455"/>
                </a:lnTo>
                <a:lnTo>
                  <a:pt x="96164" y="53592"/>
                </a:lnTo>
                <a:lnTo>
                  <a:pt x="97433" y="48064"/>
                </a:lnTo>
                <a:lnTo>
                  <a:pt x="98280" y="43426"/>
                </a:lnTo>
                <a:lnTo>
                  <a:pt x="97892" y="38429"/>
                </a:lnTo>
                <a:lnTo>
                  <a:pt x="96681" y="33193"/>
                </a:lnTo>
                <a:lnTo>
                  <a:pt x="94921" y="27797"/>
                </a:lnTo>
                <a:lnTo>
                  <a:pt x="92795" y="24200"/>
                </a:lnTo>
                <a:lnTo>
                  <a:pt x="90426" y="21801"/>
                </a:lnTo>
                <a:lnTo>
                  <a:pt x="87893" y="20203"/>
                </a:lnTo>
                <a:lnTo>
                  <a:pt x="85253" y="18184"/>
                </a:lnTo>
                <a:lnTo>
                  <a:pt x="82540" y="15886"/>
                </a:lnTo>
                <a:lnTo>
                  <a:pt x="79778" y="13402"/>
                </a:lnTo>
                <a:lnTo>
                  <a:pt x="76032" y="11745"/>
                </a:lnTo>
                <a:lnTo>
                  <a:pt x="71631" y="10641"/>
                </a:lnTo>
                <a:lnTo>
                  <a:pt x="66790" y="9905"/>
                </a:lnTo>
                <a:lnTo>
                  <a:pt x="62612" y="10367"/>
                </a:lnTo>
                <a:lnTo>
                  <a:pt x="58873" y="11627"/>
                </a:lnTo>
                <a:lnTo>
                  <a:pt x="55428" y="13420"/>
                </a:lnTo>
                <a:lnTo>
                  <a:pt x="52179" y="14615"/>
                </a:lnTo>
                <a:lnTo>
                  <a:pt x="49061" y="15412"/>
                </a:lnTo>
                <a:lnTo>
                  <a:pt x="46029" y="15943"/>
                </a:lnTo>
                <a:lnTo>
                  <a:pt x="43056" y="17249"/>
                </a:lnTo>
                <a:lnTo>
                  <a:pt x="40121" y="19073"/>
                </a:lnTo>
                <a:lnTo>
                  <a:pt x="37212" y="21241"/>
                </a:lnTo>
                <a:lnTo>
                  <a:pt x="35272" y="23639"/>
                </a:lnTo>
                <a:lnTo>
                  <a:pt x="33979" y="26190"/>
                </a:lnTo>
                <a:lnTo>
                  <a:pt x="33117" y="28843"/>
                </a:lnTo>
                <a:lnTo>
                  <a:pt x="32543" y="33470"/>
                </a:lnTo>
                <a:lnTo>
                  <a:pt x="32160" y="39412"/>
                </a:lnTo>
                <a:lnTo>
                  <a:pt x="31905" y="46230"/>
                </a:lnTo>
                <a:lnTo>
                  <a:pt x="31545" y="69479"/>
                </a:lnTo>
                <a:lnTo>
                  <a:pt x="32447" y="76753"/>
                </a:lnTo>
                <a:lnTo>
                  <a:pt x="34001" y="83507"/>
                </a:lnTo>
                <a:lnTo>
                  <a:pt x="35990" y="89915"/>
                </a:lnTo>
                <a:lnTo>
                  <a:pt x="38267" y="94186"/>
                </a:lnTo>
                <a:lnTo>
                  <a:pt x="40739" y="97034"/>
                </a:lnTo>
                <a:lnTo>
                  <a:pt x="43339" y="98933"/>
                </a:lnTo>
                <a:lnTo>
                  <a:pt x="46024" y="101151"/>
                </a:lnTo>
                <a:lnTo>
                  <a:pt x="48768" y="103583"/>
                </a:lnTo>
                <a:lnTo>
                  <a:pt x="51549" y="106156"/>
                </a:lnTo>
                <a:lnTo>
                  <a:pt x="54355" y="107871"/>
                </a:lnTo>
                <a:lnTo>
                  <a:pt x="57179" y="109015"/>
                </a:lnTo>
                <a:lnTo>
                  <a:pt x="60014" y="109778"/>
                </a:lnTo>
                <a:lnTo>
                  <a:pt x="62856" y="109333"/>
                </a:lnTo>
                <a:lnTo>
                  <a:pt x="65704" y="108085"/>
                </a:lnTo>
                <a:lnTo>
                  <a:pt x="68554" y="106300"/>
                </a:lnTo>
                <a:lnTo>
                  <a:pt x="71408" y="105110"/>
                </a:lnTo>
                <a:lnTo>
                  <a:pt x="74262" y="104317"/>
                </a:lnTo>
                <a:lnTo>
                  <a:pt x="77117" y="103788"/>
                </a:lnTo>
                <a:lnTo>
                  <a:pt x="79974" y="102483"/>
                </a:lnTo>
                <a:lnTo>
                  <a:pt x="82831" y="100660"/>
                </a:lnTo>
                <a:lnTo>
                  <a:pt x="85687" y="98493"/>
                </a:lnTo>
                <a:lnTo>
                  <a:pt x="87592" y="96095"/>
                </a:lnTo>
                <a:lnTo>
                  <a:pt x="88862" y="93544"/>
                </a:lnTo>
                <a:lnTo>
                  <a:pt x="89708" y="90891"/>
                </a:lnTo>
                <a:lnTo>
                  <a:pt x="90272" y="88170"/>
                </a:lnTo>
                <a:lnTo>
                  <a:pt x="90649" y="85403"/>
                </a:lnTo>
                <a:lnTo>
                  <a:pt x="90899" y="82606"/>
                </a:lnTo>
                <a:lnTo>
                  <a:pt x="92019" y="77884"/>
                </a:lnTo>
                <a:lnTo>
                  <a:pt x="93719" y="71879"/>
                </a:lnTo>
                <a:lnTo>
                  <a:pt x="95803" y="65017"/>
                </a:lnTo>
                <a:lnTo>
                  <a:pt x="96241" y="59491"/>
                </a:lnTo>
                <a:lnTo>
                  <a:pt x="95580" y="54854"/>
                </a:lnTo>
                <a:lnTo>
                  <a:pt x="94187" y="50810"/>
                </a:lnTo>
                <a:lnTo>
                  <a:pt x="91353" y="48114"/>
                </a:lnTo>
                <a:lnTo>
                  <a:pt x="87559" y="46317"/>
                </a:lnTo>
                <a:lnTo>
                  <a:pt x="83125" y="45119"/>
                </a:lnTo>
                <a:lnTo>
                  <a:pt x="80168" y="45272"/>
                </a:lnTo>
                <a:lnTo>
                  <a:pt x="78198" y="46327"/>
                </a:lnTo>
                <a:lnTo>
                  <a:pt x="76884" y="47983"/>
                </a:lnTo>
                <a:lnTo>
                  <a:pt x="75055" y="50040"/>
                </a:lnTo>
                <a:lnTo>
                  <a:pt x="70484" y="54865"/>
                </a:lnTo>
                <a:lnTo>
                  <a:pt x="62555" y="62936"/>
                </a:lnTo>
                <a:lnTo>
                  <a:pt x="60740" y="65723"/>
                </a:lnTo>
                <a:lnTo>
                  <a:pt x="59531" y="68534"/>
                </a:lnTo>
                <a:lnTo>
                  <a:pt x="58724" y="71360"/>
                </a:lnTo>
                <a:lnTo>
                  <a:pt x="59139" y="74197"/>
                </a:lnTo>
                <a:lnTo>
                  <a:pt x="60368" y="77040"/>
                </a:lnTo>
                <a:lnTo>
                  <a:pt x="64634" y="83897"/>
                </a:lnTo>
                <a:lnTo>
                  <a:pt x="65936" y="83507"/>
                </a:lnTo>
                <a:lnTo>
                  <a:pt x="67757" y="82295"/>
                </a:lnTo>
                <a:lnTo>
                  <a:pt x="69923" y="80534"/>
                </a:lnTo>
                <a:lnTo>
                  <a:pt x="72320" y="78408"/>
                </a:lnTo>
                <a:lnTo>
                  <a:pt x="77523" y="73505"/>
                </a:lnTo>
                <a:lnTo>
                  <a:pt x="80244" y="69912"/>
                </a:lnTo>
                <a:lnTo>
                  <a:pt x="83010" y="65611"/>
                </a:lnTo>
                <a:lnTo>
                  <a:pt x="85808" y="60839"/>
                </a:lnTo>
                <a:lnTo>
                  <a:pt x="87672" y="56705"/>
                </a:lnTo>
                <a:lnTo>
                  <a:pt x="88915" y="52997"/>
                </a:lnTo>
                <a:lnTo>
                  <a:pt x="89744" y="49572"/>
                </a:lnTo>
                <a:lnTo>
                  <a:pt x="89344" y="46336"/>
                </a:lnTo>
                <a:lnTo>
                  <a:pt x="88124" y="43227"/>
                </a:lnTo>
                <a:lnTo>
                  <a:pt x="86359" y="40201"/>
                </a:lnTo>
                <a:lnTo>
                  <a:pt x="84230" y="39137"/>
                </a:lnTo>
                <a:lnTo>
                  <a:pt x="81858" y="39379"/>
                </a:lnTo>
                <a:lnTo>
                  <a:pt x="79324" y="40494"/>
                </a:lnTo>
                <a:lnTo>
                  <a:pt x="77634" y="42189"/>
                </a:lnTo>
                <a:lnTo>
                  <a:pt x="76508" y="44272"/>
                </a:lnTo>
                <a:lnTo>
                  <a:pt x="75758" y="46613"/>
                </a:lnTo>
                <a:lnTo>
                  <a:pt x="74305" y="48174"/>
                </a:lnTo>
                <a:lnTo>
                  <a:pt x="72384" y="49214"/>
                </a:lnTo>
                <a:lnTo>
                  <a:pt x="70150" y="49908"/>
                </a:lnTo>
                <a:lnTo>
                  <a:pt x="68661" y="51323"/>
                </a:lnTo>
                <a:lnTo>
                  <a:pt x="67669" y="53219"/>
                </a:lnTo>
                <a:lnTo>
                  <a:pt x="65684" y="598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25"/>
          <p:cNvSpPr/>
          <p:nvPr/>
        </p:nvSpPr>
        <p:spPr>
          <a:xfrm>
            <a:off x="2857500" y="3824062"/>
            <a:ext cx="195734" cy="393368"/>
          </a:xfrm>
          <a:custGeom>
            <a:avLst/>
            <a:gdLst/>
            <a:ahLst/>
            <a:cxnLst/>
            <a:rect l="0" t="0" r="0" b="0"/>
            <a:pathLst>
              <a:path w="195734" h="393368">
                <a:moveTo>
                  <a:pt x="0" y="33563"/>
                </a:moveTo>
                <a:lnTo>
                  <a:pt x="0" y="47215"/>
                </a:lnTo>
                <a:lnTo>
                  <a:pt x="952" y="55047"/>
                </a:lnTo>
                <a:lnTo>
                  <a:pt x="2539" y="64078"/>
                </a:lnTo>
                <a:lnTo>
                  <a:pt x="4550" y="73908"/>
                </a:lnTo>
                <a:lnTo>
                  <a:pt x="6843" y="83320"/>
                </a:lnTo>
                <a:lnTo>
                  <a:pt x="9325" y="92452"/>
                </a:lnTo>
                <a:lnTo>
                  <a:pt x="11931" y="101397"/>
                </a:lnTo>
                <a:lnTo>
                  <a:pt x="13669" y="109266"/>
                </a:lnTo>
                <a:lnTo>
                  <a:pt x="14828" y="116416"/>
                </a:lnTo>
                <a:lnTo>
                  <a:pt x="15600" y="123088"/>
                </a:lnTo>
                <a:lnTo>
                  <a:pt x="17067" y="129442"/>
                </a:lnTo>
                <a:lnTo>
                  <a:pt x="21238" y="141581"/>
                </a:lnTo>
                <a:lnTo>
                  <a:pt x="24636" y="147485"/>
                </a:lnTo>
                <a:lnTo>
                  <a:pt x="28806" y="153326"/>
                </a:lnTo>
                <a:lnTo>
                  <a:pt x="33491" y="159125"/>
                </a:lnTo>
                <a:lnTo>
                  <a:pt x="38697" y="168108"/>
                </a:lnTo>
                <a:lnTo>
                  <a:pt x="40085" y="171837"/>
                </a:lnTo>
                <a:lnTo>
                  <a:pt x="42916" y="174323"/>
                </a:lnTo>
                <a:lnTo>
                  <a:pt x="46708" y="175981"/>
                </a:lnTo>
                <a:lnTo>
                  <a:pt x="51141" y="177085"/>
                </a:lnTo>
                <a:lnTo>
                  <a:pt x="55049" y="177822"/>
                </a:lnTo>
                <a:lnTo>
                  <a:pt x="58607" y="178313"/>
                </a:lnTo>
                <a:lnTo>
                  <a:pt x="61931" y="178640"/>
                </a:lnTo>
                <a:lnTo>
                  <a:pt x="65099" y="178858"/>
                </a:lnTo>
                <a:lnTo>
                  <a:pt x="71160" y="179101"/>
                </a:lnTo>
                <a:lnTo>
                  <a:pt x="74110" y="178213"/>
                </a:lnTo>
                <a:lnTo>
                  <a:pt x="79928" y="174687"/>
                </a:lnTo>
                <a:lnTo>
                  <a:pt x="85688" y="169944"/>
                </a:lnTo>
                <a:lnTo>
                  <a:pt x="88558" y="167347"/>
                </a:lnTo>
                <a:lnTo>
                  <a:pt x="96826" y="159380"/>
                </a:lnTo>
                <a:lnTo>
                  <a:pt x="101698" y="154588"/>
                </a:lnTo>
                <a:lnTo>
                  <a:pt x="105899" y="149489"/>
                </a:lnTo>
                <a:lnTo>
                  <a:pt x="109652" y="144184"/>
                </a:lnTo>
                <a:lnTo>
                  <a:pt x="113106" y="138743"/>
                </a:lnTo>
                <a:lnTo>
                  <a:pt x="116361" y="133210"/>
                </a:lnTo>
                <a:lnTo>
                  <a:pt x="119484" y="127617"/>
                </a:lnTo>
                <a:lnTo>
                  <a:pt x="122518" y="121983"/>
                </a:lnTo>
                <a:lnTo>
                  <a:pt x="127399" y="111560"/>
                </a:lnTo>
                <a:lnTo>
                  <a:pt x="140441" y="82198"/>
                </a:lnTo>
                <a:lnTo>
                  <a:pt x="146967" y="68844"/>
                </a:lnTo>
                <a:lnTo>
                  <a:pt x="153223" y="57083"/>
                </a:lnTo>
                <a:lnTo>
                  <a:pt x="159299" y="46385"/>
                </a:lnTo>
                <a:lnTo>
                  <a:pt x="163349" y="37349"/>
                </a:lnTo>
                <a:lnTo>
                  <a:pt x="166049" y="29419"/>
                </a:lnTo>
                <a:lnTo>
                  <a:pt x="167849" y="22228"/>
                </a:lnTo>
                <a:lnTo>
                  <a:pt x="168097" y="16481"/>
                </a:lnTo>
                <a:lnTo>
                  <a:pt x="167309" y="11697"/>
                </a:lnTo>
                <a:lnTo>
                  <a:pt x="163752" y="1727"/>
                </a:lnTo>
                <a:lnTo>
                  <a:pt x="162508" y="909"/>
                </a:lnTo>
                <a:lnTo>
                  <a:pt x="158586" y="0"/>
                </a:lnTo>
                <a:lnTo>
                  <a:pt x="157158" y="710"/>
                </a:lnTo>
                <a:lnTo>
                  <a:pt x="156207" y="2136"/>
                </a:lnTo>
                <a:lnTo>
                  <a:pt x="155150" y="6260"/>
                </a:lnTo>
                <a:lnTo>
                  <a:pt x="154680" y="11268"/>
                </a:lnTo>
                <a:lnTo>
                  <a:pt x="155508" y="13937"/>
                </a:lnTo>
                <a:lnTo>
                  <a:pt x="160270" y="22245"/>
                </a:lnTo>
                <a:lnTo>
                  <a:pt x="163057" y="31691"/>
                </a:lnTo>
                <a:lnTo>
                  <a:pt x="179258" y="70581"/>
                </a:lnTo>
                <a:lnTo>
                  <a:pt x="182370" y="80149"/>
                </a:lnTo>
                <a:lnTo>
                  <a:pt x="184445" y="88433"/>
                </a:lnTo>
                <a:lnTo>
                  <a:pt x="185828" y="95860"/>
                </a:lnTo>
                <a:lnTo>
                  <a:pt x="187703" y="103669"/>
                </a:lnTo>
                <a:lnTo>
                  <a:pt x="189905" y="111733"/>
                </a:lnTo>
                <a:lnTo>
                  <a:pt x="192326" y="119966"/>
                </a:lnTo>
                <a:lnTo>
                  <a:pt x="193939" y="133075"/>
                </a:lnTo>
                <a:lnTo>
                  <a:pt x="195016" y="149434"/>
                </a:lnTo>
                <a:lnTo>
                  <a:pt x="195733" y="167960"/>
                </a:lnTo>
                <a:lnTo>
                  <a:pt x="195258" y="187931"/>
                </a:lnTo>
                <a:lnTo>
                  <a:pt x="193989" y="208865"/>
                </a:lnTo>
                <a:lnTo>
                  <a:pt x="192191" y="230441"/>
                </a:lnTo>
                <a:lnTo>
                  <a:pt x="189087" y="251492"/>
                </a:lnTo>
                <a:lnTo>
                  <a:pt x="185113" y="272194"/>
                </a:lnTo>
                <a:lnTo>
                  <a:pt x="180558" y="292663"/>
                </a:lnTo>
                <a:lnTo>
                  <a:pt x="175617" y="308214"/>
                </a:lnTo>
                <a:lnTo>
                  <a:pt x="170418" y="320486"/>
                </a:lnTo>
                <a:lnTo>
                  <a:pt x="165047" y="330572"/>
                </a:lnTo>
                <a:lnTo>
                  <a:pt x="160514" y="338249"/>
                </a:lnTo>
                <a:lnTo>
                  <a:pt x="156539" y="344320"/>
                </a:lnTo>
                <a:lnTo>
                  <a:pt x="152936" y="349319"/>
                </a:lnTo>
                <a:lnTo>
                  <a:pt x="148630" y="354557"/>
                </a:lnTo>
                <a:lnTo>
                  <a:pt x="143854" y="359954"/>
                </a:lnTo>
                <a:lnTo>
                  <a:pt x="138765" y="365457"/>
                </a:lnTo>
                <a:lnTo>
                  <a:pt x="133467" y="370078"/>
                </a:lnTo>
                <a:lnTo>
                  <a:pt x="128030" y="374111"/>
                </a:lnTo>
                <a:lnTo>
                  <a:pt x="122501" y="377752"/>
                </a:lnTo>
                <a:lnTo>
                  <a:pt x="117862" y="381133"/>
                </a:lnTo>
                <a:lnTo>
                  <a:pt x="113817" y="384338"/>
                </a:lnTo>
                <a:lnTo>
                  <a:pt x="110168" y="387428"/>
                </a:lnTo>
                <a:lnTo>
                  <a:pt x="105830" y="389488"/>
                </a:lnTo>
                <a:lnTo>
                  <a:pt x="101033" y="390861"/>
                </a:lnTo>
                <a:lnTo>
                  <a:pt x="88748" y="393065"/>
                </a:lnTo>
                <a:lnTo>
                  <a:pt x="84529" y="393367"/>
                </a:lnTo>
                <a:lnTo>
                  <a:pt x="51435" y="3850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26"/>
          <p:cNvSpPr/>
          <p:nvPr/>
        </p:nvSpPr>
        <p:spPr>
          <a:xfrm>
            <a:off x="3183254" y="3823335"/>
            <a:ext cx="300039" cy="30657"/>
          </a:xfrm>
          <a:custGeom>
            <a:avLst/>
            <a:gdLst/>
            <a:ahLst/>
            <a:cxnLst/>
            <a:rect l="0" t="0" r="0" b="0"/>
            <a:pathLst>
              <a:path w="300039" h="30657">
                <a:moveTo>
                  <a:pt x="0" y="25717"/>
                </a:moveTo>
                <a:lnTo>
                  <a:pt x="18204" y="30268"/>
                </a:lnTo>
                <a:lnTo>
                  <a:pt x="25471" y="30656"/>
                </a:lnTo>
                <a:lnTo>
                  <a:pt x="32221" y="29962"/>
                </a:lnTo>
                <a:lnTo>
                  <a:pt x="47658" y="26651"/>
                </a:lnTo>
                <a:lnTo>
                  <a:pt x="70394" y="22005"/>
                </a:lnTo>
                <a:lnTo>
                  <a:pt x="80267" y="20385"/>
                </a:lnTo>
                <a:lnTo>
                  <a:pt x="88754" y="19305"/>
                </a:lnTo>
                <a:lnTo>
                  <a:pt x="96317" y="18585"/>
                </a:lnTo>
                <a:lnTo>
                  <a:pt x="151600" y="11538"/>
                </a:lnTo>
                <a:lnTo>
                  <a:pt x="162027" y="10549"/>
                </a:lnTo>
                <a:lnTo>
                  <a:pt x="170883" y="9890"/>
                </a:lnTo>
                <a:lnTo>
                  <a:pt x="179644" y="8498"/>
                </a:lnTo>
                <a:lnTo>
                  <a:pt x="188343" y="6618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27"/>
          <p:cNvSpPr/>
          <p:nvPr/>
        </p:nvSpPr>
        <p:spPr>
          <a:xfrm>
            <a:off x="3208972" y="3909060"/>
            <a:ext cx="300038" cy="31908"/>
          </a:xfrm>
          <a:custGeom>
            <a:avLst/>
            <a:gdLst/>
            <a:ahLst/>
            <a:cxnLst/>
            <a:rect l="0" t="0" r="0" b="0"/>
            <a:pathLst>
              <a:path w="300038" h="31908">
                <a:moveTo>
                  <a:pt x="0" y="17144"/>
                </a:moveTo>
                <a:lnTo>
                  <a:pt x="9102" y="26246"/>
                </a:lnTo>
                <a:lnTo>
                  <a:pt x="12735" y="28927"/>
                </a:lnTo>
                <a:lnTo>
                  <a:pt x="16110" y="30715"/>
                </a:lnTo>
                <a:lnTo>
                  <a:pt x="19313" y="31907"/>
                </a:lnTo>
                <a:lnTo>
                  <a:pt x="25258" y="31748"/>
                </a:lnTo>
                <a:lnTo>
                  <a:pt x="33031" y="30690"/>
                </a:lnTo>
                <a:lnTo>
                  <a:pt x="92579" y="19528"/>
                </a:lnTo>
                <a:lnTo>
                  <a:pt x="127189" y="14077"/>
                </a:lnTo>
                <a:lnTo>
                  <a:pt x="141943" y="12242"/>
                </a:lnTo>
                <a:lnTo>
                  <a:pt x="154636" y="11019"/>
                </a:lnTo>
                <a:lnTo>
                  <a:pt x="165956" y="10203"/>
                </a:lnTo>
                <a:lnTo>
                  <a:pt x="178265" y="8707"/>
                </a:lnTo>
                <a:lnTo>
                  <a:pt x="191233" y="6757"/>
                </a:lnTo>
                <a:lnTo>
                  <a:pt x="204641" y="4504"/>
                </a:lnTo>
                <a:lnTo>
                  <a:pt x="218342" y="3003"/>
                </a:lnTo>
                <a:lnTo>
                  <a:pt x="232239" y="2002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28"/>
          <p:cNvSpPr/>
          <p:nvPr/>
        </p:nvSpPr>
        <p:spPr>
          <a:xfrm>
            <a:off x="3517582" y="3715625"/>
            <a:ext cx="280238" cy="304666"/>
          </a:xfrm>
          <a:custGeom>
            <a:avLst/>
            <a:gdLst/>
            <a:ahLst/>
            <a:cxnLst/>
            <a:rect l="0" t="0" r="0" b="0"/>
            <a:pathLst>
              <a:path w="280238" h="304666">
                <a:moveTo>
                  <a:pt x="0" y="56275"/>
                </a:moveTo>
                <a:lnTo>
                  <a:pt x="4551" y="47173"/>
                </a:lnTo>
                <a:lnTo>
                  <a:pt x="9325" y="40165"/>
                </a:lnTo>
                <a:lnTo>
                  <a:pt x="17368" y="30864"/>
                </a:lnTo>
                <a:lnTo>
                  <a:pt x="20151" y="27904"/>
                </a:lnTo>
                <a:lnTo>
                  <a:pt x="25816" y="24978"/>
                </a:lnTo>
                <a:lnTo>
                  <a:pt x="33403" y="22075"/>
                </a:lnTo>
                <a:lnTo>
                  <a:pt x="42272" y="19188"/>
                </a:lnTo>
                <a:lnTo>
                  <a:pt x="49136" y="16310"/>
                </a:lnTo>
                <a:lnTo>
                  <a:pt x="54665" y="13439"/>
                </a:lnTo>
                <a:lnTo>
                  <a:pt x="59303" y="10573"/>
                </a:lnTo>
                <a:lnTo>
                  <a:pt x="65253" y="8662"/>
                </a:lnTo>
                <a:lnTo>
                  <a:pt x="72077" y="7388"/>
                </a:lnTo>
                <a:lnTo>
                  <a:pt x="79484" y="6538"/>
                </a:lnTo>
                <a:lnTo>
                  <a:pt x="86327" y="5972"/>
                </a:lnTo>
                <a:lnTo>
                  <a:pt x="92794" y="5595"/>
                </a:lnTo>
                <a:lnTo>
                  <a:pt x="99010" y="5343"/>
                </a:lnTo>
                <a:lnTo>
                  <a:pt x="106012" y="4223"/>
                </a:lnTo>
                <a:lnTo>
                  <a:pt x="113537" y="2523"/>
                </a:lnTo>
                <a:lnTo>
                  <a:pt x="121411" y="438"/>
                </a:lnTo>
                <a:lnTo>
                  <a:pt x="128566" y="0"/>
                </a:lnTo>
                <a:lnTo>
                  <a:pt x="135241" y="661"/>
                </a:lnTo>
                <a:lnTo>
                  <a:pt x="150539" y="4014"/>
                </a:lnTo>
                <a:lnTo>
                  <a:pt x="151795" y="6195"/>
                </a:lnTo>
                <a:lnTo>
                  <a:pt x="153190" y="13697"/>
                </a:lnTo>
                <a:lnTo>
                  <a:pt x="153809" y="20841"/>
                </a:lnTo>
                <a:lnTo>
                  <a:pt x="154158" y="30218"/>
                </a:lnTo>
                <a:lnTo>
                  <a:pt x="154207" y="33189"/>
                </a:lnTo>
                <a:lnTo>
                  <a:pt x="151721" y="41569"/>
                </a:lnTo>
                <a:lnTo>
                  <a:pt x="149725" y="46471"/>
                </a:lnTo>
                <a:lnTo>
                  <a:pt x="145537" y="53549"/>
                </a:lnTo>
                <a:lnTo>
                  <a:pt x="139887" y="62077"/>
                </a:lnTo>
                <a:lnTo>
                  <a:pt x="133263" y="71573"/>
                </a:lnTo>
                <a:lnTo>
                  <a:pt x="127894" y="78856"/>
                </a:lnTo>
                <a:lnTo>
                  <a:pt x="123363" y="84664"/>
                </a:lnTo>
                <a:lnTo>
                  <a:pt x="119390" y="89488"/>
                </a:lnTo>
                <a:lnTo>
                  <a:pt x="115788" y="94610"/>
                </a:lnTo>
                <a:lnTo>
                  <a:pt x="112434" y="99929"/>
                </a:lnTo>
                <a:lnTo>
                  <a:pt x="109247" y="105380"/>
                </a:lnTo>
                <a:lnTo>
                  <a:pt x="100624" y="113977"/>
                </a:lnTo>
                <a:lnTo>
                  <a:pt x="95658" y="117603"/>
                </a:lnTo>
                <a:lnTo>
                  <a:pt x="90442" y="120972"/>
                </a:lnTo>
                <a:lnTo>
                  <a:pt x="85059" y="124172"/>
                </a:lnTo>
                <a:lnTo>
                  <a:pt x="79566" y="127257"/>
                </a:lnTo>
                <a:lnTo>
                  <a:pt x="75904" y="130266"/>
                </a:lnTo>
                <a:lnTo>
                  <a:pt x="73463" y="133225"/>
                </a:lnTo>
                <a:lnTo>
                  <a:pt x="71836" y="136150"/>
                </a:lnTo>
                <a:lnTo>
                  <a:pt x="69797" y="138100"/>
                </a:lnTo>
                <a:lnTo>
                  <a:pt x="67487" y="139400"/>
                </a:lnTo>
                <a:lnTo>
                  <a:pt x="64994" y="140266"/>
                </a:lnTo>
                <a:lnTo>
                  <a:pt x="64284" y="139891"/>
                </a:lnTo>
                <a:lnTo>
                  <a:pt x="64764" y="138689"/>
                </a:lnTo>
                <a:lnTo>
                  <a:pt x="66036" y="136935"/>
                </a:lnTo>
                <a:lnTo>
                  <a:pt x="67837" y="135766"/>
                </a:lnTo>
                <a:lnTo>
                  <a:pt x="74921" y="133167"/>
                </a:lnTo>
                <a:lnTo>
                  <a:pt x="83053" y="126789"/>
                </a:lnTo>
                <a:lnTo>
                  <a:pt x="88665" y="121586"/>
                </a:lnTo>
                <a:lnTo>
                  <a:pt x="96874" y="116100"/>
                </a:lnTo>
                <a:lnTo>
                  <a:pt x="101730" y="113303"/>
                </a:lnTo>
                <a:lnTo>
                  <a:pt x="112206" y="107656"/>
                </a:lnTo>
                <a:lnTo>
                  <a:pt x="134453" y="96269"/>
                </a:lnTo>
                <a:lnTo>
                  <a:pt x="140118" y="94368"/>
                </a:lnTo>
                <a:lnTo>
                  <a:pt x="145799" y="93100"/>
                </a:lnTo>
                <a:lnTo>
                  <a:pt x="151492" y="92255"/>
                </a:lnTo>
                <a:lnTo>
                  <a:pt x="158145" y="91691"/>
                </a:lnTo>
                <a:lnTo>
                  <a:pt x="165438" y="91316"/>
                </a:lnTo>
                <a:lnTo>
                  <a:pt x="173157" y="91065"/>
                </a:lnTo>
                <a:lnTo>
                  <a:pt x="182113" y="89946"/>
                </a:lnTo>
                <a:lnTo>
                  <a:pt x="191893" y="88247"/>
                </a:lnTo>
                <a:lnTo>
                  <a:pt x="202224" y="86162"/>
                </a:lnTo>
                <a:lnTo>
                  <a:pt x="211016" y="85725"/>
                </a:lnTo>
                <a:lnTo>
                  <a:pt x="218782" y="86385"/>
                </a:lnTo>
                <a:lnTo>
                  <a:pt x="225865" y="87779"/>
                </a:lnTo>
                <a:lnTo>
                  <a:pt x="231539" y="88707"/>
                </a:lnTo>
                <a:lnTo>
                  <a:pt x="236274" y="89326"/>
                </a:lnTo>
                <a:lnTo>
                  <a:pt x="240383" y="89739"/>
                </a:lnTo>
                <a:lnTo>
                  <a:pt x="245028" y="90967"/>
                </a:lnTo>
                <a:lnTo>
                  <a:pt x="250030" y="92738"/>
                </a:lnTo>
                <a:lnTo>
                  <a:pt x="255269" y="94871"/>
                </a:lnTo>
                <a:lnTo>
                  <a:pt x="258762" y="97245"/>
                </a:lnTo>
                <a:lnTo>
                  <a:pt x="261090" y="99781"/>
                </a:lnTo>
                <a:lnTo>
                  <a:pt x="262643" y="102424"/>
                </a:lnTo>
                <a:lnTo>
                  <a:pt x="269448" y="107900"/>
                </a:lnTo>
                <a:lnTo>
                  <a:pt x="273929" y="110694"/>
                </a:lnTo>
                <a:lnTo>
                  <a:pt x="276917" y="114462"/>
                </a:lnTo>
                <a:lnTo>
                  <a:pt x="278909" y="118878"/>
                </a:lnTo>
                <a:lnTo>
                  <a:pt x="280237" y="123728"/>
                </a:lnTo>
                <a:lnTo>
                  <a:pt x="280169" y="128866"/>
                </a:lnTo>
                <a:lnTo>
                  <a:pt x="279172" y="134196"/>
                </a:lnTo>
                <a:lnTo>
                  <a:pt x="277555" y="139655"/>
                </a:lnTo>
                <a:lnTo>
                  <a:pt x="275524" y="145199"/>
                </a:lnTo>
                <a:lnTo>
                  <a:pt x="273218" y="150800"/>
                </a:lnTo>
                <a:lnTo>
                  <a:pt x="270727" y="156439"/>
                </a:lnTo>
                <a:lnTo>
                  <a:pt x="266210" y="164009"/>
                </a:lnTo>
                <a:lnTo>
                  <a:pt x="260341" y="172865"/>
                </a:lnTo>
                <a:lnTo>
                  <a:pt x="234940" y="209903"/>
                </a:lnTo>
                <a:lnTo>
                  <a:pt x="228064" y="217748"/>
                </a:lnTo>
                <a:lnTo>
                  <a:pt x="220623" y="224884"/>
                </a:lnTo>
                <a:lnTo>
                  <a:pt x="212805" y="231546"/>
                </a:lnTo>
                <a:lnTo>
                  <a:pt x="179047" y="259125"/>
                </a:lnTo>
                <a:lnTo>
                  <a:pt x="166037" y="267708"/>
                </a:lnTo>
                <a:lnTo>
                  <a:pt x="152601" y="275335"/>
                </a:lnTo>
                <a:lnTo>
                  <a:pt x="138882" y="282325"/>
                </a:lnTo>
                <a:lnTo>
                  <a:pt x="125925" y="287937"/>
                </a:lnTo>
                <a:lnTo>
                  <a:pt x="113478" y="292631"/>
                </a:lnTo>
                <a:lnTo>
                  <a:pt x="101369" y="296713"/>
                </a:lnTo>
                <a:lnTo>
                  <a:pt x="89487" y="299435"/>
                </a:lnTo>
                <a:lnTo>
                  <a:pt x="77756" y="301249"/>
                </a:lnTo>
                <a:lnTo>
                  <a:pt x="66124" y="302458"/>
                </a:lnTo>
                <a:lnTo>
                  <a:pt x="56466" y="303264"/>
                </a:lnTo>
                <a:lnTo>
                  <a:pt x="48122" y="303802"/>
                </a:lnTo>
                <a:lnTo>
                  <a:pt x="34722" y="304399"/>
                </a:lnTo>
                <a:lnTo>
                  <a:pt x="25592" y="304665"/>
                </a:lnTo>
                <a:lnTo>
                  <a:pt x="22777" y="303783"/>
                </a:lnTo>
                <a:lnTo>
                  <a:pt x="20900" y="302243"/>
                </a:lnTo>
                <a:lnTo>
                  <a:pt x="17861" y="297992"/>
                </a:lnTo>
                <a:lnTo>
                  <a:pt x="15718" y="295524"/>
                </a:lnTo>
                <a:lnTo>
                  <a:pt x="8572" y="287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29"/>
          <p:cNvSpPr/>
          <p:nvPr/>
        </p:nvSpPr>
        <p:spPr>
          <a:xfrm>
            <a:off x="6483667" y="1731645"/>
            <a:ext cx="567956" cy="51436"/>
          </a:xfrm>
          <a:custGeom>
            <a:avLst/>
            <a:gdLst/>
            <a:ahLst/>
            <a:cxnLst/>
            <a:rect l="0" t="0" r="0" b="0"/>
            <a:pathLst>
              <a:path w="567956" h="51436">
                <a:moveTo>
                  <a:pt x="0" y="0"/>
                </a:moveTo>
                <a:lnTo>
                  <a:pt x="13653" y="4550"/>
                </a:lnTo>
                <a:lnTo>
                  <a:pt x="21484" y="5891"/>
                </a:lnTo>
                <a:lnTo>
                  <a:pt x="30516" y="6785"/>
                </a:lnTo>
                <a:lnTo>
                  <a:pt x="48805" y="7778"/>
                </a:lnTo>
                <a:lnTo>
                  <a:pt x="63283" y="8219"/>
                </a:lnTo>
                <a:lnTo>
                  <a:pt x="74574" y="9289"/>
                </a:lnTo>
                <a:lnTo>
                  <a:pt x="117558" y="14394"/>
                </a:lnTo>
                <a:lnTo>
                  <a:pt x="127902" y="15311"/>
                </a:lnTo>
                <a:lnTo>
                  <a:pt x="136704" y="15922"/>
                </a:lnTo>
                <a:lnTo>
                  <a:pt x="147333" y="16329"/>
                </a:lnTo>
                <a:lnTo>
                  <a:pt x="171844" y="16782"/>
                </a:lnTo>
                <a:lnTo>
                  <a:pt x="189810" y="17856"/>
                </a:lnTo>
                <a:lnTo>
                  <a:pt x="235173" y="21588"/>
                </a:lnTo>
                <a:lnTo>
                  <a:pt x="252985" y="23917"/>
                </a:lnTo>
                <a:lnTo>
                  <a:pt x="266764" y="26422"/>
                </a:lnTo>
                <a:lnTo>
                  <a:pt x="277855" y="29045"/>
                </a:lnTo>
                <a:lnTo>
                  <a:pt x="292869" y="30793"/>
                </a:lnTo>
                <a:lnTo>
                  <a:pt x="310499" y="31958"/>
                </a:lnTo>
                <a:lnTo>
                  <a:pt x="345644" y="33254"/>
                </a:lnTo>
                <a:lnTo>
                  <a:pt x="388950" y="34085"/>
                </a:lnTo>
                <a:lnTo>
                  <a:pt x="470741" y="34249"/>
                </a:lnTo>
                <a:lnTo>
                  <a:pt x="492898" y="35215"/>
                </a:lnTo>
                <a:lnTo>
                  <a:pt x="509574" y="36812"/>
                </a:lnTo>
                <a:lnTo>
                  <a:pt x="522596" y="38828"/>
                </a:lnTo>
                <a:lnTo>
                  <a:pt x="533182" y="40173"/>
                </a:lnTo>
                <a:lnTo>
                  <a:pt x="550025" y="41667"/>
                </a:lnTo>
                <a:lnTo>
                  <a:pt x="567611" y="42626"/>
                </a:lnTo>
                <a:lnTo>
                  <a:pt x="567955" y="42705"/>
                </a:lnTo>
                <a:lnTo>
                  <a:pt x="561663" y="42831"/>
                </a:lnTo>
                <a:lnTo>
                  <a:pt x="559227" y="41889"/>
                </a:lnTo>
                <a:lnTo>
                  <a:pt x="556651" y="40308"/>
                </a:lnTo>
                <a:lnTo>
                  <a:pt x="553980" y="38302"/>
                </a:lnTo>
                <a:lnTo>
                  <a:pt x="549343" y="36965"/>
                </a:lnTo>
                <a:lnTo>
                  <a:pt x="536571" y="35478"/>
                </a:lnTo>
                <a:lnTo>
                  <a:pt x="524401" y="35082"/>
                </a:lnTo>
                <a:lnTo>
                  <a:pt x="490560" y="34642"/>
                </a:lnTo>
                <a:lnTo>
                  <a:pt x="475630" y="35477"/>
                </a:lnTo>
                <a:lnTo>
                  <a:pt x="462819" y="36986"/>
                </a:lnTo>
                <a:lnTo>
                  <a:pt x="451422" y="38945"/>
                </a:lnTo>
                <a:lnTo>
                  <a:pt x="441918" y="40250"/>
                </a:lnTo>
                <a:lnTo>
                  <a:pt x="426278" y="41701"/>
                </a:lnTo>
                <a:lnTo>
                  <a:pt x="420392" y="43041"/>
                </a:lnTo>
                <a:lnTo>
                  <a:pt x="415518" y="44886"/>
                </a:lnTo>
                <a:lnTo>
                  <a:pt x="402908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30"/>
          <p:cNvSpPr/>
          <p:nvPr/>
        </p:nvSpPr>
        <p:spPr>
          <a:xfrm>
            <a:off x="7113093" y="2280285"/>
            <a:ext cx="4940" cy="188596"/>
          </a:xfrm>
          <a:custGeom>
            <a:avLst/>
            <a:gdLst/>
            <a:ahLst/>
            <a:cxnLst/>
            <a:rect l="0" t="0" r="0" b="0"/>
            <a:pathLst>
              <a:path w="4940" h="188596">
                <a:moveTo>
                  <a:pt x="4939" y="0"/>
                </a:moveTo>
                <a:lnTo>
                  <a:pt x="388" y="13652"/>
                </a:lnTo>
                <a:lnTo>
                  <a:pt x="0" y="18626"/>
                </a:lnTo>
                <a:lnTo>
                  <a:pt x="694" y="22895"/>
                </a:lnTo>
                <a:lnTo>
                  <a:pt x="2109" y="26693"/>
                </a:lnTo>
                <a:lnTo>
                  <a:pt x="3052" y="31130"/>
                </a:lnTo>
                <a:lnTo>
                  <a:pt x="3681" y="35993"/>
                </a:lnTo>
                <a:lnTo>
                  <a:pt x="4101" y="41140"/>
                </a:lnTo>
                <a:lnTo>
                  <a:pt x="4567" y="67179"/>
                </a:lnTo>
                <a:lnTo>
                  <a:pt x="4939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31"/>
          <p:cNvSpPr/>
          <p:nvPr/>
        </p:nvSpPr>
        <p:spPr>
          <a:xfrm>
            <a:off x="7118032" y="1973075"/>
            <a:ext cx="154306" cy="148673"/>
          </a:xfrm>
          <a:custGeom>
            <a:avLst/>
            <a:gdLst/>
            <a:ahLst/>
            <a:cxnLst/>
            <a:rect l="0" t="0" r="0" b="0"/>
            <a:pathLst>
              <a:path w="154306" h="148673">
                <a:moveTo>
                  <a:pt x="0" y="24317"/>
                </a:moveTo>
                <a:lnTo>
                  <a:pt x="4551" y="15215"/>
                </a:lnTo>
                <a:lnTo>
                  <a:pt x="6844" y="12534"/>
                </a:lnTo>
                <a:lnTo>
                  <a:pt x="9325" y="10747"/>
                </a:lnTo>
                <a:lnTo>
                  <a:pt x="11932" y="9555"/>
                </a:lnTo>
                <a:lnTo>
                  <a:pt x="24702" y="3327"/>
                </a:lnTo>
                <a:lnTo>
                  <a:pt x="29803" y="1751"/>
                </a:lnTo>
                <a:lnTo>
                  <a:pt x="35109" y="701"/>
                </a:lnTo>
                <a:lnTo>
                  <a:pt x="40551" y="0"/>
                </a:lnTo>
                <a:lnTo>
                  <a:pt x="47989" y="486"/>
                </a:lnTo>
                <a:lnTo>
                  <a:pt x="56757" y="1762"/>
                </a:lnTo>
                <a:lnTo>
                  <a:pt x="66413" y="3565"/>
                </a:lnTo>
                <a:lnTo>
                  <a:pt x="73804" y="4768"/>
                </a:lnTo>
                <a:lnTo>
                  <a:pt x="79682" y="5569"/>
                </a:lnTo>
                <a:lnTo>
                  <a:pt x="84553" y="6103"/>
                </a:lnTo>
                <a:lnTo>
                  <a:pt x="89707" y="8365"/>
                </a:lnTo>
                <a:lnTo>
                  <a:pt x="95047" y="11777"/>
                </a:lnTo>
                <a:lnTo>
                  <a:pt x="100512" y="15957"/>
                </a:lnTo>
                <a:lnTo>
                  <a:pt x="104155" y="19696"/>
                </a:lnTo>
                <a:lnTo>
                  <a:pt x="106585" y="23141"/>
                </a:lnTo>
                <a:lnTo>
                  <a:pt x="108204" y="26391"/>
                </a:lnTo>
                <a:lnTo>
                  <a:pt x="109284" y="29510"/>
                </a:lnTo>
                <a:lnTo>
                  <a:pt x="110004" y="32541"/>
                </a:lnTo>
                <a:lnTo>
                  <a:pt x="110484" y="35515"/>
                </a:lnTo>
                <a:lnTo>
                  <a:pt x="110803" y="39402"/>
                </a:lnTo>
                <a:lnTo>
                  <a:pt x="111016" y="43899"/>
                </a:lnTo>
                <a:lnTo>
                  <a:pt x="111158" y="48801"/>
                </a:lnTo>
                <a:lnTo>
                  <a:pt x="110301" y="53023"/>
                </a:lnTo>
                <a:lnTo>
                  <a:pt x="108776" y="56789"/>
                </a:lnTo>
                <a:lnTo>
                  <a:pt x="106808" y="60253"/>
                </a:lnTo>
                <a:lnTo>
                  <a:pt x="102080" y="69181"/>
                </a:lnTo>
                <a:lnTo>
                  <a:pt x="99487" y="74229"/>
                </a:lnTo>
                <a:lnTo>
                  <a:pt x="94899" y="79499"/>
                </a:lnTo>
                <a:lnTo>
                  <a:pt x="88983" y="84917"/>
                </a:lnTo>
                <a:lnTo>
                  <a:pt x="82182" y="90435"/>
                </a:lnTo>
                <a:lnTo>
                  <a:pt x="76696" y="96018"/>
                </a:lnTo>
                <a:lnTo>
                  <a:pt x="72086" y="101645"/>
                </a:lnTo>
                <a:lnTo>
                  <a:pt x="68060" y="107302"/>
                </a:lnTo>
                <a:lnTo>
                  <a:pt x="64423" y="112025"/>
                </a:lnTo>
                <a:lnTo>
                  <a:pt x="61046" y="116127"/>
                </a:lnTo>
                <a:lnTo>
                  <a:pt x="57843" y="119813"/>
                </a:lnTo>
                <a:lnTo>
                  <a:pt x="55706" y="124176"/>
                </a:lnTo>
                <a:lnTo>
                  <a:pt x="54283" y="128990"/>
                </a:lnTo>
                <a:lnTo>
                  <a:pt x="51997" y="141301"/>
                </a:lnTo>
                <a:lnTo>
                  <a:pt x="52762" y="143264"/>
                </a:lnTo>
                <a:lnTo>
                  <a:pt x="54225" y="145525"/>
                </a:lnTo>
                <a:lnTo>
                  <a:pt x="56152" y="147985"/>
                </a:lnTo>
                <a:lnTo>
                  <a:pt x="58390" y="148672"/>
                </a:lnTo>
                <a:lnTo>
                  <a:pt x="60834" y="148178"/>
                </a:lnTo>
                <a:lnTo>
                  <a:pt x="63416" y="146896"/>
                </a:lnTo>
                <a:lnTo>
                  <a:pt x="66090" y="146041"/>
                </a:lnTo>
                <a:lnTo>
                  <a:pt x="68826" y="145472"/>
                </a:lnTo>
                <a:lnTo>
                  <a:pt x="71601" y="145092"/>
                </a:lnTo>
                <a:lnTo>
                  <a:pt x="74404" y="144839"/>
                </a:lnTo>
                <a:lnTo>
                  <a:pt x="77225" y="144670"/>
                </a:lnTo>
                <a:lnTo>
                  <a:pt x="80058" y="144557"/>
                </a:lnTo>
                <a:lnTo>
                  <a:pt x="83853" y="143530"/>
                </a:lnTo>
                <a:lnTo>
                  <a:pt x="88287" y="141892"/>
                </a:lnTo>
                <a:lnTo>
                  <a:pt x="93148" y="139848"/>
                </a:lnTo>
                <a:lnTo>
                  <a:pt x="99246" y="136580"/>
                </a:lnTo>
                <a:lnTo>
                  <a:pt x="106169" y="132497"/>
                </a:lnTo>
                <a:lnTo>
                  <a:pt x="113642" y="127869"/>
                </a:lnTo>
                <a:lnTo>
                  <a:pt x="120529" y="123832"/>
                </a:lnTo>
                <a:lnTo>
                  <a:pt x="127025" y="120188"/>
                </a:lnTo>
                <a:lnTo>
                  <a:pt x="154305" y="101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32"/>
          <p:cNvSpPr/>
          <p:nvPr/>
        </p:nvSpPr>
        <p:spPr>
          <a:xfrm>
            <a:off x="7160894" y="1683952"/>
            <a:ext cx="162121" cy="201999"/>
          </a:xfrm>
          <a:custGeom>
            <a:avLst/>
            <a:gdLst/>
            <a:ahLst/>
            <a:cxnLst/>
            <a:rect l="0" t="0" r="0" b="0"/>
            <a:pathLst>
              <a:path w="162121" h="201999">
                <a:moveTo>
                  <a:pt x="0" y="47693"/>
                </a:moveTo>
                <a:lnTo>
                  <a:pt x="9102" y="34040"/>
                </a:lnTo>
                <a:lnTo>
                  <a:pt x="13688" y="29066"/>
                </a:lnTo>
                <a:lnTo>
                  <a:pt x="18651" y="24797"/>
                </a:lnTo>
                <a:lnTo>
                  <a:pt x="23864" y="20999"/>
                </a:lnTo>
                <a:lnTo>
                  <a:pt x="29245" y="17514"/>
                </a:lnTo>
                <a:lnTo>
                  <a:pt x="34737" y="14239"/>
                </a:lnTo>
                <a:lnTo>
                  <a:pt x="40302" y="11103"/>
                </a:lnTo>
                <a:lnTo>
                  <a:pt x="45918" y="9012"/>
                </a:lnTo>
                <a:lnTo>
                  <a:pt x="51568" y="7618"/>
                </a:lnTo>
                <a:lnTo>
                  <a:pt x="57239" y="6688"/>
                </a:lnTo>
                <a:lnTo>
                  <a:pt x="62924" y="6069"/>
                </a:lnTo>
                <a:lnTo>
                  <a:pt x="68620" y="5656"/>
                </a:lnTo>
                <a:lnTo>
                  <a:pt x="74322" y="5381"/>
                </a:lnTo>
                <a:lnTo>
                  <a:pt x="80981" y="4245"/>
                </a:lnTo>
                <a:lnTo>
                  <a:pt x="88277" y="2535"/>
                </a:lnTo>
                <a:lnTo>
                  <a:pt x="95999" y="442"/>
                </a:lnTo>
                <a:lnTo>
                  <a:pt x="102100" y="0"/>
                </a:lnTo>
                <a:lnTo>
                  <a:pt x="107119" y="657"/>
                </a:lnTo>
                <a:lnTo>
                  <a:pt x="111418" y="2048"/>
                </a:lnTo>
                <a:lnTo>
                  <a:pt x="116188" y="2976"/>
                </a:lnTo>
                <a:lnTo>
                  <a:pt x="121274" y="3594"/>
                </a:lnTo>
                <a:lnTo>
                  <a:pt x="126569" y="4006"/>
                </a:lnTo>
                <a:lnTo>
                  <a:pt x="130100" y="5233"/>
                </a:lnTo>
                <a:lnTo>
                  <a:pt x="132453" y="7004"/>
                </a:lnTo>
                <a:lnTo>
                  <a:pt x="134023" y="9137"/>
                </a:lnTo>
                <a:lnTo>
                  <a:pt x="135766" y="14047"/>
                </a:lnTo>
                <a:lnTo>
                  <a:pt x="136541" y="19404"/>
                </a:lnTo>
                <a:lnTo>
                  <a:pt x="136886" y="24960"/>
                </a:lnTo>
                <a:lnTo>
                  <a:pt x="136024" y="28727"/>
                </a:lnTo>
                <a:lnTo>
                  <a:pt x="134498" y="33144"/>
                </a:lnTo>
                <a:lnTo>
                  <a:pt x="132529" y="37994"/>
                </a:lnTo>
                <a:lnTo>
                  <a:pt x="129310" y="42179"/>
                </a:lnTo>
                <a:lnTo>
                  <a:pt x="125259" y="45922"/>
                </a:lnTo>
                <a:lnTo>
                  <a:pt x="120654" y="49370"/>
                </a:lnTo>
                <a:lnTo>
                  <a:pt x="116631" y="52621"/>
                </a:lnTo>
                <a:lnTo>
                  <a:pt x="112997" y="55741"/>
                </a:lnTo>
                <a:lnTo>
                  <a:pt x="109621" y="58773"/>
                </a:lnTo>
                <a:lnTo>
                  <a:pt x="104513" y="62699"/>
                </a:lnTo>
                <a:lnTo>
                  <a:pt x="98251" y="67222"/>
                </a:lnTo>
                <a:lnTo>
                  <a:pt x="91219" y="72142"/>
                </a:lnTo>
                <a:lnTo>
                  <a:pt x="85577" y="76375"/>
                </a:lnTo>
                <a:lnTo>
                  <a:pt x="80864" y="80149"/>
                </a:lnTo>
                <a:lnTo>
                  <a:pt x="76770" y="83618"/>
                </a:lnTo>
                <a:lnTo>
                  <a:pt x="74993" y="85930"/>
                </a:lnTo>
                <a:lnTo>
                  <a:pt x="74760" y="87472"/>
                </a:lnTo>
                <a:lnTo>
                  <a:pt x="75558" y="88500"/>
                </a:lnTo>
                <a:lnTo>
                  <a:pt x="77042" y="89185"/>
                </a:lnTo>
                <a:lnTo>
                  <a:pt x="81232" y="89946"/>
                </a:lnTo>
                <a:lnTo>
                  <a:pt x="111700" y="94925"/>
                </a:lnTo>
                <a:lnTo>
                  <a:pt x="122091" y="96326"/>
                </a:lnTo>
                <a:lnTo>
                  <a:pt x="130924" y="97260"/>
                </a:lnTo>
                <a:lnTo>
                  <a:pt x="138718" y="97883"/>
                </a:lnTo>
                <a:lnTo>
                  <a:pt x="144867" y="99250"/>
                </a:lnTo>
                <a:lnTo>
                  <a:pt x="149917" y="101114"/>
                </a:lnTo>
                <a:lnTo>
                  <a:pt x="160318" y="106399"/>
                </a:lnTo>
                <a:lnTo>
                  <a:pt x="161171" y="107785"/>
                </a:lnTo>
                <a:lnTo>
                  <a:pt x="162120" y="111865"/>
                </a:lnTo>
                <a:lnTo>
                  <a:pt x="161420" y="115239"/>
                </a:lnTo>
                <a:lnTo>
                  <a:pt x="160001" y="119394"/>
                </a:lnTo>
                <a:lnTo>
                  <a:pt x="158103" y="124068"/>
                </a:lnTo>
                <a:lnTo>
                  <a:pt x="154932" y="128137"/>
                </a:lnTo>
                <a:lnTo>
                  <a:pt x="150913" y="131802"/>
                </a:lnTo>
                <a:lnTo>
                  <a:pt x="146329" y="135198"/>
                </a:lnTo>
                <a:lnTo>
                  <a:pt x="140416" y="138415"/>
                </a:lnTo>
                <a:lnTo>
                  <a:pt x="133616" y="141511"/>
                </a:lnTo>
                <a:lnTo>
                  <a:pt x="83001" y="162106"/>
                </a:lnTo>
                <a:lnTo>
                  <a:pt x="66735" y="169345"/>
                </a:lnTo>
                <a:lnTo>
                  <a:pt x="46867" y="178776"/>
                </a:lnTo>
                <a:lnTo>
                  <a:pt x="41722" y="180802"/>
                </a:lnTo>
                <a:lnTo>
                  <a:pt x="37341" y="182152"/>
                </a:lnTo>
                <a:lnTo>
                  <a:pt x="33466" y="183052"/>
                </a:lnTo>
                <a:lnTo>
                  <a:pt x="29931" y="184605"/>
                </a:lnTo>
                <a:lnTo>
                  <a:pt x="26622" y="186592"/>
                </a:lnTo>
                <a:lnTo>
                  <a:pt x="17146" y="2019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33"/>
          <p:cNvSpPr/>
          <p:nvPr/>
        </p:nvSpPr>
        <p:spPr>
          <a:xfrm>
            <a:off x="1940242" y="4416947"/>
            <a:ext cx="238838" cy="426469"/>
          </a:xfrm>
          <a:custGeom>
            <a:avLst/>
            <a:gdLst/>
            <a:ahLst/>
            <a:cxnLst/>
            <a:rect l="0" t="0" r="0" b="0"/>
            <a:pathLst>
              <a:path w="238838" h="426469">
                <a:moveTo>
                  <a:pt x="68580" y="6463"/>
                </a:moveTo>
                <a:lnTo>
                  <a:pt x="64029" y="20115"/>
                </a:lnTo>
                <a:lnTo>
                  <a:pt x="61199" y="33156"/>
                </a:lnTo>
                <a:lnTo>
                  <a:pt x="60802" y="39498"/>
                </a:lnTo>
                <a:lnTo>
                  <a:pt x="60360" y="56705"/>
                </a:lnTo>
                <a:lnTo>
                  <a:pt x="61195" y="66628"/>
                </a:lnTo>
                <a:lnTo>
                  <a:pt x="62704" y="77053"/>
                </a:lnTo>
                <a:lnTo>
                  <a:pt x="64663" y="87813"/>
                </a:lnTo>
                <a:lnTo>
                  <a:pt x="65969" y="96891"/>
                </a:lnTo>
                <a:lnTo>
                  <a:pt x="66839" y="104848"/>
                </a:lnTo>
                <a:lnTo>
                  <a:pt x="67419" y="112058"/>
                </a:lnTo>
                <a:lnTo>
                  <a:pt x="69711" y="121627"/>
                </a:lnTo>
                <a:lnTo>
                  <a:pt x="73144" y="132769"/>
                </a:lnTo>
                <a:lnTo>
                  <a:pt x="77338" y="144959"/>
                </a:lnTo>
                <a:lnTo>
                  <a:pt x="80133" y="154039"/>
                </a:lnTo>
                <a:lnTo>
                  <a:pt x="83240" y="166667"/>
                </a:lnTo>
                <a:lnTo>
                  <a:pt x="87160" y="175454"/>
                </a:lnTo>
                <a:lnTo>
                  <a:pt x="89539" y="179132"/>
                </a:lnTo>
                <a:lnTo>
                  <a:pt x="93030" y="180630"/>
                </a:lnTo>
                <a:lnTo>
                  <a:pt x="97263" y="180677"/>
                </a:lnTo>
                <a:lnTo>
                  <a:pt x="101989" y="179755"/>
                </a:lnTo>
                <a:lnTo>
                  <a:pt x="106093" y="179141"/>
                </a:lnTo>
                <a:lnTo>
                  <a:pt x="113192" y="178459"/>
                </a:lnTo>
                <a:lnTo>
                  <a:pt x="117372" y="176372"/>
                </a:lnTo>
                <a:lnTo>
                  <a:pt x="122063" y="173075"/>
                </a:lnTo>
                <a:lnTo>
                  <a:pt x="127095" y="168973"/>
                </a:lnTo>
                <a:lnTo>
                  <a:pt x="131403" y="165285"/>
                </a:lnTo>
                <a:lnTo>
                  <a:pt x="138729" y="158648"/>
                </a:lnTo>
                <a:lnTo>
                  <a:pt x="145160" y="152523"/>
                </a:lnTo>
                <a:lnTo>
                  <a:pt x="151193" y="145673"/>
                </a:lnTo>
                <a:lnTo>
                  <a:pt x="200991" y="69400"/>
                </a:lnTo>
                <a:lnTo>
                  <a:pt x="206384" y="60804"/>
                </a:lnTo>
                <a:lnTo>
                  <a:pt x="210932" y="53168"/>
                </a:lnTo>
                <a:lnTo>
                  <a:pt x="214916" y="46172"/>
                </a:lnTo>
                <a:lnTo>
                  <a:pt x="221883" y="35858"/>
                </a:lnTo>
                <a:lnTo>
                  <a:pt x="225075" y="31775"/>
                </a:lnTo>
                <a:lnTo>
                  <a:pt x="227202" y="27147"/>
                </a:lnTo>
                <a:lnTo>
                  <a:pt x="229566" y="16926"/>
                </a:lnTo>
                <a:lnTo>
                  <a:pt x="230897" y="5012"/>
                </a:lnTo>
                <a:lnTo>
                  <a:pt x="230131" y="2638"/>
                </a:lnTo>
                <a:lnTo>
                  <a:pt x="228668" y="1056"/>
                </a:lnTo>
                <a:lnTo>
                  <a:pt x="226741" y="0"/>
                </a:lnTo>
                <a:lnTo>
                  <a:pt x="226408" y="249"/>
                </a:lnTo>
                <a:lnTo>
                  <a:pt x="229538" y="5151"/>
                </a:lnTo>
                <a:lnTo>
                  <a:pt x="230604" y="10007"/>
                </a:lnTo>
                <a:lnTo>
                  <a:pt x="231078" y="22960"/>
                </a:lnTo>
                <a:lnTo>
                  <a:pt x="231435" y="71646"/>
                </a:lnTo>
                <a:lnTo>
                  <a:pt x="232395" y="78493"/>
                </a:lnTo>
                <a:lnTo>
                  <a:pt x="233988" y="85915"/>
                </a:lnTo>
                <a:lnTo>
                  <a:pt x="236002" y="93721"/>
                </a:lnTo>
                <a:lnTo>
                  <a:pt x="237345" y="100830"/>
                </a:lnTo>
                <a:lnTo>
                  <a:pt x="238837" y="113809"/>
                </a:lnTo>
                <a:lnTo>
                  <a:pt x="238282" y="126604"/>
                </a:lnTo>
                <a:lnTo>
                  <a:pt x="236959" y="143707"/>
                </a:lnTo>
                <a:lnTo>
                  <a:pt x="235125" y="163681"/>
                </a:lnTo>
                <a:lnTo>
                  <a:pt x="233903" y="180808"/>
                </a:lnTo>
                <a:lnTo>
                  <a:pt x="233088" y="196035"/>
                </a:lnTo>
                <a:lnTo>
                  <a:pt x="232544" y="209997"/>
                </a:lnTo>
                <a:lnTo>
                  <a:pt x="231230" y="222162"/>
                </a:lnTo>
                <a:lnTo>
                  <a:pt x="229400" y="233130"/>
                </a:lnTo>
                <a:lnTo>
                  <a:pt x="227228" y="243299"/>
                </a:lnTo>
                <a:lnTo>
                  <a:pt x="225781" y="252936"/>
                </a:lnTo>
                <a:lnTo>
                  <a:pt x="224815" y="262218"/>
                </a:lnTo>
                <a:lnTo>
                  <a:pt x="224172" y="271264"/>
                </a:lnTo>
                <a:lnTo>
                  <a:pt x="221838" y="280151"/>
                </a:lnTo>
                <a:lnTo>
                  <a:pt x="218377" y="288934"/>
                </a:lnTo>
                <a:lnTo>
                  <a:pt x="214165" y="297647"/>
                </a:lnTo>
                <a:lnTo>
                  <a:pt x="211356" y="306313"/>
                </a:lnTo>
                <a:lnTo>
                  <a:pt x="209484" y="314948"/>
                </a:lnTo>
                <a:lnTo>
                  <a:pt x="208236" y="323562"/>
                </a:lnTo>
                <a:lnTo>
                  <a:pt x="205499" y="332162"/>
                </a:lnTo>
                <a:lnTo>
                  <a:pt x="201769" y="340754"/>
                </a:lnTo>
                <a:lnTo>
                  <a:pt x="186646" y="370522"/>
                </a:lnTo>
                <a:lnTo>
                  <a:pt x="182534" y="375851"/>
                </a:lnTo>
                <a:lnTo>
                  <a:pt x="177887" y="380357"/>
                </a:lnTo>
                <a:lnTo>
                  <a:pt x="172884" y="384313"/>
                </a:lnTo>
                <a:lnTo>
                  <a:pt x="168596" y="388856"/>
                </a:lnTo>
                <a:lnTo>
                  <a:pt x="161291" y="398983"/>
                </a:lnTo>
                <a:lnTo>
                  <a:pt x="156105" y="403397"/>
                </a:lnTo>
                <a:lnTo>
                  <a:pt x="149790" y="407293"/>
                </a:lnTo>
                <a:lnTo>
                  <a:pt x="142723" y="410843"/>
                </a:lnTo>
                <a:lnTo>
                  <a:pt x="135153" y="414162"/>
                </a:lnTo>
                <a:lnTo>
                  <a:pt x="127250" y="417327"/>
                </a:lnTo>
                <a:lnTo>
                  <a:pt x="119123" y="420390"/>
                </a:lnTo>
                <a:lnTo>
                  <a:pt x="111801" y="422432"/>
                </a:lnTo>
                <a:lnTo>
                  <a:pt x="105014" y="423793"/>
                </a:lnTo>
                <a:lnTo>
                  <a:pt x="98584" y="424700"/>
                </a:lnTo>
                <a:lnTo>
                  <a:pt x="92393" y="425305"/>
                </a:lnTo>
                <a:lnTo>
                  <a:pt x="86360" y="425709"/>
                </a:lnTo>
                <a:lnTo>
                  <a:pt x="80433" y="425978"/>
                </a:lnTo>
                <a:lnTo>
                  <a:pt x="66228" y="426276"/>
                </a:lnTo>
                <a:lnTo>
                  <a:pt x="38376" y="426468"/>
                </a:lnTo>
                <a:lnTo>
                  <a:pt x="32252" y="425531"/>
                </a:lnTo>
                <a:lnTo>
                  <a:pt x="26264" y="423954"/>
                </a:lnTo>
                <a:lnTo>
                  <a:pt x="12067" y="419130"/>
                </a:lnTo>
                <a:lnTo>
                  <a:pt x="5057" y="413744"/>
                </a:lnTo>
                <a:lnTo>
                  <a:pt x="3371" y="410381"/>
                </a:lnTo>
                <a:lnTo>
                  <a:pt x="999" y="397499"/>
                </a:lnTo>
                <a:lnTo>
                  <a:pt x="666" y="393836"/>
                </a:lnTo>
                <a:lnTo>
                  <a:pt x="0" y="3750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34"/>
          <p:cNvSpPr/>
          <p:nvPr/>
        </p:nvSpPr>
        <p:spPr>
          <a:xfrm>
            <a:off x="2343150" y="4440642"/>
            <a:ext cx="351473" cy="34204"/>
          </a:xfrm>
          <a:custGeom>
            <a:avLst/>
            <a:gdLst/>
            <a:ahLst/>
            <a:cxnLst/>
            <a:rect l="0" t="0" r="0" b="0"/>
            <a:pathLst>
              <a:path w="351473" h="34204">
                <a:moveTo>
                  <a:pt x="0" y="34203"/>
                </a:moveTo>
                <a:lnTo>
                  <a:pt x="41140" y="34203"/>
                </a:lnTo>
                <a:lnTo>
                  <a:pt x="58859" y="31345"/>
                </a:lnTo>
                <a:lnTo>
                  <a:pt x="116647" y="20550"/>
                </a:lnTo>
                <a:lnTo>
                  <a:pt x="140629" y="15576"/>
                </a:lnTo>
                <a:lnTo>
                  <a:pt x="159475" y="11307"/>
                </a:lnTo>
                <a:lnTo>
                  <a:pt x="174897" y="7509"/>
                </a:lnTo>
                <a:lnTo>
                  <a:pt x="188035" y="4977"/>
                </a:lnTo>
                <a:lnTo>
                  <a:pt x="199651" y="3289"/>
                </a:lnTo>
                <a:lnTo>
                  <a:pt x="210254" y="2163"/>
                </a:lnTo>
                <a:lnTo>
                  <a:pt x="224941" y="1413"/>
                </a:lnTo>
                <a:lnTo>
                  <a:pt x="276305" y="357"/>
                </a:lnTo>
                <a:lnTo>
                  <a:pt x="316163" y="0"/>
                </a:lnTo>
                <a:lnTo>
                  <a:pt x="351472" y="84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35"/>
          <p:cNvSpPr/>
          <p:nvPr/>
        </p:nvSpPr>
        <p:spPr>
          <a:xfrm>
            <a:off x="2368867" y="4569142"/>
            <a:ext cx="385763" cy="17146"/>
          </a:xfrm>
          <a:custGeom>
            <a:avLst/>
            <a:gdLst/>
            <a:ahLst/>
            <a:cxnLst/>
            <a:rect l="0" t="0" r="0" b="0"/>
            <a:pathLst>
              <a:path w="385763" h="17146">
                <a:moveTo>
                  <a:pt x="0" y="17145"/>
                </a:moveTo>
                <a:lnTo>
                  <a:pt x="20151" y="17145"/>
                </a:lnTo>
                <a:lnTo>
                  <a:pt x="25817" y="16193"/>
                </a:lnTo>
                <a:lnTo>
                  <a:pt x="33404" y="14605"/>
                </a:lnTo>
                <a:lnTo>
                  <a:pt x="52946" y="10301"/>
                </a:lnTo>
                <a:lnTo>
                  <a:pt x="77507" y="5214"/>
                </a:lnTo>
                <a:lnTo>
                  <a:pt x="91676" y="3476"/>
                </a:lnTo>
                <a:lnTo>
                  <a:pt x="106837" y="2318"/>
                </a:lnTo>
                <a:lnTo>
                  <a:pt x="122660" y="1545"/>
                </a:lnTo>
                <a:lnTo>
                  <a:pt x="152941" y="687"/>
                </a:lnTo>
                <a:lnTo>
                  <a:pt x="167683" y="458"/>
                </a:lnTo>
                <a:lnTo>
                  <a:pt x="186084" y="1258"/>
                </a:lnTo>
                <a:lnTo>
                  <a:pt x="206923" y="2743"/>
                </a:lnTo>
                <a:lnTo>
                  <a:pt x="229389" y="4686"/>
                </a:lnTo>
                <a:lnTo>
                  <a:pt x="249128" y="5982"/>
                </a:lnTo>
                <a:lnTo>
                  <a:pt x="283761" y="7422"/>
                </a:lnTo>
                <a:lnTo>
                  <a:pt x="316382" y="8232"/>
                </a:lnTo>
                <a:lnTo>
                  <a:pt x="328079" y="7393"/>
                </a:lnTo>
                <a:lnTo>
                  <a:pt x="341592" y="5881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36"/>
          <p:cNvSpPr/>
          <p:nvPr/>
        </p:nvSpPr>
        <p:spPr>
          <a:xfrm>
            <a:off x="2883999" y="4337834"/>
            <a:ext cx="272060" cy="255628"/>
          </a:xfrm>
          <a:custGeom>
            <a:avLst/>
            <a:gdLst/>
            <a:ahLst/>
            <a:cxnLst/>
            <a:rect l="0" t="0" r="0" b="0"/>
            <a:pathLst>
              <a:path w="272060" h="255628">
                <a:moveTo>
                  <a:pt x="84943" y="42713"/>
                </a:moveTo>
                <a:lnTo>
                  <a:pt x="71290" y="38162"/>
                </a:lnTo>
                <a:lnTo>
                  <a:pt x="66316" y="36822"/>
                </a:lnTo>
                <a:lnTo>
                  <a:pt x="58249" y="35332"/>
                </a:lnTo>
                <a:lnTo>
                  <a:pt x="54765" y="35887"/>
                </a:lnTo>
                <a:lnTo>
                  <a:pt x="48353" y="39044"/>
                </a:lnTo>
                <a:lnTo>
                  <a:pt x="42328" y="46163"/>
                </a:lnTo>
                <a:lnTo>
                  <a:pt x="39388" y="50728"/>
                </a:lnTo>
                <a:lnTo>
                  <a:pt x="31042" y="58340"/>
                </a:lnTo>
                <a:lnTo>
                  <a:pt x="26148" y="61704"/>
                </a:lnTo>
                <a:lnTo>
                  <a:pt x="22887" y="64898"/>
                </a:lnTo>
                <a:lnTo>
                  <a:pt x="20712" y="67981"/>
                </a:lnTo>
                <a:lnTo>
                  <a:pt x="8120" y="93424"/>
                </a:lnTo>
                <a:lnTo>
                  <a:pt x="5153" y="101286"/>
                </a:lnTo>
                <a:lnTo>
                  <a:pt x="3175" y="108432"/>
                </a:lnTo>
                <a:lnTo>
                  <a:pt x="1856" y="115101"/>
                </a:lnTo>
                <a:lnTo>
                  <a:pt x="977" y="124309"/>
                </a:lnTo>
                <a:lnTo>
                  <a:pt x="391" y="135210"/>
                </a:lnTo>
                <a:lnTo>
                  <a:pt x="0" y="147240"/>
                </a:lnTo>
                <a:lnTo>
                  <a:pt x="692" y="158118"/>
                </a:lnTo>
                <a:lnTo>
                  <a:pt x="2105" y="168227"/>
                </a:lnTo>
                <a:lnTo>
                  <a:pt x="4000" y="177824"/>
                </a:lnTo>
                <a:lnTo>
                  <a:pt x="7169" y="187080"/>
                </a:lnTo>
                <a:lnTo>
                  <a:pt x="11186" y="196108"/>
                </a:lnTo>
                <a:lnTo>
                  <a:pt x="15769" y="204984"/>
                </a:lnTo>
                <a:lnTo>
                  <a:pt x="20730" y="212806"/>
                </a:lnTo>
                <a:lnTo>
                  <a:pt x="25942" y="219926"/>
                </a:lnTo>
                <a:lnTo>
                  <a:pt x="31321" y="226578"/>
                </a:lnTo>
                <a:lnTo>
                  <a:pt x="35860" y="231964"/>
                </a:lnTo>
                <a:lnTo>
                  <a:pt x="39839" y="236508"/>
                </a:lnTo>
                <a:lnTo>
                  <a:pt x="43444" y="240490"/>
                </a:lnTo>
                <a:lnTo>
                  <a:pt x="47752" y="243144"/>
                </a:lnTo>
                <a:lnTo>
                  <a:pt x="52529" y="244914"/>
                </a:lnTo>
                <a:lnTo>
                  <a:pt x="57618" y="246093"/>
                </a:lnTo>
                <a:lnTo>
                  <a:pt x="65814" y="249944"/>
                </a:lnTo>
                <a:lnTo>
                  <a:pt x="69333" y="252305"/>
                </a:lnTo>
                <a:lnTo>
                  <a:pt x="73584" y="253878"/>
                </a:lnTo>
                <a:lnTo>
                  <a:pt x="78323" y="254927"/>
                </a:lnTo>
                <a:lnTo>
                  <a:pt x="83387" y="255627"/>
                </a:lnTo>
                <a:lnTo>
                  <a:pt x="87715" y="255141"/>
                </a:lnTo>
                <a:lnTo>
                  <a:pt x="91554" y="253864"/>
                </a:lnTo>
                <a:lnTo>
                  <a:pt x="95065" y="252060"/>
                </a:lnTo>
                <a:lnTo>
                  <a:pt x="99311" y="250858"/>
                </a:lnTo>
                <a:lnTo>
                  <a:pt x="104047" y="250056"/>
                </a:lnTo>
                <a:lnTo>
                  <a:pt x="109109" y="249522"/>
                </a:lnTo>
                <a:lnTo>
                  <a:pt x="114389" y="248213"/>
                </a:lnTo>
                <a:lnTo>
                  <a:pt x="119813" y="246388"/>
                </a:lnTo>
                <a:lnTo>
                  <a:pt x="125335" y="244219"/>
                </a:lnTo>
                <a:lnTo>
                  <a:pt x="130921" y="241820"/>
                </a:lnTo>
                <a:lnTo>
                  <a:pt x="142208" y="236615"/>
                </a:lnTo>
                <a:lnTo>
                  <a:pt x="159272" y="228330"/>
                </a:lnTo>
                <a:lnTo>
                  <a:pt x="166881" y="223607"/>
                </a:lnTo>
                <a:lnTo>
                  <a:pt x="175763" y="217602"/>
                </a:lnTo>
                <a:lnTo>
                  <a:pt x="185495" y="210741"/>
                </a:lnTo>
                <a:lnTo>
                  <a:pt x="193887" y="203309"/>
                </a:lnTo>
                <a:lnTo>
                  <a:pt x="201388" y="195497"/>
                </a:lnTo>
                <a:lnTo>
                  <a:pt x="208293" y="187432"/>
                </a:lnTo>
                <a:lnTo>
                  <a:pt x="215754" y="178245"/>
                </a:lnTo>
                <a:lnTo>
                  <a:pt x="231664" y="157877"/>
                </a:lnTo>
                <a:lnTo>
                  <a:pt x="239907" y="144254"/>
                </a:lnTo>
                <a:lnTo>
                  <a:pt x="248260" y="128505"/>
                </a:lnTo>
                <a:lnTo>
                  <a:pt x="256686" y="111338"/>
                </a:lnTo>
                <a:lnTo>
                  <a:pt x="262303" y="96082"/>
                </a:lnTo>
                <a:lnTo>
                  <a:pt x="266048" y="82103"/>
                </a:lnTo>
                <a:lnTo>
                  <a:pt x="268545" y="68973"/>
                </a:lnTo>
                <a:lnTo>
                  <a:pt x="270209" y="59267"/>
                </a:lnTo>
                <a:lnTo>
                  <a:pt x="271319" y="51844"/>
                </a:lnTo>
                <a:lnTo>
                  <a:pt x="272059" y="45943"/>
                </a:lnTo>
                <a:lnTo>
                  <a:pt x="271599" y="41056"/>
                </a:lnTo>
                <a:lnTo>
                  <a:pt x="270341" y="36846"/>
                </a:lnTo>
                <a:lnTo>
                  <a:pt x="268549" y="33087"/>
                </a:lnTo>
                <a:lnTo>
                  <a:pt x="265449" y="29628"/>
                </a:lnTo>
                <a:lnTo>
                  <a:pt x="261478" y="26370"/>
                </a:lnTo>
                <a:lnTo>
                  <a:pt x="256926" y="23245"/>
                </a:lnTo>
                <a:lnTo>
                  <a:pt x="249327" y="17233"/>
                </a:lnTo>
                <a:lnTo>
                  <a:pt x="241823" y="11386"/>
                </a:lnTo>
                <a:lnTo>
                  <a:pt x="237155" y="8494"/>
                </a:lnTo>
                <a:lnTo>
                  <a:pt x="232137" y="5612"/>
                </a:lnTo>
                <a:lnTo>
                  <a:pt x="225935" y="3692"/>
                </a:lnTo>
                <a:lnTo>
                  <a:pt x="218943" y="2411"/>
                </a:lnTo>
                <a:lnTo>
                  <a:pt x="211424" y="1558"/>
                </a:lnTo>
                <a:lnTo>
                  <a:pt x="205458" y="989"/>
                </a:lnTo>
                <a:lnTo>
                  <a:pt x="200529" y="610"/>
                </a:lnTo>
                <a:lnTo>
                  <a:pt x="196290" y="356"/>
                </a:lnTo>
                <a:lnTo>
                  <a:pt x="183961" y="75"/>
                </a:lnTo>
                <a:lnTo>
                  <a:pt x="176672" y="0"/>
                </a:lnTo>
                <a:lnTo>
                  <a:pt x="166098" y="903"/>
                </a:lnTo>
                <a:lnTo>
                  <a:pt x="153334" y="2457"/>
                </a:lnTo>
                <a:lnTo>
                  <a:pt x="67798" y="169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37"/>
          <p:cNvSpPr/>
          <p:nvPr/>
        </p:nvSpPr>
        <p:spPr>
          <a:xfrm>
            <a:off x="5687702" y="2571750"/>
            <a:ext cx="1524629" cy="58814"/>
          </a:xfrm>
          <a:custGeom>
            <a:avLst/>
            <a:gdLst/>
            <a:ahLst/>
            <a:cxnLst/>
            <a:rect l="0" t="0" r="0" b="0"/>
            <a:pathLst>
              <a:path w="1524629" h="58814">
                <a:moveTo>
                  <a:pt x="1404613" y="17145"/>
                </a:moveTo>
                <a:lnTo>
                  <a:pt x="1390960" y="17145"/>
                </a:lnTo>
                <a:lnTo>
                  <a:pt x="1385986" y="16192"/>
                </a:lnTo>
                <a:lnTo>
                  <a:pt x="1381717" y="14605"/>
                </a:lnTo>
                <a:lnTo>
                  <a:pt x="1377919" y="12594"/>
                </a:lnTo>
                <a:lnTo>
                  <a:pt x="1374435" y="11253"/>
                </a:lnTo>
                <a:lnTo>
                  <a:pt x="1368023" y="9764"/>
                </a:lnTo>
                <a:lnTo>
                  <a:pt x="1327816" y="8729"/>
                </a:lnTo>
                <a:lnTo>
                  <a:pt x="1081686" y="8573"/>
                </a:lnTo>
                <a:lnTo>
                  <a:pt x="1055978" y="7620"/>
                </a:lnTo>
                <a:lnTo>
                  <a:pt x="1031220" y="6032"/>
                </a:lnTo>
                <a:lnTo>
                  <a:pt x="1007094" y="4022"/>
                </a:lnTo>
                <a:lnTo>
                  <a:pt x="976722" y="2681"/>
                </a:lnTo>
                <a:lnTo>
                  <a:pt x="872383" y="794"/>
                </a:lnTo>
                <a:lnTo>
                  <a:pt x="815959" y="353"/>
                </a:lnTo>
                <a:lnTo>
                  <a:pt x="789292" y="1188"/>
                </a:lnTo>
                <a:lnTo>
                  <a:pt x="762941" y="2696"/>
                </a:lnTo>
                <a:lnTo>
                  <a:pt x="736801" y="4655"/>
                </a:lnTo>
                <a:lnTo>
                  <a:pt x="711755" y="5961"/>
                </a:lnTo>
                <a:lnTo>
                  <a:pt x="663606" y="7411"/>
                </a:lnTo>
                <a:lnTo>
                  <a:pt x="554404" y="8419"/>
                </a:lnTo>
                <a:lnTo>
                  <a:pt x="468743" y="8542"/>
                </a:lnTo>
                <a:lnTo>
                  <a:pt x="447325" y="7599"/>
                </a:lnTo>
                <a:lnTo>
                  <a:pt x="425426" y="6019"/>
                </a:lnTo>
                <a:lnTo>
                  <a:pt x="386488" y="2675"/>
                </a:lnTo>
                <a:lnTo>
                  <a:pt x="362833" y="1189"/>
                </a:lnTo>
                <a:lnTo>
                  <a:pt x="318980" y="156"/>
                </a:lnTo>
                <a:lnTo>
                  <a:pt x="142797" y="0"/>
                </a:lnTo>
                <a:lnTo>
                  <a:pt x="132872" y="952"/>
                </a:lnTo>
                <a:lnTo>
                  <a:pt x="121493" y="2539"/>
                </a:lnTo>
                <a:lnTo>
                  <a:pt x="109145" y="4551"/>
                </a:lnTo>
                <a:lnTo>
                  <a:pt x="99960" y="5891"/>
                </a:lnTo>
                <a:lnTo>
                  <a:pt x="87214" y="7380"/>
                </a:lnTo>
                <a:lnTo>
                  <a:pt x="42828" y="8219"/>
                </a:lnTo>
                <a:lnTo>
                  <a:pt x="13273" y="8467"/>
                </a:lnTo>
                <a:lnTo>
                  <a:pt x="8423" y="9455"/>
                </a:lnTo>
                <a:lnTo>
                  <a:pt x="5190" y="11065"/>
                </a:lnTo>
                <a:lnTo>
                  <a:pt x="3034" y="13092"/>
                </a:lnTo>
                <a:lnTo>
                  <a:pt x="1597" y="15395"/>
                </a:lnTo>
                <a:lnTo>
                  <a:pt x="639" y="17883"/>
                </a:lnTo>
                <a:lnTo>
                  <a:pt x="0" y="20495"/>
                </a:lnTo>
                <a:lnTo>
                  <a:pt x="527" y="22236"/>
                </a:lnTo>
                <a:lnTo>
                  <a:pt x="1830" y="23396"/>
                </a:lnTo>
                <a:lnTo>
                  <a:pt x="3652" y="24170"/>
                </a:lnTo>
                <a:lnTo>
                  <a:pt x="13296" y="27569"/>
                </a:lnTo>
                <a:lnTo>
                  <a:pt x="19868" y="29810"/>
                </a:lnTo>
                <a:lnTo>
                  <a:pt x="29012" y="32255"/>
                </a:lnTo>
                <a:lnTo>
                  <a:pt x="39871" y="34838"/>
                </a:lnTo>
                <a:lnTo>
                  <a:pt x="51872" y="37513"/>
                </a:lnTo>
                <a:lnTo>
                  <a:pt x="62731" y="39296"/>
                </a:lnTo>
                <a:lnTo>
                  <a:pt x="72827" y="40485"/>
                </a:lnTo>
                <a:lnTo>
                  <a:pt x="95610" y="42158"/>
                </a:lnTo>
                <a:lnTo>
                  <a:pt x="133177" y="42821"/>
                </a:lnTo>
                <a:lnTo>
                  <a:pt x="144556" y="43787"/>
                </a:lnTo>
                <a:lnTo>
                  <a:pt x="177520" y="47401"/>
                </a:lnTo>
                <a:lnTo>
                  <a:pt x="196026" y="48745"/>
                </a:lnTo>
                <a:lnTo>
                  <a:pt x="234368" y="50239"/>
                </a:lnTo>
                <a:lnTo>
                  <a:pt x="284983" y="51199"/>
                </a:lnTo>
                <a:lnTo>
                  <a:pt x="334211" y="51403"/>
                </a:lnTo>
                <a:lnTo>
                  <a:pt x="345254" y="52366"/>
                </a:lnTo>
                <a:lnTo>
                  <a:pt x="355473" y="53961"/>
                </a:lnTo>
                <a:lnTo>
                  <a:pt x="365144" y="55976"/>
                </a:lnTo>
                <a:lnTo>
                  <a:pt x="373496" y="57320"/>
                </a:lnTo>
                <a:lnTo>
                  <a:pt x="387856" y="58813"/>
                </a:lnTo>
                <a:lnTo>
                  <a:pt x="403877" y="58258"/>
                </a:lnTo>
                <a:lnTo>
                  <a:pt x="488857" y="53065"/>
                </a:lnTo>
                <a:lnTo>
                  <a:pt x="533203" y="51917"/>
                </a:lnTo>
                <a:lnTo>
                  <a:pt x="733876" y="51435"/>
                </a:lnTo>
                <a:lnTo>
                  <a:pt x="760287" y="50482"/>
                </a:lnTo>
                <a:lnTo>
                  <a:pt x="861943" y="44650"/>
                </a:lnTo>
                <a:lnTo>
                  <a:pt x="901557" y="43392"/>
                </a:lnTo>
                <a:lnTo>
                  <a:pt x="949644" y="42967"/>
                </a:lnTo>
                <a:lnTo>
                  <a:pt x="966045" y="41979"/>
                </a:lnTo>
                <a:lnTo>
                  <a:pt x="984600" y="40369"/>
                </a:lnTo>
                <a:lnTo>
                  <a:pt x="1004588" y="38342"/>
                </a:lnTo>
                <a:lnTo>
                  <a:pt x="1031250" y="36991"/>
                </a:lnTo>
                <a:lnTo>
                  <a:pt x="1122960" y="35090"/>
                </a:lnTo>
                <a:lnTo>
                  <a:pt x="1246856" y="34321"/>
                </a:lnTo>
                <a:lnTo>
                  <a:pt x="1262294" y="33358"/>
                </a:lnTo>
                <a:lnTo>
                  <a:pt x="1275444" y="31763"/>
                </a:lnTo>
                <a:lnTo>
                  <a:pt x="1287068" y="29748"/>
                </a:lnTo>
                <a:lnTo>
                  <a:pt x="1299579" y="28404"/>
                </a:lnTo>
                <a:lnTo>
                  <a:pt x="1326181" y="26911"/>
                </a:lnTo>
                <a:lnTo>
                  <a:pt x="1364390" y="25953"/>
                </a:lnTo>
                <a:lnTo>
                  <a:pt x="1524628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38"/>
          <p:cNvSpPr/>
          <p:nvPr/>
        </p:nvSpPr>
        <p:spPr>
          <a:xfrm>
            <a:off x="5970168" y="2506385"/>
            <a:ext cx="159978" cy="167398"/>
          </a:xfrm>
          <a:custGeom>
            <a:avLst/>
            <a:gdLst/>
            <a:ahLst/>
            <a:cxnLst/>
            <a:rect l="0" t="0" r="0" b="0"/>
            <a:pathLst>
              <a:path w="159978" h="167398">
                <a:moveTo>
                  <a:pt x="93447" y="48220"/>
                </a:moveTo>
                <a:lnTo>
                  <a:pt x="79794" y="48220"/>
                </a:lnTo>
                <a:lnTo>
                  <a:pt x="75773" y="49172"/>
                </a:lnTo>
                <a:lnTo>
                  <a:pt x="73092" y="50760"/>
                </a:lnTo>
                <a:lnTo>
                  <a:pt x="71304" y="52771"/>
                </a:lnTo>
                <a:lnTo>
                  <a:pt x="69160" y="54111"/>
                </a:lnTo>
                <a:lnTo>
                  <a:pt x="64238" y="55600"/>
                </a:lnTo>
                <a:lnTo>
                  <a:pt x="61592" y="56950"/>
                </a:lnTo>
                <a:lnTo>
                  <a:pt x="58875" y="58802"/>
                </a:lnTo>
                <a:lnTo>
                  <a:pt x="56111" y="60990"/>
                </a:lnTo>
                <a:lnTo>
                  <a:pt x="54268" y="64353"/>
                </a:lnTo>
                <a:lnTo>
                  <a:pt x="53041" y="68500"/>
                </a:lnTo>
                <a:lnTo>
                  <a:pt x="52222" y="73170"/>
                </a:lnTo>
                <a:lnTo>
                  <a:pt x="50723" y="77236"/>
                </a:lnTo>
                <a:lnTo>
                  <a:pt x="48772" y="80899"/>
                </a:lnTo>
                <a:lnTo>
                  <a:pt x="46519" y="84293"/>
                </a:lnTo>
                <a:lnTo>
                  <a:pt x="45969" y="91319"/>
                </a:lnTo>
                <a:lnTo>
                  <a:pt x="46555" y="100765"/>
                </a:lnTo>
                <a:lnTo>
                  <a:pt x="47898" y="111825"/>
                </a:lnTo>
                <a:lnTo>
                  <a:pt x="49746" y="122056"/>
                </a:lnTo>
                <a:lnTo>
                  <a:pt x="51930" y="131733"/>
                </a:lnTo>
                <a:lnTo>
                  <a:pt x="54339" y="141043"/>
                </a:lnTo>
                <a:lnTo>
                  <a:pt x="56897" y="148202"/>
                </a:lnTo>
                <a:lnTo>
                  <a:pt x="59555" y="153927"/>
                </a:lnTo>
                <a:lnTo>
                  <a:pt x="62280" y="158696"/>
                </a:lnTo>
                <a:lnTo>
                  <a:pt x="66001" y="161876"/>
                </a:lnTo>
                <a:lnTo>
                  <a:pt x="70388" y="163995"/>
                </a:lnTo>
                <a:lnTo>
                  <a:pt x="75216" y="165408"/>
                </a:lnTo>
                <a:lnTo>
                  <a:pt x="79388" y="166350"/>
                </a:lnTo>
                <a:lnTo>
                  <a:pt x="83122" y="166978"/>
                </a:lnTo>
                <a:lnTo>
                  <a:pt x="86563" y="167397"/>
                </a:lnTo>
                <a:lnTo>
                  <a:pt x="90763" y="166724"/>
                </a:lnTo>
                <a:lnTo>
                  <a:pt x="95467" y="165323"/>
                </a:lnTo>
                <a:lnTo>
                  <a:pt x="100509" y="163435"/>
                </a:lnTo>
                <a:lnTo>
                  <a:pt x="104822" y="162178"/>
                </a:lnTo>
                <a:lnTo>
                  <a:pt x="108650" y="161339"/>
                </a:lnTo>
                <a:lnTo>
                  <a:pt x="112155" y="160780"/>
                </a:lnTo>
                <a:lnTo>
                  <a:pt x="115444" y="159455"/>
                </a:lnTo>
                <a:lnTo>
                  <a:pt x="118589" y="157619"/>
                </a:lnTo>
                <a:lnTo>
                  <a:pt x="121638" y="155443"/>
                </a:lnTo>
                <a:lnTo>
                  <a:pt x="124623" y="153039"/>
                </a:lnTo>
                <a:lnTo>
                  <a:pt x="127566" y="150484"/>
                </a:lnTo>
                <a:lnTo>
                  <a:pt x="130481" y="147828"/>
                </a:lnTo>
                <a:lnTo>
                  <a:pt x="138799" y="139798"/>
                </a:lnTo>
                <a:lnTo>
                  <a:pt x="143684" y="134989"/>
                </a:lnTo>
                <a:lnTo>
                  <a:pt x="147893" y="128926"/>
                </a:lnTo>
                <a:lnTo>
                  <a:pt x="151652" y="122026"/>
                </a:lnTo>
                <a:lnTo>
                  <a:pt x="155110" y="114569"/>
                </a:lnTo>
                <a:lnTo>
                  <a:pt x="157415" y="106740"/>
                </a:lnTo>
                <a:lnTo>
                  <a:pt x="158953" y="98663"/>
                </a:lnTo>
                <a:lnTo>
                  <a:pt x="159977" y="90421"/>
                </a:lnTo>
                <a:lnTo>
                  <a:pt x="159708" y="83022"/>
                </a:lnTo>
                <a:lnTo>
                  <a:pt x="158576" y="76183"/>
                </a:lnTo>
                <a:lnTo>
                  <a:pt x="156868" y="69720"/>
                </a:lnTo>
                <a:lnTo>
                  <a:pt x="154778" y="64458"/>
                </a:lnTo>
                <a:lnTo>
                  <a:pt x="152431" y="59998"/>
                </a:lnTo>
                <a:lnTo>
                  <a:pt x="149915" y="56072"/>
                </a:lnTo>
                <a:lnTo>
                  <a:pt x="148237" y="52502"/>
                </a:lnTo>
                <a:lnTo>
                  <a:pt x="147119" y="49169"/>
                </a:lnTo>
                <a:lnTo>
                  <a:pt x="146372" y="45995"/>
                </a:lnTo>
                <a:lnTo>
                  <a:pt x="144923" y="42927"/>
                </a:lnTo>
                <a:lnTo>
                  <a:pt x="143005" y="39928"/>
                </a:lnTo>
                <a:lnTo>
                  <a:pt x="140772" y="36977"/>
                </a:lnTo>
                <a:lnTo>
                  <a:pt x="137380" y="35010"/>
                </a:lnTo>
                <a:lnTo>
                  <a:pt x="133213" y="33698"/>
                </a:lnTo>
                <a:lnTo>
                  <a:pt x="128530" y="32823"/>
                </a:lnTo>
                <a:lnTo>
                  <a:pt x="124455" y="32241"/>
                </a:lnTo>
                <a:lnTo>
                  <a:pt x="120786" y="31852"/>
                </a:lnTo>
                <a:lnTo>
                  <a:pt x="117388" y="31593"/>
                </a:lnTo>
                <a:lnTo>
                  <a:pt x="112265" y="31420"/>
                </a:lnTo>
                <a:lnTo>
                  <a:pt x="83512" y="31143"/>
                </a:lnTo>
                <a:lnTo>
                  <a:pt x="75393" y="31120"/>
                </a:lnTo>
                <a:lnTo>
                  <a:pt x="69028" y="32057"/>
                </a:lnTo>
                <a:lnTo>
                  <a:pt x="63833" y="33635"/>
                </a:lnTo>
                <a:lnTo>
                  <a:pt x="59417" y="35639"/>
                </a:lnTo>
                <a:lnTo>
                  <a:pt x="52662" y="39833"/>
                </a:lnTo>
                <a:lnTo>
                  <a:pt x="44350" y="45486"/>
                </a:lnTo>
                <a:lnTo>
                  <a:pt x="34998" y="52112"/>
                </a:lnTo>
                <a:lnTo>
                  <a:pt x="28763" y="57482"/>
                </a:lnTo>
                <a:lnTo>
                  <a:pt x="24607" y="62015"/>
                </a:lnTo>
                <a:lnTo>
                  <a:pt x="21836" y="65989"/>
                </a:lnTo>
                <a:lnTo>
                  <a:pt x="18084" y="72448"/>
                </a:lnTo>
                <a:lnTo>
                  <a:pt x="8834" y="89785"/>
                </a:lnTo>
                <a:lnTo>
                  <a:pt x="5606" y="96885"/>
                </a:lnTo>
                <a:lnTo>
                  <a:pt x="3454" y="102571"/>
                </a:lnTo>
                <a:lnTo>
                  <a:pt x="2019" y="107314"/>
                </a:lnTo>
                <a:lnTo>
                  <a:pt x="1062" y="112381"/>
                </a:lnTo>
                <a:lnTo>
                  <a:pt x="424" y="117664"/>
                </a:lnTo>
                <a:lnTo>
                  <a:pt x="0" y="123090"/>
                </a:lnTo>
                <a:lnTo>
                  <a:pt x="669" y="126709"/>
                </a:lnTo>
                <a:lnTo>
                  <a:pt x="2067" y="129121"/>
                </a:lnTo>
                <a:lnTo>
                  <a:pt x="3952" y="130729"/>
                </a:lnTo>
                <a:lnTo>
                  <a:pt x="13666" y="140135"/>
                </a:lnTo>
                <a:lnTo>
                  <a:pt x="20257" y="146644"/>
                </a:lnTo>
                <a:lnTo>
                  <a:pt x="25604" y="150983"/>
                </a:lnTo>
                <a:lnTo>
                  <a:pt x="30121" y="153877"/>
                </a:lnTo>
                <a:lnTo>
                  <a:pt x="34084" y="155805"/>
                </a:lnTo>
                <a:lnTo>
                  <a:pt x="37679" y="157091"/>
                </a:lnTo>
                <a:lnTo>
                  <a:pt x="41029" y="157948"/>
                </a:lnTo>
                <a:lnTo>
                  <a:pt x="44214" y="158519"/>
                </a:lnTo>
                <a:lnTo>
                  <a:pt x="47290" y="158900"/>
                </a:lnTo>
                <a:lnTo>
                  <a:pt x="50293" y="159154"/>
                </a:lnTo>
                <a:lnTo>
                  <a:pt x="53247" y="159323"/>
                </a:lnTo>
                <a:lnTo>
                  <a:pt x="56169" y="158484"/>
                </a:lnTo>
                <a:lnTo>
                  <a:pt x="59070" y="156972"/>
                </a:lnTo>
                <a:lnTo>
                  <a:pt x="61957" y="155011"/>
                </a:lnTo>
                <a:lnTo>
                  <a:pt x="64833" y="152751"/>
                </a:lnTo>
                <a:lnTo>
                  <a:pt x="67703" y="150292"/>
                </a:lnTo>
                <a:lnTo>
                  <a:pt x="70570" y="147701"/>
                </a:lnTo>
                <a:lnTo>
                  <a:pt x="76294" y="142281"/>
                </a:lnTo>
                <a:lnTo>
                  <a:pt x="79154" y="139502"/>
                </a:lnTo>
                <a:lnTo>
                  <a:pt x="82013" y="137649"/>
                </a:lnTo>
                <a:lnTo>
                  <a:pt x="84872" y="136415"/>
                </a:lnTo>
                <a:lnTo>
                  <a:pt x="87730" y="135591"/>
                </a:lnTo>
                <a:lnTo>
                  <a:pt x="89635" y="133137"/>
                </a:lnTo>
                <a:lnTo>
                  <a:pt x="90906" y="129597"/>
                </a:lnTo>
                <a:lnTo>
                  <a:pt x="91753" y="125331"/>
                </a:lnTo>
                <a:lnTo>
                  <a:pt x="93270" y="121535"/>
                </a:lnTo>
                <a:lnTo>
                  <a:pt x="95234" y="118051"/>
                </a:lnTo>
                <a:lnTo>
                  <a:pt x="97496" y="114776"/>
                </a:lnTo>
                <a:lnTo>
                  <a:pt x="99004" y="110688"/>
                </a:lnTo>
                <a:lnTo>
                  <a:pt x="100009" y="106058"/>
                </a:lnTo>
                <a:lnTo>
                  <a:pt x="100678" y="101066"/>
                </a:lnTo>
                <a:lnTo>
                  <a:pt x="101125" y="94880"/>
                </a:lnTo>
                <a:lnTo>
                  <a:pt x="101424" y="87899"/>
                </a:lnTo>
                <a:lnTo>
                  <a:pt x="101622" y="80388"/>
                </a:lnTo>
                <a:lnTo>
                  <a:pt x="100802" y="73475"/>
                </a:lnTo>
                <a:lnTo>
                  <a:pt x="99302" y="66962"/>
                </a:lnTo>
                <a:lnTo>
                  <a:pt x="97350" y="60714"/>
                </a:lnTo>
                <a:lnTo>
                  <a:pt x="95097" y="54644"/>
                </a:lnTo>
                <a:lnTo>
                  <a:pt x="92642" y="48693"/>
                </a:lnTo>
                <a:lnTo>
                  <a:pt x="90052" y="42820"/>
                </a:lnTo>
                <a:lnTo>
                  <a:pt x="85469" y="37000"/>
                </a:lnTo>
                <a:lnTo>
                  <a:pt x="79555" y="31215"/>
                </a:lnTo>
                <a:lnTo>
                  <a:pt x="72756" y="25453"/>
                </a:lnTo>
                <a:lnTo>
                  <a:pt x="66318" y="19707"/>
                </a:lnTo>
                <a:lnTo>
                  <a:pt x="54084" y="8242"/>
                </a:lnTo>
                <a:lnTo>
                  <a:pt x="49108" y="4423"/>
                </a:lnTo>
                <a:lnTo>
                  <a:pt x="44838" y="1877"/>
                </a:lnTo>
                <a:lnTo>
                  <a:pt x="41038" y="180"/>
                </a:lnTo>
                <a:lnTo>
                  <a:pt x="36600" y="0"/>
                </a:lnTo>
                <a:lnTo>
                  <a:pt x="31736" y="834"/>
                </a:lnTo>
                <a:lnTo>
                  <a:pt x="19344" y="4463"/>
                </a:lnTo>
                <a:lnTo>
                  <a:pt x="18328" y="5714"/>
                </a:lnTo>
                <a:lnTo>
                  <a:pt x="17650" y="7500"/>
                </a:lnTo>
                <a:lnTo>
                  <a:pt x="17198" y="9643"/>
                </a:lnTo>
                <a:lnTo>
                  <a:pt x="14156" y="14565"/>
                </a:lnTo>
                <a:lnTo>
                  <a:pt x="12011" y="17210"/>
                </a:lnTo>
                <a:lnTo>
                  <a:pt x="10581" y="20879"/>
                </a:lnTo>
                <a:lnTo>
                  <a:pt x="9628" y="25230"/>
                </a:lnTo>
                <a:lnTo>
                  <a:pt x="8993" y="30036"/>
                </a:lnTo>
                <a:lnTo>
                  <a:pt x="9522" y="39907"/>
                </a:lnTo>
                <a:lnTo>
                  <a:pt x="10826" y="53155"/>
                </a:lnTo>
                <a:lnTo>
                  <a:pt x="12649" y="68655"/>
                </a:lnTo>
                <a:lnTo>
                  <a:pt x="14817" y="80893"/>
                </a:lnTo>
                <a:lnTo>
                  <a:pt x="17214" y="90957"/>
                </a:lnTo>
                <a:lnTo>
                  <a:pt x="19765" y="99571"/>
                </a:lnTo>
                <a:lnTo>
                  <a:pt x="23371" y="106266"/>
                </a:lnTo>
                <a:lnTo>
                  <a:pt x="27679" y="111683"/>
                </a:lnTo>
                <a:lnTo>
                  <a:pt x="32457" y="116246"/>
                </a:lnTo>
                <a:lnTo>
                  <a:pt x="36594" y="119288"/>
                </a:lnTo>
                <a:lnTo>
                  <a:pt x="40305" y="121316"/>
                </a:lnTo>
                <a:lnTo>
                  <a:pt x="43731" y="122668"/>
                </a:lnTo>
                <a:lnTo>
                  <a:pt x="50778" y="124522"/>
                </a:lnTo>
                <a:lnTo>
                  <a:pt x="71308" y="129122"/>
                </a:lnTo>
                <a:lnTo>
                  <a:pt x="81545" y="130729"/>
                </a:lnTo>
                <a:lnTo>
                  <a:pt x="91227" y="131801"/>
                </a:lnTo>
                <a:lnTo>
                  <a:pt x="100539" y="132516"/>
                </a:lnTo>
                <a:lnTo>
                  <a:pt x="108652" y="132992"/>
                </a:lnTo>
                <a:lnTo>
                  <a:pt x="122748" y="133521"/>
                </a:lnTo>
                <a:lnTo>
                  <a:pt x="128221" y="132710"/>
                </a:lnTo>
                <a:lnTo>
                  <a:pt x="132822" y="131216"/>
                </a:lnTo>
                <a:lnTo>
                  <a:pt x="136842" y="129268"/>
                </a:lnTo>
                <a:lnTo>
                  <a:pt x="140474" y="126064"/>
                </a:lnTo>
                <a:lnTo>
                  <a:pt x="143848" y="122024"/>
                </a:lnTo>
                <a:lnTo>
                  <a:pt x="147050" y="117425"/>
                </a:lnTo>
                <a:lnTo>
                  <a:pt x="149184" y="113407"/>
                </a:lnTo>
                <a:lnTo>
                  <a:pt x="150608" y="109775"/>
                </a:lnTo>
                <a:lnTo>
                  <a:pt x="151556" y="106402"/>
                </a:lnTo>
                <a:lnTo>
                  <a:pt x="151237" y="102247"/>
                </a:lnTo>
                <a:lnTo>
                  <a:pt x="150071" y="97573"/>
                </a:lnTo>
                <a:lnTo>
                  <a:pt x="148341" y="92552"/>
                </a:lnTo>
                <a:lnTo>
                  <a:pt x="147188" y="87300"/>
                </a:lnTo>
                <a:lnTo>
                  <a:pt x="146419" y="81893"/>
                </a:lnTo>
                <a:lnTo>
                  <a:pt x="145907" y="76383"/>
                </a:lnTo>
                <a:lnTo>
                  <a:pt x="144613" y="72710"/>
                </a:lnTo>
                <a:lnTo>
                  <a:pt x="142797" y="70262"/>
                </a:lnTo>
                <a:lnTo>
                  <a:pt x="138240" y="66589"/>
                </a:lnTo>
                <a:lnTo>
                  <a:pt x="135692" y="64276"/>
                </a:lnTo>
                <a:lnTo>
                  <a:pt x="133040" y="61781"/>
                </a:lnTo>
                <a:lnTo>
                  <a:pt x="130320" y="60118"/>
                </a:lnTo>
                <a:lnTo>
                  <a:pt x="127553" y="59009"/>
                </a:lnTo>
                <a:lnTo>
                  <a:pt x="120822" y="57230"/>
                </a:lnTo>
                <a:lnTo>
                  <a:pt x="119316" y="58036"/>
                </a:lnTo>
                <a:lnTo>
                  <a:pt x="115104" y="61473"/>
                </a:lnTo>
                <a:lnTo>
                  <a:pt x="112647" y="63722"/>
                </a:lnTo>
                <a:lnTo>
                  <a:pt x="107378" y="68762"/>
                </a:lnTo>
                <a:lnTo>
                  <a:pt x="103686" y="73345"/>
                </a:lnTo>
                <a:lnTo>
                  <a:pt x="99321" y="79257"/>
                </a:lnTo>
                <a:lnTo>
                  <a:pt x="94505" y="86056"/>
                </a:lnTo>
                <a:lnTo>
                  <a:pt x="90342" y="92494"/>
                </a:lnTo>
                <a:lnTo>
                  <a:pt x="86615" y="98691"/>
                </a:lnTo>
                <a:lnTo>
                  <a:pt x="83177" y="104727"/>
                </a:lnTo>
                <a:lnTo>
                  <a:pt x="79933" y="112561"/>
                </a:lnTo>
                <a:lnTo>
                  <a:pt x="76817" y="121594"/>
                </a:lnTo>
                <a:lnTo>
                  <a:pt x="73788" y="131426"/>
                </a:lnTo>
                <a:lnTo>
                  <a:pt x="72720" y="138933"/>
                </a:lnTo>
                <a:lnTo>
                  <a:pt x="72962" y="144890"/>
                </a:lnTo>
                <a:lnTo>
                  <a:pt x="75642" y="156744"/>
                </a:lnTo>
                <a:lnTo>
                  <a:pt x="76814" y="156764"/>
                </a:lnTo>
                <a:lnTo>
                  <a:pt x="80657" y="154247"/>
                </a:lnTo>
                <a:lnTo>
                  <a:pt x="83015" y="150337"/>
                </a:lnTo>
                <a:lnTo>
                  <a:pt x="85540" y="144873"/>
                </a:lnTo>
                <a:lnTo>
                  <a:pt x="88176" y="138373"/>
                </a:lnTo>
                <a:lnTo>
                  <a:pt x="89933" y="132134"/>
                </a:lnTo>
                <a:lnTo>
                  <a:pt x="91104" y="126070"/>
                </a:lnTo>
                <a:lnTo>
                  <a:pt x="91885" y="120123"/>
                </a:lnTo>
                <a:lnTo>
                  <a:pt x="93358" y="113300"/>
                </a:lnTo>
                <a:lnTo>
                  <a:pt x="95292" y="105894"/>
                </a:lnTo>
                <a:lnTo>
                  <a:pt x="100690" y="87128"/>
                </a:lnTo>
                <a:lnTo>
                  <a:pt x="100181" y="84636"/>
                </a:lnTo>
                <a:lnTo>
                  <a:pt x="98889" y="82022"/>
                </a:lnTo>
                <a:lnTo>
                  <a:pt x="93447" y="739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39"/>
          <p:cNvSpPr/>
          <p:nvPr/>
        </p:nvSpPr>
        <p:spPr>
          <a:xfrm>
            <a:off x="6543675" y="2538991"/>
            <a:ext cx="144920" cy="131190"/>
          </a:xfrm>
          <a:custGeom>
            <a:avLst/>
            <a:gdLst/>
            <a:ahLst/>
            <a:cxnLst/>
            <a:rect l="0" t="0" r="0" b="0"/>
            <a:pathLst>
              <a:path w="144920" h="131190">
                <a:moveTo>
                  <a:pt x="111442" y="7041"/>
                </a:moveTo>
                <a:lnTo>
                  <a:pt x="93239" y="11592"/>
                </a:lnTo>
                <a:lnTo>
                  <a:pt x="86924" y="12933"/>
                </a:lnTo>
                <a:lnTo>
                  <a:pt x="81762" y="13826"/>
                </a:lnTo>
                <a:lnTo>
                  <a:pt x="77368" y="14422"/>
                </a:lnTo>
                <a:lnTo>
                  <a:pt x="73486" y="15772"/>
                </a:lnTo>
                <a:lnTo>
                  <a:pt x="69946" y="17624"/>
                </a:lnTo>
                <a:lnTo>
                  <a:pt x="66633" y="19811"/>
                </a:lnTo>
                <a:lnTo>
                  <a:pt x="63472" y="22222"/>
                </a:lnTo>
                <a:lnTo>
                  <a:pt x="60412" y="24782"/>
                </a:lnTo>
                <a:lnTo>
                  <a:pt x="57419" y="27441"/>
                </a:lnTo>
                <a:lnTo>
                  <a:pt x="51554" y="32935"/>
                </a:lnTo>
                <a:lnTo>
                  <a:pt x="48657" y="35734"/>
                </a:lnTo>
                <a:lnTo>
                  <a:pt x="46725" y="39504"/>
                </a:lnTo>
                <a:lnTo>
                  <a:pt x="45438" y="43923"/>
                </a:lnTo>
                <a:lnTo>
                  <a:pt x="44579" y="48774"/>
                </a:lnTo>
                <a:lnTo>
                  <a:pt x="44007" y="53913"/>
                </a:lnTo>
                <a:lnTo>
                  <a:pt x="43626" y="59244"/>
                </a:lnTo>
                <a:lnTo>
                  <a:pt x="43371" y="64703"/>
                </a:lnTo>
                <a:lnTo>
                  <a:pt x="43088" y="80929"/>
                </a:lnTo>
                <a:lnTo>
                  <a:pt x="43012" y="90589"/>
                </a:lnTo>
                <a:lnTo>
                  <a:pt x="44867" y="98935"/>
                </a:lnTo>
                <a:lnTo>
                  <a:pt x="48009" y="106404"/>
                </a:lnTo>
                <a:lnTo>
                  <a:pt x="52009" y="113288"/>
                </a:lnTo>
                <a:lnTo>
                  <a:pt x="55627" y="117877"/>
                </a:lnTo>
                <a:lnTo>
                  <a:pt x="58992" y="120937"/>
                </a:lnTo>
                <a:lnTo>
                  <a:pt x="62188" y="122977"/>
                </a:lnTo>
                <a:lnTo>
                  <a:pt x="66223" y="125289"/>
                </a:lnTo>
                <a:lnTo>
                  <a:pt x="75787" y="130398"/>
                </a:lnTo>
                <a:lnTo>
                  <a:pt x="80052" y="131189"/>
                </a:lnTo>
                <a:lnTo>
                  <a:pt x="83848" y="130764"/>
                </a:lnTo>
                <a:lnTo>
                  <a:pt x="87331" y="129528"/>
                </a:lnTo>
                <a:lnTo>
                  <a:pt x="90606" y="128704"/>
                </a:lnTo>
                <a:lnTo>
                  <a:pt x="93741" y="128155"/>
                </a:lnTo>
                <a:lnTo>
                  <a:pt x="96784" y="127789"/>
                </a:lnTo>
                <a:lnTo>
                  <a:pt x="101670" y="126592"/>
                </a:lnTo>
                <a:lnTo>
                  <a:pt x="107785" y="124842"/>
                </a:lnTo>
                <a:lnTo>
                  <a:pt x="114719" y="122722"/>
                </a:lnTo>
                <a:lnTo>
                  <a:pt x="119342" y="119404"/>
                </a:lnTo>
                <a:lnTo>
                  <a:pt x="122424" y="115287"/>
                </a:lnTo>
                <a:lnTo>
                  <a:pt x="124478" y="110638"/>
                </a:lnTo>
                <a:lnTo>
                  <a:pt x="127753" y="104681"/>
                </a:lnTo>
                <a:lnTo>
                  <a:pt x="131841" y="97851"/>
                </a:lnTo>
                <a:lnTo>
                  <a:pt x="136472" y="90441"/>
                </a:lnTo>
                <a:lnTo>
                  <a:pt x="139558" y="82644"/>
                </a:lnTo>
                <a:lnTo>
                  <a:pt x="141616" y="74588"/>
                </a:lnTo>
                <a:lnTo>
                  <a:pt x="142988" y="66360"/>
                </a:lnTo>
                <a:lnTo>
                  <a:pt x="143903" y="58017"/>
                </a:lnTo>
                <a:lnTo>
                  <a:pt x="144512" y="49597"/>
                </a:lnTo>
                <a:lnTo>
                  <a:pt x="144919" y="41127"/>
                </a:lnTo>
                <a:lnTo>
                  <a:pt x="144238" y="33575"/>
                </a:lnTo>
                <a:lnTo>
                  <a:pt x="142831" y="26635"/>
                </a:lnTo>
                <a:lnTo>
                  <a:pt x="140941" y="20104"/>
                </a:lnTo>
                <a:lnTo>
                  <a:pt x="138727" y="15750"/>
                </a:lnTo>
                <a:lnTo>
                  <a:pt x="136300" y="12847"/>
                </a:lnTo>
                <a:lnTo>
                  <a:pt x="133729" y="10912"/>
                </a:lnTo>
                <a:lnTo>
                  <a:pt x="131062" y="8669"/>
                </a:lnTo>
                <a:lnTo>
                  <a:pt x="128333" y="6221"/>
                </a:lnTo>
                <a:lnTo>
                  <a:pt x="125560" y="3637"/>
                </a:lnTo>
                <a:lnTo>
                  <a:pt x="121807" y="1914"/>
                </a:lnTo>
                <a:lnTo>
                  <a:pt x="117399" y="766"/>
                </a:lnTo>
                <a:lnTo>
                  <a:pt x="112556" y="0"/>
                </a:lnTo>
                <a:lnTo>
                  <a:pt x="107422" y="442"/>
                </a:lnTo>
                <a:lnTo>
                  <a:pt x="102095" y="1689"/>
                </a:lnTo>
                <a:lnTo>
                  <a:pt x="96638" y="3473"/>
                </a:lnTo>
                <a:lnTo>
                  <a:pt x="91095" y="6567"/>
                </a:lnTo>
                <a:lnTo>
                  <a:pt x="85495" y="10535"/>
                </a:lnTo>
                <a:lnTo>
                  <a:pt x="79857" y="15086"/>
                </a:lnTo>
                <a:lnTo>
                  <a:pt x="73240" y="20024"/>
                </a:lnTo>
                <a:lnTo>
                  <a:pt x="58268" y="30591"/>
                </a:lnTo>
                <a:lnTo>
                  <a:pt x="52180" y="36076"/>
                </a:lnTo>
                <a:lnTo>
                  <a:pt x="47169" y="41638"/>
                </a:lnTo>
                <a:lnTo>
                  <a:pt x="42876" y="47250"/>
                </a:lnTo>
                <a:lnTo>
                  <a:pt x="39061" y="53850"/>
                </a:lnTo>
                <a:lnTo>
                  <a:pt x="35566" y="61107"/>
                </a:lnTo>
                <a:lnTo>
                  <a:pt x="32283" y="68803"/>
                </a:lnTo>
                <a:lnTo>
                  <a:pt x="30095" y="75838"/>
                </a:lnTo>
                <a:lnTo>
                  <a:pt x="28635" y="82433"/>
                </a:lnTo>
                <a:lnTo>
                  <a:pt x="27662" y="88735"/>
                </a:lnTo>
                <a:lnTo>
                  <a:pt x="27966" y="94841"/>
                </a:lnTo>
                <a:lnTo>
                  <a:pt x="29122" y="100817"/>
                </a:lnTo>
                <a:lnTo>
                  <a:pt x="30844" y="106706"/>
                </a:lnTo>
                <a:lnTo>
                  <a:pt x="32946" y="110632"/>
                </a:lnTo>
                <a:lnTo>
                  <a:pt x="35298" y="113249"/>
                </a:lnTo>
                <a:lnTo>
                  <a:pt x="37820" y="114994"/>
                </a:lnTo>
                <a:lnTo>
                  <a:pt x="40453" y="117110"/>
                </a:lnTo>
                <a:lnTo>
                  <a:pt x="43160" y="119473"/>
                </a:lnTo>
                <a:lnTo>
                  <a:pt x="45918" y="122000"/>
                </a:lnTo>
                <a:lnTo>
                  <a:pt x="48710" y="123686"/>
                </a:lnTo>
                <a:lnTo>
                  <a:pt x="51523" y="124809"/>
                </a:lnTo>
                <a:lnTo>
                  <a:pt x="54351" y="125558"/>
                </a:lnTo>
                <a:lnTo>
                  <a:pt x="57189" y="125105"/>
                </a:lnTo>
                <a:lnTo>
                  <a:pt x="60034" y="123850"/>
                </a:lnTo>
                <a:lnTo>
                  <a:pt x="62882" y="122062"/>
                </a:lnTo>
                <a:lnTo>
                  <a:pt x="64782" y="119916"/>
                </a:lnTo>
                <a:lnTo>
                  <a:pt x="66047" y="117534"/>
                </a:lnTo>
                <a:lnTo>
                  <a:pt x="66892" y="114993"/>
                </a:lnTo>
                <a:lnTo>
                  <a:pt x="68407" y="112346"/>
                </a:lnTo>
                <a:lnTo>
                  <a:pt x="70370" y="109630"/>
                </a:lnTo>
                <a:lnTo>
                  <a:pt x="72630" y="106866"/>
                </a:lnTo>
                <a:lnTo>
                  <a:pt x="75090" y="101213"/>
                </a:lnTo>
                <a:lnTo>
                  <a:pt x="77682" y="93635"/>
                </a:lnTo>
                <a:lnTo>
                  <a:pt x="80363" y="84773"/>
                </a:lnTo>
                <a:lnTo>
                  <a:pt x="82150" y="76007"/>
                </a:lnTo>
                <a:lnTo>
                  <a:pt x="83342" y="67306"/>
                </a:lnTo>
                <a:lnTo>
                  <a:pt x="84136" y="58648"/>
                </a:lnTo>
                <a:lnTo>
                  <a:pt x="83713" y="52875"/>
                </a:lnTo>
                <a:lnTo>
                  <a:pt x="82478" y="49027"/>
                </a:lnTo>
                <a:lnTo>
                  <a:pt x="80703" y="46462"/>
                </a:lnTo>
                <a:lnTo>
                  <a:pt x="79519" y="43799"/>
                </a:lnTo>
                <a:lnTo>
                  <a:pt x="78730" y="41072"/>
                </a:lnTo>
                <a:lnTo>
                  <a:pt x="78204" y="38301"/>
                </a:lnTo>
                <a:lnTo>
                  <a:pt x="76901" y="36453"/>
                </a:lnTo>
                <a:lnTo>
                  <a:pt x="75080" y="35222"/>
                </a:lnTo>
                <a:lnTo>
                  <a:pt x="72913" y="34401"/>
                </a:lnTo>
                <a:lnTo>
                  <a:pt x="69563" y="33853"/>
                </a:lnTo>
                <a:lnTo>
                  <a:pt x="65426" y="33488"/>
                </a:lnTo>
                <a:lnTo>
                  <a:pt x="60762" y="33245"/>
                </a:lnTo>
                <a:lnTo>
                  <a:pt x="56700" y="34036"/>
                </a:lnTo>
                <a:lnTo>
                  <a:pt x="53040" y="35515"/>
                </a:lnTo>
                <a:lnTo>
                  <a:pt x="49647" y="37454"/>
                </a:lnTo>
                <a:lnTo>
                  <a:pt x="45480" y="40651"/>
                </a:lnTo>
                <a:lnTo>
                  <a:pt x="40798" y="44688"/>
                </a:lnTo>
                <a:lnTo>
                  <a:pt x="31467" y="53301"/>
                </a:lnTo>
                <a:lnTo>
                  <a:pt x="24145" y="60303"/>
                </a:lnTo>
                <a:lnTo>
                  <a:pt x="20859" y="64457"/>
                </a:lnTo>
                <a:lnTo>
                  <a:pt x="17716" y="69131"/>
                </a:lnTo>
                <a:lnTo>
                  <a:pt x="14668" y="74152"/>
                </a:lnTo>
                <a:lnTo>
                  <a:pt x="12636" y="78451"/>
                </a:lnTo>
                <a:lnTo>
                  <a:pt x="11281" y="82270"/>
                </a:lnTo>
                <a:lnTo>
                  <a:pt x="0" y="1099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40"/>
          <p:cNvSpPr/>
          <p:nvPr/>
        </p:nvSpPr>
        <p:spPr>
          <a:xfrm>
            <a:off x="2943225" y="4920615"/>
            <a:ext cx="94298" cy="385763"/>
          </a:xfrm>
          <a:custGeom>
            <a:avLst/>
            <a:gdLst/>
            <a:ahLst/>
            <a:cxnLst/>
            <a:rect l="0" t="0" r="0" b="0"/>
            <a:pathLst>
              <a:path w="94298" h="385763">
                <a:moveTo>
                  <a:pt x="0" y="0"/>
                </a:moveTo>
                <a:lnTo>
                  <a:pt x="4550" y="18203"/>
                </a:lnTo>
                <a:lnTo>
                  <a:pt x="6843" y="25470"/>
                </a:lnTo>
                <a:lnTo>
                  <a:pt x="9325" y="32220"/>
                </a:lnTo>
                <a:lnTo>
                  <a:pt x="11931" y="38625"/>
                </a:lnTo>
                <a:lnTo>
                  <a:pt x="14621" y="44800"/>
                </a:lnTo>
                <a:lnTo>
                  <a:pt x="20151" y="56741"/>
                </a:lnTo>
                <a:lnTo>
                  <a:pt x="23911" y="66402"/>
                </a:lnTo>
                <a:lnTo>
                  <a:pt x="33170" y="92377"/>
                </a:lnTo>
                <a:lnTo>
                  <a:pt x="49092" y="139131"/>
                </a:lnTo>
                <a:lnTo>
                  <a:pt x="53683" y="155618"/>
                </a:lnTo>
                <a:lnTo>
                  <a:pt x="57696" y="172326"/>
                </a:lnTo>
                <a:lnTo>
                  <a:pt x="61324" y="189179"/>
                </a:lnTo>
                <a:lnTo>
                  <a:pt x="64695" y="203271"/>
                </a:lnTo>
                <a:lnTo>
                  <a:pt x="67895" y="215524"/>
                </a:lnTo>
                <a:lnTo>
                  <a:pt x="70980" y="226550"/>
                </a:lnTo>
                <a:lnTo>
                  <a:pt x="73990" y="239616"/>
                </a:lnTo>
                <a:lnTo>
                  <a:pt x="79874" y="269373"/>
                </a:lnTo>
                <a:lnTo>
                  <a:pt x="81824" y="282452"/>
                </a:lnTo>
                <a:lnTo>
                  <a:pt x="83124" y="294029"/>
                </a:lnTo>
                <a:lnTo>
                  <a:pt x="83991" y="304604"/>
                </a:lnTo>
                <a:lnTo>
                  <a:pt x="85521" y="313559"/>
                </a:lnTo>
                <a:lnTo>
                  <a:pt x="87494" y="321434"/>
                </a:lnTo>
                <a:lnTo>
                  <a:pt x="89762" y="328589"/>
                </a:lnTo>
                <a:lnTo>
                  <a:pt x="91274" y="336217"/>
                </a:lnTo>
                <a:lnTo>
                  <a:pt x="92281" y="344160"/>
                </a:lnTo>
                <a:lnTo>
                  <a:pt x="93401" y="358699"/>
                </a:lnTo>
                <a:lnTo>
                  <a:pt x="93700" y="363911"/>
                </a:lnTo>
                <a:lnTo>
                  <a:pt x="94297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41"/>
          <p:cNvSpPr/>
          <p:nvPr/>
        </p:nvSpPr>
        <p:spPr>
          <a:xfrm>
            <a:off x="2814637" y="4869179"/>
            <a:ext cx="274321" cy="454344"/>
          </a:xfrm>
          <a:custGeom>
            <a:avLst/>
            <a:gdLst/>
            <a:ahLst/>
            <a:cxnLst/>
            <a:rect l="0" t="0" r="0" b="0"/>
            <a:pathLst>
              <a:path w="274321" h="454344">
                <a:moveTo>
                  <a:pt x="274320" y="0"/>
                </a:moveTo>
                <a:lnTo>
                  <a:pt x="255007" y="19313"/>
                </a:lnTo>
                <a:lnTo>
                  <a:pt x="248909" y="27952"/>
                </a:lnTo>
                <a:lnTo>
                  <a:pt x="243024" y="38140"/>
                </a:lnTo>
                <a:lnTo>
                  <a:pt x="237233" y="49020"/>
                </a:lnTo>
                <a:lnTo>
                  <a:pt x="228944" y="60204"/>
                </a:lnTo>
                <a:lnTo>
                  <a:pt x="224067" y="65854"/>
                </a:lnTo>
                <a:lnTo>
                  <a:pt x="216108" y="79751"/>
                </a:lnTo>
                <a:lnTo>
                  <a:pt x="212652" y="87457"/>
                </a:lnTo>
                <a:lnTo>
                  <a:pt x="208443" y="94500"/>
                </a:lnTo>
                <a:lnTo>
                  <a:pt x="203732" y="101100"/>
                </a:lnTo>
                <a:lnTo>
                  <a:pt x="198686" y="107405"/>
                </a:lnTo>
                <a:lnTo>
                  <a:pt x="193417" y="114466"/>
                </a:lnTo>
                <a:lnTo>
                  <a:pt x="182483" y="129932"/>
                </a:lnTo>
                <a:lnTo>
                  <a:pt x="165618" y="154704"/>
                </a:lnTo>
                <a:lnTo>
                  <a:pt x="158037" y="166953"/>
                </a:lnTo>
                <a:lnTo>
                  <a:pt x="139454" y="198344"/>
                </a:lnTo>
                <a:lnTo>
                  <a:pt x="132021" y="212240"/>
                </a:lnTo>
                <a:lnTo>
                  <a:pt x="126114" y="224361"/>
                </a:lnTo>
                <a:lnTo>
                  <a:pt x="121224" y="235299"/>
                </a:lnTo>
                <a:lnTo>
                  <a:pt x="112248" y="250212"/>
                </a:lnTo>
                <a:lnTo>
                  <a:pt x="100550" y="267773"/>
                </a:lnTo>
                <a:lnTo>
                  <a:pt x="87036" y="287100"/>
                </a:lnTo>
                <a:lnTo>
                  <a:pt x="76121" y="303795"/>
                </a:lnTo>
                <a:lnTo>
                  <a:pt x="66940" y="318736"/>
                </a:lnTo>
                <a:lnTo>
                  <a:pt x="58914" y="332506"/>
                </a:lnTo>
                <a:lnTo>
                  <a:pt x="51659" y="342638"/>
                </a:lnTo>
                <a:lnTo>
                  <a:pt x="44917" y="350346"/>
                </a:lnTo>
                <a:lnTo>
                  <a:pt x="38517" y="356436"/>
                </a:lnTo>
                <a:lnTo>
                  <a:pt x="33298" y="362402"/>
                </a:lnTo>
                <a:lnTo>
                  <a:pt x="24959" y="374111"/>
                </a:lnTo>
                <a:lnTo>
                  <a:pt x="10358" y="395963"/>
                </a:lnTo>
                <a:lnTo>
                  <a:pt x="4604" y="407124"/>
                </a:lnTo>
                <a:lnTo>
                  <a:pt x="0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42"/>
          <p:cNvSpPr/>
          <p:nvPr/>
        </p:nvSpPr>
        <p:spPr>
          <a:xfrm>
            <a:off x="3217544" y="4920615"/>
            <a:ext cx="351474" cy="68581"/>
          </a:xfrm>
          <a:custGeom>
            <a:avLst/>
            <a:gdLst/>
            <a:ahLst/>
            <a:cxnLst/>
            <a:rect l="0" t="0" r="0" b="0"/>
            <a:pathLst>
              <a:path w="351474" h="68581">
                <a:moveTo>
                  <a:pt x="0" y="68580"/>
                </a:moveTo>
                <a:lnTo>
                  <a:pt x="13653" y="64029"/>
                </a:lnTo>
                <a:lnTo>
                  <a:pt x="22437" y="61736"/>
                </a:lnTo>
                <a:lnTo>
                  <a:pt x="44897" y="56648"/>
                </a:lnTo>
                <a:lnTo>
                  <a:pt x="55649" y="53958"/>
                </a:lnTo>
                <a:lnTo>
                  <a:pt x="65675" y="51212"/>
                </a:lnTo>
                <a:lnTo>
                  <a:pt x="75216" y="48428"/>
                </a:lnTo>
                <a:lnTo>
                  <a:pt x="83482" y="45621"/>
                </a:lnTo>
                <a:lnTo>
                  <a:pt x="90897" y="42796"/>
                </a:lnTo>
                <a:lnTo>
                  <a:pt x="97745" y="39961"/>
                </a:lnTo>
                <a:lnTo>
                  <a:pt x="110884" y="36165"/>
                </a:lnTo>
                <a:lnTo>
                  <a:pt x="213075" y="10924"/>
                </a:lnTo>
                <a:lnTo>
                  <a:pt x="232538" y="7283"/>
                </a:lnTo>
                <a:lnTo>
                  <a:pt x="250276" y="4855"/>
                </a:lnTo>
                <a:lnTo>
                  <a:pt x="266863" y="3237"/>
                </a:lnTo>
                <a:lnTo>
                  <a:pt x="279827" y="2158"/>
                </a:lnTo>
                <a:lnTo>
                  <a:pt x="290374" y="1438"/>
                </a:lnTo>
                <a:lnTo>
                  <a:pt x="307173" y="639"/>
                </a:lnTo>
                <a:lnTo>
                  <a:pt x="314319" y="426"/>
                </a:lnTo>
                <a:lnTo>
                  <a:pt x="3514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43"/>
          <p:cNvSpPr/>
          <p:nvPr/>
        </p:nvSpPr>
        <p:spPr>
          <a:xfrm>
            <a:off x="3234689" y="5032057"/>
            <a:ext cx="377191" cy="51436"/>
          </a:xfrm>
          <a:custGeom>
            <a:avLst/>
            <a:gdLst/>
            <a:ahLst/>
            <a:cxnLst/>
            <a:rect l="0" t="0" r="0" b="0"/>
            <a:pathLst>
              <a:path w="377191" h="51436">
                <a:moveTo>
                  <a:pt x="0" y="51435"/>
                </a:moveTo>
                <a:lnTo>
                  <a:pt x="9102" y="51435"/>
                </a:lnTo>
                <a:lnTo>
                  <a:pt x="14641" y="50483"/>
                </a:lnTo>
                <a:lnTo>
                  <a:pt x="21191" y="48896"/>
                </a:lnTo>
                <a:lnTo>
                  <a:pt x="28415" y="46884"/>
                </a:lnTo>
                <a:lnTo>
                  <a:pt x="35136" y="44591"/>
                </a:lnTo>
                <a:lnTo>
                  <a:pt x="41522" y="42110"/>
                </a:lnTo>
                <a:lnTo>
                  <a:pt x="47684" y="39503"/>
                </a:lnTo>
                <a:lnTo>
                  <a:pt x="54649" y="37766"/>
                </a:lnTo>
                <a:lnTo>
                  <a:pt x="62151" y="36608"/>
                </a:lnTo>
                <a:lnTo>
                  <a:pt x="70009" y="35835"/>
                </a:lnTo>
                <a:lnTo>
                  <a:pt x="77153" y="34367"/>
                </a:lnTo>
                <a:lnTo>
                  <a:pt x="83820" y="32437"/>
                </a:lnTo>
                <a:lnTo>
                  <a:pt x="90170" y="30197"/>
                </a:lnTo>
                <a:lnTo>
                  <a:pt x="97261" y="28704"/>
                </a:lnTo>
                <a:lnTo>
                  <a:pt x="104846" y="27708"/>
                </a:lnTo>
                <a:lnTo>
                  <a:pt x="112760" y="27045"/>
                </a:lnTo>
                <a:lnTo>
                  <a:pt x="122799" y="25650"/>
                </a:lnTo>
                <a:lnTo>
                  <a:pt x="162538" y="19136"/>
                </a:lnTo>
                <a:lnTo>
                  <a:pt x="200509" y="13903"/>
                </a:lnTo>
                <a:lnTo>
                  <a:pt x="216541" y="12126"/>
                </a:lnTo>
                <a:lnTo>
                  <a:pt x="230085" y="10942"/>
                </a:lnTo>
                <a:lnTo>
                  <a:pt x="251803" y="9625"/>
                </a:lnTo>
                <a:lnTo>
                  <a:pt x="267805" y="9040"/>
                </a:lnTo>
                <a:lnTo>
                  <a:pt x="275692" y="7932"/>
                </a:lnTo>
                <a:lnTo>
                  <a:pt x="283807" y="6240"/>
                </a:lnTo>
                <a:lnTo>
                  <a:pt x="292075" y="4160"/>
                </a:lnTo>
                <a:lnTo>
                  <a:pt x="303302" y="2774"/>
                </a:lnTo>
                <a:lnTo>
                  <a:pt x="316501" y="1849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44"/>
          <p:cNvSpPr/>
          <p:nvPr/>
        </p:nvSpPr>
        <p:spPr>
          <a:xfrm>
            <a:off x="3697604" y="4954904"/>
            <a:ext cx="377192" cy="25366"/>
          </a:xfrm>
          <a:custGeom>
            <a:avLst/>
            <a:gdLst/>
            <a:ahLst/>
            <a:cxnLst/>
            <a:rect l="0" t="0" r="0" b="0"/>
            <a:pathLst>
              <a:path w="377192" h="25366">
                <a:moveTo>
                  <a:pt x="0" y="17146"/>
                </a:moveTo>
                <a:lnTo>
                  <a:pt x="13653" y="21697"/>
                </a:lnTo>
                <a:lnTo>
                  <a:pt x="19579" y="23037"/>
                </a:lnTo>
                <a:lnTo>
                  <a:pt x="25436" y="23931"/>
                </a:lnTo>
                <a:lnTo>
                  <a:pt x="31245" y="24527"/>
                </a:lnTo>
                <a:lnTo>
                  <a:pt x="40832" y="24924"/>
                </a:lnTo>
                <a:lnTo>
                  <a:pt x="66726" y="25365"/>
                </a:lnTo>
                <a:lnTo>
                  <a:pt x="91156" y="23578"/>
                </a:lnTo>
                <a:lnTo>
                  <a:pt x="206849" y="12102"/>
                </a:lnTo>
                <a:lnTo>
                  <a:pt x="223624" y="10925"/>
                </a:lnTo>
                <a:lnTo>
                  <a:pt x="245286" y="10141"/>
                </a:lnTo>
                <a:lnTo>
                  <a:pt x="339971" y="8780"/>
                </a:lnTo>
                <a:lnTo>
                  <a:pt x="347615" y="7758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45"/>
          <p:cNvSpPr/>
          <p:nvPr/>
        </p:nvSpPr>
        <p:spPr>
          <a:xfrm>
            <a:off x="4117657" y="4749165"/>
            <a:ext cx="1" cy="411481"/>
          </a:xfrm>
          <a:custGeom>
            <a:avLst/>
            <a:gdLst/>
            <a:ahLst/>
            <a:cxnLst/>
            <a:rect l="0" t="0" r="0" b="0"/>
            <a:pathLst>
              <a:path w="1" h="411481">
                <a:moveTo>
                  <a:pt x="0" y="0"/>
                </a:move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46"/>
          <p:cNvSpPr/>
          <p:nvPr/>
        </p:nvSpPr>
        <p:spPr>
          <a:xfrm>
            <a:off x="4323397" y="5050180"/>
            <a:ext cx="25719" cy="50458"/>
          </a:xfrm>
          <a:custGeom>
            <a:avLst/>
            <a:gdLst/>
            <a:ahLst/>
            <a:cxnLst/>
            <a:rect l="0" t="0" r="0" b="0"/>
            <a:pathLst>
              <a:path w="25719" h="50458">
                <a:moveTo>
                  <a:pt x="0" y="50457"/>
                </a:moveTo>
                <a:lnTo>
                  <a:pt x="0" y="26594"/>
                </a:lnTo>
                <a:lnTo>
                  <a:pt x="1905" y="21213"/>
                </a:lnTo>
                <a:lnTo>
                  <a:pt x="5080" y="15721"/>
                </a:lnTo>
                <a:lnTo>
                  <a:pt x="9102" y="10155"/>
                </a:lnTo>
                <a:lnTo>
                  <a:pt x="12735" y="6444"/>
                </a:lnTo>
                <a:lnTo>
                  <a:pt x="16110" y="3970"/>
                </a:lnTo>
                <a:lnTo>
                  <a:pt x="23820" y="0"/>
                </a:lnTo>
                <a:lnTo>
                  <a:pt x="24452" y="626"/>
                </a:lnTo>
                <a:lnTo>
                  <a:pt x="24874" y="1997"/>
                </a:lnTo>
                <a:lnTo>
                  <a:pt x="25718" y="7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47"/>
          <p:cNvSpPr/>
          <p:nvPr/>
        </p:nvSpPr>
        <p:spPr>
          <a:xfrm>
            <a:off x="4401263" y="4740592"/>
            <a:ext cx="242860" cy="365938"/>
          </a:xfrm>
          <a:custGeom>
            <a:avLst/>
            <a:gdLst/>
            <a:ahLst/>
            <a:cxnLst/>
            <a:rect l="0" t="0" r="0" b="0"/>
            <a:pathLst>
              <a:path w="242860" h="365938">
                <a:moveTo>
                  <a:pt x="222171" y="0"/>
                </a:moveTo>
                <a:lnTo>
                  <a:pt x="208519" y="4551"/>
                </a:lnTo>
                <a:lnTo>
                  <a:pt x="203545" y="6844"/>
                </a:lnTo>
                <a:lnTo>
                  <a:pt x="199276" y="9325"/>
                </a:lnTo>
                <a:lnTo>
                  <a:pt x="195478" y="11932"/>
                </a:lnTo>
                <a:lnTo>
                  <a:pt x="191041" y="14622"/>
                </a:lnTo>
                <a:lnTo>
                  <a:pt x="186178" y="17368"/>
                </a:lnTo>
                <a:lnTo>
                  <a:pt x="181031" y="20151"/>
                </a:lnTo>
                <a:lnTo>
                  <a:pt x="155584" y="33170"/>
                </a:lnTo>
                <a:lnTo>
                  <a:pt x="147299" y="36401"/>
                </a:lnTo>
                <a:lnTo>
                  <a:pt x="139872" y="38555"/>
                </a:lnTo>
                <a:lnTo>
                  <a:pt x="133015" y="39991"/>
                </a:lnTo>
                <a:lnTo>
                  <a:pt x="125587" y="41900"/>
                </a:lnTo>
                <a:lnTo>
                  <a:pt x="117776" y="44126"/>
                </a:lnTo>
                <a:lnTo>
                  <a:pt x="109712" y="46562"/>
                </a:lnTo>
                <a:lnTo>
                  <a:pt x="102431" y="49139"/>
                </a:lnTo>
                <a:lnTo>
                  <a:pt x="95672" y="51810"/>
                </a:lnTo>
                <a:lnTo>
                  <a:pt x="89261" y="54542"/>
                </a:lnTo>
                <a:lnTo>
                  <a:pt x="83082" y="56364"/>
                </a:lnTo>
                <a:lnTo>
                  <a:pt x="77058" y="57579"/>
                </a:lnTo>
                <a:lnTo>
                  <a:pt x="71137" y="58388"/>
                </a:lnTo>
                <a:lnTo>
                  <a:pt x="63379" y="58928"/>
                </a:lnTo>
                <a:lnTo>
                  <a:pt x="54397" y="59288"/>
                </a:lnTo>
                <a:lnTo>
                  <a:pt x="44599" y="59528"/>
                </a:lnTo>
                <a:lnTo>
                  <a:pt x="36163" y="58735"/>
                </a:lnTo>
                <a:lnTo>
                  <a:pt x="28633" y="57255"/>
                </a:lnTo>
                <a:lnTo>
                  <a:pt x="21708" y="55315"/>
                </a:lnTo>
                <a:lnTo>
                  <a:pt x="16139" y="54021"/>
                </a:lnTo>
                <a:lnTo>
                  <a:pt x="11475" y="53159"/>
                </a:lnTo>
                <a:lnTo>
                  <a:pt x="7412" y="52585"/>
                </a:lnTo>
                <a:lnTo>
                  <a:pt x="4703" y="56011"/>
                </a:lnTo>
                <a:lnTo>
                  <a:pt x="2898" y="62106"/>
                </a:lnTo>
                <a:lnTo>
                  <a:pt x="1694" y="69979"/>
                </a:lnTo>
                <a:lnTo>
                  <a:pt x="892" y="78085"/>
                </a:lnTo>
                <a:lnTo>
                  <a:pt x="357" y="86347"/>
                </a:lnTo>
                <a:lnTo>
                  <a:pt x="0" y="94712"/>
                </a:lnTo>
                <a:lnTo>
                  <a:pt x="715" y="102194"/>
                </a:lnTo>
                <a:lnTo>
                  <a:pt x="2144" y="109087"/>
                </a:lnTo>
                <a:lnTo>
                  <a:pt x="4049" y="115587"/>
                </a:lnTo>
                <a:lnTo>
                  <a:pt x="5319" y="122778"/>
                </a:lnTo>
                <a:lnTo>
                  <a:pt x="6166" y="130430"/>
                </a:lnTo>
                <a:lnTo>
                  <a:pt x="6730" y="138388"/>
                </a:lnTo>
                <a:lnTo>
                  <a:pt x="7107" y="145599"/>
                </a:lnTo>
                <a:lnTo>
                  <a:pt x="7525" y="158691"/>
                </a:lnTo>
                <a:lnTo>
                  <a:pt x="8588" y="163896"/>
                </a:lnTo>
                <a:lnTo>
                  <a:pt x="12311" y="172220"/>
                </a:lnTo>
                <a:lnTo>
                  <a:pt x="19762" y="182261"/>
                </a:lnTo>
                <a:lnTo>
                  <a:pt x="22461" y="183421"/>
                </a:lnTo>
                <a:lnTo>
                  <a:pt x="25214" y="183240"/>
                </a:lnTo>
                <a:lnTo>
                  <a:pt x="28001" y="182168"/>
                </a:lnTo>
                <a:lnTo>
                  <a:pt x="31765" y="179547"/>
                </a:lnTo>
                <a:lnTo>
                  <a:pt x="36179" y="175896"/>
                </a:lnTo>
                <a:lnTo>
                  <a:pt x="41026" y="171556"/>
                </a:lnTo>
                <a:lnTo>
                  <a:pt x="48068" y="166758"/>
                </a:lnTo>
                <a:lnTo>
                  <a:pt x="56573" y="161655"/>
                </a:lnTo>
                <a:lnTo>
                  <a:pt x="66053" y="156347"/>
                </a:lnTo>
                <a:lnTo>
                  <a:pt x="75230" y="150904"/>
                </a:lnTo>
                <a:lnTo>
                  <a:pt x="93047" y="139776"/>
                </a:lnTo>
                <a:lnTo>
                  <a:pt x="102750" y="135094"/>
                </a:lnTo>
                <a:lnTo>
                  <a:pt x="113030" y="131020"/>
                </a:lnTo>
                <a:lnTo>
                  <a:pt x="123693" y="127352"/>
                </a:lnTo>
                <a:lnTo>
                  <a:pt x="133659" y="124906"/>
                </a:lnTo>
                <a:lnTo>
                  <a:pt x="143161" y="123276"/>
                </a:lnTo>
                <a:lnTo>
                  <a:pt x="152353" y="122189"/>
                </a:lnTo>
                <a:lnTo>
                  <a:pt x="160386" y="121465"/>
                </a:lnTo>
                <a:lnTo>
                  <a:pt x="167646" y="120981"/>
                </a:lnTo>
                <a:lnTo>
                  <a:pt x="174391" y="120659"/>
                </a:lnTo>
                <a:lnTo>
                  <a:pt x="180793" y="121397"/>
                </a:lnTo>
                <a:lnTo>
                  <a:pt x="186966" y="122842"/>
                </a:lnTo>
                <a:lnTo>
                  <a:pt x="192986" y="124757"/>
                </a:lnTo>
                <a:lnTo>
                  <a:pt x="197952" y="126986"/>
                </a:lnTo>
                <a:lnTo>
                  <a:pt x="202215" y="129425"/>
                </a:lnTo>
                <a:lnTo>
                  <a:pt x="206010" y="132004"/>
                </a:lnTo>
                <a:lnTo>
                  <a:pt x="210445" y="134675"/>
                </a:lnTo>
                <a:lnTo>
                  <a:pt x="215306" y="137408"/>
                </a:lnTo>
                <a:lnTo>
                  <a:pt x="220452" y="140183"/>
                </a:lnTo>
                <a:lnTo>
                  <a:pt x="224835" y="143938"/>
                </a:lnTo>
                <a:lnTo>
                  <a:pt x="232245" y="153190"/>
                </a:lnTo>
                <a:lnTo>
                  <a:pt x="238714" y="163652"/>
                </a:lnTo>
                <a:lnTo>
                  <a:pt x="241772" y="169109"/>
                </a:lnTo>
                <a:lnTo>
                  <a:pt x="242859" y="175604"/>
                </a:lnTo>
                <a:lnTo>
                  <a:pt x="242631" y="182792"/>
                </a:lnTo>
                <a:lnTo>
                  <a:pt x="241526" y="190441"/>
                </a:lnTo>
                <a:lnTo>
                  <a:pt x="240789" y="198399"/>
                </a:lnTo>
                <a:lnTo>
                  <a:pt x="240299" y="206561"/>
                </a:lnTo>
                <a:lnTo>
                  <a:pt x="239971" y="214860"/>
                </a:lnTo>
                <a:lnTo>
                  <a:pt x="237848" y="223250"/>
                </a:lnTo>
                <a:lnTo>
                  <a:pt x="234528" y="231701"/>
                </a:lnTo>
                <a:lnTo>
                  <a:pt x="230408" y="240192"/>
                </a:lnTo>
                <a:lnTo>
                  <a:pt x="225758" y="248711"/>
                </a:lnTo>
                <a:lnTo>
                  <a:pt x="220752" y="257247"/>
                </a:lnTo>
                <a:lnTo>
                  <a:pt x="215510" y="265796"/>
                </a:lnTo>
                <a:lnTo>
                  <a:pt x="208206" y="276257"/>
                </a:lnTo>
                <a:lnTo>
                  <a:pt x="199526" y="287994"/>
                </a:lnTo>
                <a:lnTo>
                  <a:pt x="189930" y="300581"/>
                </a:lnTo>
                <a:lnTo>
                  <a:pt x="181627" y="309925"/>
                </a:lnTo>
                <a:lnTo>
                  <a:pt x="174187" y="317107"/>
                </a:lnTo>
                <a:lnTo>
                  <a:pt x="167321" y="322847"/>
                </a:lnTo>
                <a:lnTo>
                  <a:pt x="160840" y="328579"/>
                </a:lnTo>
                <a:lnTo>
                  <a:pt x="148558" y="340028"/>
                </a:lnTo>
                <a:lnTo>
                  <a:pt x="142616" y="343843"/>
                </a:lnTo>
                <a:lnTo>
                  <a:pt x="136749" y="346386"/>
                </a:lnTo>
                <a:lnTo>
                  <a:pt x="130933" y="348081"/>
                </a:lnTo>
                <a:lnTo>
                  <a:pt x="124198" y="351117"/>
                </a:lnTo>
                <a:lnTo>
                  <a:pt x="116851" y="355046"/>
                </a:lnTo>
                <a:lnTo>
                  <a:pt x="109095" y="359569"/>
                </a:lnTo>
                <a:lnTo>
                  <a:pt x="102973" y="362585"/>
                </a:lnTo>
                <a:lnTo>
                  <a:pt x="97938" y="364596"/>
                </a:lnTo>
                <a:lnTo>
                  <a:pt x="93630" y="365937"/>
                </a:lnTo>
                <a:lnTo>
                  <a:pt x="89804" y="365878"/>
                </a:lnTo>
                <a:lnTo>
                  <a:pt x="86302" y="364886"/>
                </a:lnTo>
                <a:lnTo>
                  <a:pt x="67866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48"/>
          <p:cNvSpPr/>
          <p:nvPr/>
        </p:nvSpPr>
        <p:spPr>
          <a:xfrm>
            <a:off x="4786312" y="5023485"/>
            <a:ext cx="22982" cy="214313"/>
          </a:xfrm>
          <a:custGeom>
            <a:avLst/>
            <a:gdLst/>
            <a:ahLst/>
            <a:cxnLst/>
            <a:rect l="0" t="0" r="0" b="0"/>
            <a:pathLst>
              <a:path w="22982" h="214313">
                <a:moveTo>
                  <a:pt x="0" y="0"/>
                </a:moveTo>
                <a:lnTo>
                  <a:pt x="4551" y="13652"/>
                </a:lnTo>
                <a:lnTo>
                  <a:pt x="11865" y="33055"/>
                </a:lnTo>
                <a:lnTo>
                  <a:pt x="16483" y="44896"/>
                </a:lnTo>
                <a:lnTo>
                  <a:pt x="19561" y="58506"/>
                </a:lnTo>
                <a:lnTo>
                  <a:pt x="21613" y="73294"/>
                </a:lnTo>
                <a:lnTo>
                  <a:pt x="22981" y="88868"/>
                </a:lnTo>
                <a:lnTo>
                  <a:pt x="21989" y="108775"/>
                </a:lnTo>
                <a:lnTo>
                  <a:pt x="19422" y="131572"/>
                </a:lnTo>
                <a:lnTo>
                  <a:pt x="8572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49"/>
          <p:cNvSpPr/>
          <p:nvPr/>
        </p:nvSpPr>
        <p:spPr>
          <a:xfrm>
            <a:off x="4992052" y="4894897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18203" y="17145"/>
                </a:lnTo>
                <a:lnTo>
                  <a:pt x="26423" y="16193"/>
                </a:lnTo>
                <a:lnTo>
                  <a:pt x="34760" y="14606"/>
                </a:lnTo>
                <a:lnTo>
                  <a:pt x="43176" y="12594"/>
                </a:lnTo>
                <a:lnTo>
                  <a:pt x="53549" y="11253"/>
                </a:lnTo>
                <a:lnTo>
                  <a:pt x="65227" y="10360"/>
                </a:lnTo>
                <a:lnTo>
                  <a:pt x="77774" y="9764"/>
                </a:lnTo>
                <a:lnTo>
                  <a:pt x="89949" y="8414"/>
                </a:lnTo>
                <a:lnTo>
                  <a:pt x="101876" y="6562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50"/>
          <p:cNvSpPr/>
          <p:nvPr/>
        </p:nvSpPr>
        <p:spPr>
          <a:xfrm>
            <a:off x="5143048" y="4723846"/>
            <a:ext cx="268438" cy="325332"/>
          </a:xfrm>
          <a:custGeom>
            <a:avLst/>
            <a:gdLst/>
            <a:ahLst/>
            <a:cxnLst/>
            <a:rect l="0" t="0" r="0" b="0"/>
            <a:pathLst>
              <a:path w="268438" h="325332">
                <a:moveTo>
                  <a:pt x="123324" y="42464"/>
                </a:moveTo>
                <a:lnTo>
                  <a:pt x="142637" y="23151"/>
                </a:lnTo>
                <a:lnTo>
                  <a:pt x="146677" y="20063"/>
                </a:lnTo>
                <a:lnTo>
                  <a:pt x="151275" y="17053"/>
                </a:lnTo>
                <a:lnTo>
                  <a:pt x="156245" y="14093"/>
                </a:lnTo>
                <a:lnTo>
                  <a:pt x="161465" y="12120"/>
                </a:lnTo>
                <a:lnTo>
                  <a:pt x="166848" y="10804"/>
                </a:lnTo>
                <a:lnTo>
                  <a:pt x="172343" y="9927"/>
                </a:lnTo>
                <a:lnTo>
                  <a:pt x="177911" y="8390"/>
                </a:lnTo>
                <a:lnTo>
                  <a:pt x="183528" y="6414"/>
                </a:lnTo>
                <a:lnTo>
                  <a:pt x="189178" y="4143"/>
                </a:lnTo>
                <a:lnTo>
                  <a:pt x="194849" y="2629"/>
                </a:lnTo>
                <a:lnTo>
                  <a:pt x="200535" y="1620"/>
                </a:lnTo>
                <a:lnTo>
                  <a:pt x="206230" y="947"/>
                </a:lnTo>
                <a:lnTo>
                  <a:pt x="211932" y="498"/>
                </a:lnTo>
                <a:lnTo>
                  <a:pt x="217639" y="199"/>
                </a:lnTo>
                <a:lnTo>
                  <a:pt x="223348" y="0"/>
                </a:lnTo>
                <a:lnTo>
                  <a:pt x="228107" y="820"/>
                </a:lnTo>
                <a:lnTo>
                  <a:pt x="235934" y="4270"/>
                </a:lnTo>
                <a:lnTo>
                  <a:pt x="240307" y="5571"/>
                </a:lnTo>
                <a:lnTo>
                  <a:pt x="245128" y="6438"/>
                </a:lnTo>
                <a:lnTo>
                  <a:pt x="250247" y="7017"/>
                </a:lnTo>
                <a:lnTo>
                  <a:pt x="254612" y="8355"/>
                </a:lnTo>
                <a:lnTo>
                  <a:pt x="262002" y="12382"/>
                </a:lnTo>
                <a:lnTo>
                  <a:pt x="264353" y="15741"/>
                </a:lnTo>
                <a:lnTo>
                  <a:pt x="266966" y="24555"/>
                </a:lnTo>
                <a:lnTo>
                  <a:pt x="267663" y="29572"/>
                </a:lnTo>
                <a:lnTo>
                  <a:pt x="268128" y="34822"/>
                </a:lnTo>
                <a:lnTo>
                  <a:pt x="268437" y="40227"/>
                </a:lnTo>
                <a:lnTo>
                  <a:pt x="267691" y="45735"/>
                </a:lnTo>
                <a:lnTo>
                  <a:pt x="266241" y="51312"/>
                </a:lnTo>
                <a:lnTo>
                  <a:pt x="264322" y="56935"/>
                </a:lnTo>
                <a:lnTo>
                  <a:pt x="260185" y="64494"/>
                </a:lnTo>
                <a:lnTo>
                  <a:pt x="254570" y="73343"/>
                </a:lnTo>
                <a:lnTo>
                  <a:pt x="247969" y="83052"/>
                </a:lnTo>
                <a:lnTo>
                  <a:pt x="241663" y="91430"/>
                </a:lnTo>
                <a:lnTo>
                  <a:pt x="235555" y="98920"/>
                </a:lnTo>
                <a:lnTo>
                  <a:pt x="229577" y="105819"/>
                </a:lnTo>
                <a:lnTo>
                  <a:pt x="223687" y="112323"/>
                </a:lnTo>
                <a:lnTo>
                  <a:pt x="212062" y="124630"/>
                </a:lnTo>
                <a:lnTo>
                  <a:pt x="172863" y="164343"/>
                </a:lnTo>
                <a:lnTo>
                  <a:pt x="165026" y="172197"/>
                </a:lnTo>
                <a:lnTo>
                  <a:pt x="160651" y="175625"/>
                </a:lnTo>
                <a:lnTo>
                  <a:pt x="155828" y="178863"/>
                </a:lnTo>
                <a:lnTo>
                  <a:pt x="150709" y="181975"/>
                </a:lnTo>
                <a:lnTo>
                  <a:pt x="142480" y="185431"/>
                </a:lnTo>
                <a:lnTo>
                  <a:pt x="135648" y="186967"/>
                </a:lnTo>
                <a:lnTo>
                  <a:pt x="128351" y="187832"/>
                </a:lnTo>
                <a:lnTo>
                  <a:pt x="128581" y="187953"/>
                </a:lnTo>
                <a:lnTo>
                  <a:pt x="129686" y="188034"/>
                </a:lnTo>
                <a:lnTo>
                  <a:pt x="131375" y="187136"/>
                </a:lnTo>
                <a:lnTo>
                  <a:pt x="135792" y="183597"/>
                </a:lnTo>
                <a:lnTo>
                  <a:pt x="138304" y="182273"/>
                </a:lnTo>
                <a:lnTo>
                  <a:pt x="146389" y="179456"/>
                </a:lnTo>
                <a:lnTo>
                  <a:pt x="151990" y="175422"/>
                </a:lnTo>
                <a:lnTo>
                  <a:pt x="155770" y="173965"/>
                </a:lnTo>
                <a:lnTo>
                  <a:pt x="160194" y="172994"/>
                </a:lnTo>
                <a:lnTo>
                  <a:pt x="165050" y="172346"/>
                </a:lnTo>
                <a:lnTo>
                  <a:pt x="170191" y="171914"/>
                </a:lnTo>
                <a:lnTo>
                  <a:pt x="175524" y="171627"/>
                </a:lnTo>
                <a:lnTo>
                  <a:pt x="186529" y="171307"/>
                </a:lnTo>
                <a:lnTo>
                  <a:pt x="219991" y="171061"/>
                </a:lnTo>
                <a:lnTo>
                  <a:pt x="223011" y="172010"/>
                </a:lnTo>
                <a:lnTo>
                  <a:pt x="228907" y="175605"/>
                </a:lnTo>
                <a:lnTo>
                  <a:pt x="234702" y="180377"/>
                </a:lnTo>
                <a:lnTo>
                  <a:pt x="237582" y="182984"/>
                </a:lnTo>
                <a:lnTo>
                  <a:pt x="239500" y="185674"/>
                </a:lnTo>
                <a:lnTo>
                  <a:pt x="241633" y="191203"/>
                </a:lnTo>
                <a:lnTo>
                  <a:pt x="242581" y="199375"/>
                </a:lnTo>
                <a:lnTo>
                  <a:pt x="243002" y="208404"/>
                </a:lnTo>
                <a:lnTo>
                  <a:pt x="243189" y="215593"/>
                </a:lnTo>
                <a:lnTo>
                  <a:pt x="240732" y="224503"/>
                </a:lnTo>
                <a:lnTo>
                  <a:pt x="238744" y="229545"/>
                </a:lnTo>
                <a:lnTo>
                  <a:pt x="235513" y="233860"/>
                </a:lnTo>
                <a:lnTo>
                  <a:pt x="231454" y="237688"/>
                </a:lnTo>
                <a:lnTo>
                  <a:pt x="226843" y="241193"/>
                </a:lnTo>
                <a:lnTo>
                  <a:pt x="220912" y="247340"/>
                </a:lnTo>
                <a:lnTo>
                  <a:pt x="214100" y="255248"/>
                </a:lnTo>
                <a:lnTo>
                  <a:pt x="206702" y="264330"/>
                </a:lnTo>
                <a:lnTo>
                  <a:pt x="199864" y="271337"/>
                </a:lnTo>
                <a:lnTo>
                  <a:pt x="193401" y="276961"/>
                </a:lnTo>
                <a:lnTo>
                  <a:pt x="187187" y="281663"/>
                </a:lnTo>
                <a:lnTo>
                  <a:pt x="172662" y="291967"/>
                </a:lnTo>
                <a:lnTo>
                  <a:pt x="164789" y="297382"/>
                </a:lnTo>
                <a:lnTo>
                  <a:pt x="155730" y="302897"/>
                </a:lnTo>
                <a:lnTo>
                  <a:pt x="145880" y="308478"/>
                </a:lnTo>
                <a:lnTo>
                  <a:pt x="135504" y="314104"/>
                </a:lnTo>
                <a:lnTo>
                  <a:pt x="126681" y="317855"/>
                </a:lnTo>
                <a:lnTo>
                  <a:pt x="118895" y="320355"/>
                </a:lnTo>
                <a:lnTo>
                  <a:pt x="111799" y="322022"/>
                </a:lnTo>
                <a:lnTo>
                  <a:pt x="105163" y="323133"/>
                </a:lnTo>
                <a:lnTo>
                  <a:pt x="98835" y="323874"/>
                </a:lnTo>
                <a:lnTo>
                  <a:pt x="92710" y="324368"/>
                </a:lnTo>
                <a:lnTo>
                  <a:pt x="86722" y="324697"/>
                </a:lnTo>
                <a:lnTo>
                  <a:pt x="74989" y="325064"/>
                </a:lnTo>
                <a:lnTo>
                  <a:pt x="45029" y="325331"/>
                </a:lnTo>
                <a:lnTo>
                  <a:pt x="39694" y="323434"/>
                </a:lnTo>
                <a:lnTo>
                  <a:pt x="33281" y="320265"/>
                </a:lnTo>
                <a:lnTo>
                  <a:pt x="26148" y="316247"/>
                </a:lnTo>
                <a:lnTo>
                  <a:pt x="20440" y="313569"/>
                </a:lnTo>
                <a:lnTo>
                  <a:pt x="15682" y="311783"/>
                </a:lnTo>
                <a:lnTo>
                  <a:pt x="11558" y="310592"/>
                </a:lnTo>
                <a:lnTo>
                  <a:pt x="4435" y="306729"/>
                </a:lnTo>
                <a:lnTo>
                  <a:pt x="1202" y="304366"/>
                </a:lnTo>
                <a:lnTo>
                  <a:pt x="0" y="302790"/>
                </a:lnTo>
                <a:lnTo>
                  <a:pt x="150" y="301740"/>
                </a:lnTo>
                <a:lnTo>
                  <a:pt x="3309" y="2910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51"/>
          <p:cNvSpPr/>
          <p:nvPr/>
        </p:nvSpPr>
        <p:spPr>
          <a:xfrm>
            <a:off x="5566409" y="4969144"/>
            <a:ext cx="17146" cy="54342"/>
          </a:xfrm>
          <a:custGeom>
            <a:avLst/>
            <a:gdLst/>
            <a:ahLst/>
            <a:cxnLst/>
            <a:rect l="0" t="0" r="0" b="0"/>
            <a:pathLst>
              <a:path w="17146" h="54342">
                <a:moveTo>
                  <a:pt x="0" y="54341"/>
                </a:moveTo>
                <a:lnTo>
                  <a:pt x="0" y="27647"/>
                </a:lnTo>
                <a:lnTo>
                  <a:pt x="953" y="23210"/>
                </a:lnTo>
                <a:lnTo>
                  <a:pt x="2541" y="18347"/>
                </a:lnTo>
                <a:lnTo>
                  <a:pt x="4552" y="13200"/>
                </a:lnTo>
                <a:lnTo>
                  <a:pt x="6844" y="8816"/>
                </a:lnTo>
                <a:lnTo>
                  <a:pt x="9325" y="4941"/>
                </a:lnTo>
                <a:lnTo>
                  <a:pt x="11932" y="1405"/>
                </a:lnTo>
                <a:lnTo>
                  <a:pt x="13670" y="0"/>
                </a:lnTo>
                <a:lnTo>
                  <a:pt x="14829" y="17"/>
                </a:lnTo>
                <a:lnTo>
                  <a:pt x="17145" y="29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52"/>
          <p:cNvSpPr/>
          <p:nvPr/>
        </p:nvSpPr>
        <p:spPr>
          <a:xfrm>
            <a:off x="5634991" y="4672012"/>
            <a:ext cx="246549" cy="360046"/>
          </a:xfrm>
          <a:custGeom>
            <a:avLst/>
            <a:gdLst/>
            <a:ahLst/>
            <a:cxnLst/>
            <a:rect l="0" t="0" r="0" b="0"/>
            <a:pathLst>
              <a:path w="246549" h="360046">
                <a:moveTo>
                  <a:pt x="188593" y="0"/>
                </a:moveTo>
                <a:lnTo>
                  <a:pt x="179492" y="0"/>
                </a:lnTo>
                <a:lnTo>
                  <a:pt x="174906" y="953"/>
                </a:lnTo>
                <a:lnTo>
                  <a:pt x="169943" y="2540"/>
                </a:lnTo>
                <a:lnTo>
                  <a:pt x="164730" y="4551"/>
                </a:lnTo>
                <a:lnTo>
                  <a:pt x="159349" y="6844"/>
                </a:lnTo>
                <a:lnTo>
                  <a:pt x="148291" y="11932"/>
                </a:lnTo>
                <a:lnTo>
                  <a:pt x="119974" y="25784"/>
                </a:lnTo>
                <a:lnTo>
                  <a:pt x="97146" y="37161"/>
                </a:lnTo>
                <a:lnTo>
                  <a:pt x="91433" y="39061"/>
                </a:lnTo>
                <a:lnTo>
                  <a:pt x="85720" y="40329"/>
                </a:lnTo>
                <a:lnTo>
                  <a:pt x="80006" y="41173"/>
                </a:lnTo>
                <a:lnTo>
                  <a:pt x="73340" y="40784"/>
                </a:lnTo>
                <a:lnTo>
                  <a:pt x="66038" y="39572"/>
                </a:lnTo>
                <a:lnTo>
                  <a:pt x="39568" y="33315"/>
                </a:lnTo>
                <a:lnTo>
                  <a:pt x="29236" y="30782"/>
                </a:lnTo>
                <a:lnTo>
                  <a:pt x="20442" y="28142"/>
                </a:lnTo>
                <a:lnTo>
                  <a:pt x="12676" y="25429"/>
                </a:lnTo>
                <a:lnTo>
                  <a:pt x="5592" y="22668"/>
                </a:lnTo>
                <a:lnTo>
                  <a:pt x="1823" y="22732"/>
                </a:lnTo>
                <a:lnTo>
                  <a:pt x="262" y="24680"/>
                </a:lnTo>
                <a:lnTo>
                  <a:pt x="77" y="33982"/>
                </a:lnTo>
                <a:lnTo>
                  <a:pt x="0" y="173425"/>
                </a:lnTo>
                <a:lnTo>
                  <a:pt x="952" y="178481"/>
                </a:lnTo>
                <a:lnTo>
                  <a:pt x="2539" y="181853"/>
                </a:lnTo>
                <a:lnTo>
                  <a:pt x="4550" y="184100"/>
                </a:lnTo>
                <a:lnTo>
                  <a:pt x="6843" y="185599"/>
                </a:lnTo>
                <a:lnTo>
                  <a:pt x="11930" y="187263"/>
                </a:lnTo>
                <a:lnTo>
                  <a:pt x="14621" y="186755"/>
                </a:lnTo>
                <a:lnTo>
                  <a:pt x="20150" y="183650"/>
                </a:lnTo>
                <a:lnTo>
                  <a:pt x="25782" y="179095"/>
                </a:lnTo>
                <a:lnTo>
                  <a:pt x="31460" y="173895"/>
                </a:lnTo>
                <a:lnTo>
                  <a:pt x="37159" y="168409"/>
                </a:lnTo>
                <a:lnTo>
                  <a:pt x="40965" y="165613"/>
                </a:lnTo>
                <a:lnTo>
                  <a:pt x="45407" y="162796"/>
                </a:lnTo>
                <a:lnTo>
                  <a:pt x="50273" y="159966"/>
                </a:lnTo>
                <a:lnTo>
                  <a:pt x="65840" y="151741"/>
                </a:lnTo>
                <a:lnTo>
                  <a:pt x="75326" y="146881"/>
                </a:lnTo>
                <a:lnTo>
                  <a:pt x="83554" y="143641"/>
                </a:lnTo>
                <a:lnTo>
                  <a:pt x="90945" y="141481"/>
                </a:lnTo>
                <a:lnTo>
                  <a:pt x="97777" y="140040"/>
                </a:lnTo>
                <a:lnTo>
                  <a:pt x="125596" y="133462"/>
                </a:lnTo>
                <a:lnTo>
                  <a:pt x="134213" y="131838"/>
                </a:lnTo>
                <a:lnTo>
                  <a:pt x="141862" y="130754"/>
                </a:lnTo>
                <a:lnTo>
                  <a:pt x="148867" y="130032"/>
                </a:lnTo>
                <a:lnTo>
                  <a:pt x="155441" y="129551"/>
                </a:lnTo>
                <a:lnTo>
                  <a:pt x="161729" y="129230"/>
                </a:lnTo>
                <a:lnTo>
                  <a:pt x="167827" y="129016"/>
                </a:lnTo>
                <a:lnTo>
                  <a:pt x="173797" y="129825"/>
                </a:lnTo>
                <a:lnTo>
                  <a:pt x="179681" y="131318"/>
                </a:lnTo>
                <a:lnTo>
                  <a:pt x="185509" y="133266"/>
                </a:lnTo>
                <a:lnTo>
                  <a:pt x="193205" y="136469"/>
                </a:lnTo>
                <a:lnTo>
                  <a:pt x="202146" y="140509"/>
                </a:lnTo>
                <a:lnTo>
                  <a:pt x="211916" y="145108"/>
                </a:lnTo>
                <a:lnTo>
                  <a:pt x="219381" y="150078"/>
                </a:lnTo>
                <a:lnTo>
                  <a:pt x="225311" y="155297"/>
                </a:lnTo>
                <a:lnTo>
                  <a:pt x="230217" y="160682"/>
                </a:lnTo>
                <a:lnTo>
                  <a:pt x="234440" y="166176"/>
                </a:lnTo>
                <a:lnTo>
                  <a:pt x="241672" y="177361"/>
                </a:lnTo>
                <a:lnTo>
                  <a:pt x="243982" y="183011"/>
                </a:lnTo>
                <a:lnTo>
                  <a:pt x="245522" y="188682"/>
                </a:lnTo>
                <a:lnTo>
                  <a:pt x="246548" y="194368"/>
                </a:lnTo>
                <a:lnTo>
                  <a:pt x="246280" y="200064"/>
                </a:lnTo>
                <a:lnTo>
                  <a:pt x="245149" y="205766"/>
                </a:lnTo>
                <a:lnTo>
                  <a:pt x="243442" y="211472"/>
                </a:lnTo>
                <a:lnTo>
                  <a:pt x="242304" y="218134"/>
                </a:lnTo>
                <a:lnTo>
                  <a:pt x="241546" y="225433"/>
                </a:lnTo>
                <a:lnTo>
                  <a:pt x="241040" y="233156"/>
                </a:lnTo>
                <a:lnTo>
                  <a:pt x="238798" y="240210"/>
                </a:lnTo>
                <a:lnTo>
                  <a:pt x="235398" y="246817"/>
                </a:lnTo>
                <a:lnTo>
                  <a:pt x="231227" y="253128"/>
                </a:lnTo>
                <a:lnTo>
                  <a:pt x="226541" y="259239"/>
                </a:lnTo>
                <a:lnTo>
                  <a:pt x="221511" y="265219"/>
                </a:lnTo>
                <a:lnTo>
                  <a:pt x="216254" y="271110"/>
                </a:lnTo>
                <a:lnTo>
                  <a:pt x="205332" y="282736"/>
                </a:lnTo>
                <a:lnTo>
                  <a:pt x="199753" y="288503"/>
                </a:lnTo>
                <a:lnTo>
                  <a:pt x="193175" y="294253"/>
                </a:lnTo>
                <a:lnTo>
                  <a:pt x="185933" y="299991"/>
                </a:lnTo>
                <a:lnTo>
                  <a:pt x="178247" y="305721"/>
                </a:lnTo>
                <a:lnTo>
                  <a:pt x="171219" y="310494"/>
                </a:lnTo>
                <a:lnTo>
                  <a:pt x="164628" y="314629"/>
                </a:lnTo>
                <a:lnTo>
                  <a:pt x="158329" y="318337"/>
                </a:lnTo>
                <a:lnTo>
                  <a:pt x="143710" y="327538"/>
                </a:lnTo>
                <a:lnTo>
                  <a:pt x="135811" y="332659"/>
                </a:lnTo>
                <a:lnTo>
                  <a:pt x="126735" y="337025"/>
                </a:lnTo>
                <a:lnTo>
                  <a:pt x="116875" y="340888"/>
                </a:lnTo>
                <a:lnTo>
                  <a:pt x="106491" y="344417"/>
                </a:lnTo>
                <a:lnTo>
                  <a:pt x="97664" y="347721"/>
                </a:lnTo>
                <a:lnTo>
                  <a:pt x="89874" y="350877"/>
                </a:lnTo>
                <a:lnTo>
                  <a:pt x="82775" y="353933"/>
                </a:lnTo>
                <a:lnTo>
                  <a:pt x="76138" y="355970"/>
                </a:lnTo>
                <a:lnTo>
                  <a:pt x="69808" y="357329"/>
                </a:lnTo>
                <a:lnTo>
                  <a:pt x="56878" y="359240"/>
                </a:lnTo>
                <a:lnTo>
                  <a:pt x="42861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375119"/>
            <a:ext cx="8763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Find the slope of the line that passes through each pair of points.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24) (2, 3), (10, 15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lang="en-US" sz="2800" dirty="0" smtClean="0"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lang="en-US" sz="2800" dirty="0" smtClean="0"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lang="en-US" sz="2800" dirty="0" smtClean="0">
                <a:ea typeface="Times New Roman" pitchFamily="18" charset="0"/>
                <a:cs typeface="Arial" pitchFamily="34" charset="0"/>
              </a:rPr>
              <a:t>25)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(1/2, 9), (12, 1/4)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SMARTPenAnnotation713"/>
          <p:cNvSpPr/>
          <p:nvPr/>
        </p:nvSpPr>
        <p:spPr>
          <a:xfrm>
            <a:off x="5789295" y="2358813"/>
            <a:ext cx="642793" cy="475561"/>
          </a:xfrm>
          <a:custGeom>
            <a:avLst/>
            <a:gdLst/>
            <a:ahLst/>
            <a:cxnLst/>
            <a:rect l="0" t="0" r="0" b="0"/>
            <a:pathLst>
              <a:path w="642793" h="475561">
                <a:moveTo>
                  <a:pt x="0" y="50059"/>
                </a:moveTo>
                <a:lnTo>
                  <a:pt x="0" y="59161"/>
                </a:lnTo>
                <a:lnTo>
                  <a:pt x="2540" y="71249"/>
                </a:lnTo>
                <a:lnTo>
                  <a:pt x="6843" y="85194"/>
                </a:lnTo>
                <a:lnTo>
                  <a:pt x="11931" y="97742"/>
                </a:lnTo>
                <a:lnTo>
                  <a:pt x="15574" y="110423"/>
                </a:lnTo>
                <a:lnTo>
                  <a:pt x="24702" y="147372"/>
                </a:lnTo>
                <a:lnTo>
                  <a:pt x="27898" y="163512"/>
                </a:lnTo>
                <a:lnTo>
                  <a:pt x="30028" y="177129"/>
                </a:lnTo>
                <a:lnTo>
                  <a:pt x="31449" y="189065"/>
                </a:lnTo>
                <a:lnTo>
                  <a:pt x="33348" y="199880"/>
                </a:lnTo>
                <a:lnTo>
                  <a:pt x="35567" y="209947"/>
                </a:lnTo>
                <a:lnTo>
                  <a:pt x="37999" y="219516"/>
                </a:lnTo>
                <a:lnTo>
                  <a:pt x="40572" y="228753"/>
                </a:lnTo>
                <a:lnTo>
                  <a:pt x="45972" y="246636"/>
                </a:lnTo>
                <a:lnTo>
                  <a:pt x="47793" y="255405"/>
                </a:lnTo>
                <a:lnTo>
                  <a:pt x="49007" y="264109"/>
                </a:lnTo>
                <a:lnTo>
                  <a:pt x="49816" y="272769"/>
                </a:lnTo>
                <a:lnTo>
                  <a:pt x="53255" y="300171"/>
                </a:lnTo>
                <a:lnTo>
                  <a:pt x="55506" y="316813"/>
                </a:lnTo>
                <a:lnTo>
                  <a:pt x="57958" y="330765"/>
                </a:lnTo>
                <a:lnTo>
                  <a:pt x="60546" y="342924"/>
                </a:lnTo>
                <a:lnTo>
                  <a:pt x="63224" y="353887"/>
                </a:lnTo>
                <a:lnTo>
                  <a:pt x="65962" y="368816"/>
                </a:lnTo>
                <a:lnTo>
                  <a:pt x="71544" y="405724"/>
                </a:lnTo>
                <a:lnTo>
                  <a:pt x="74366" y="421471"/>
                </a:lnTo>
                <a:lnTo>
                  <a:pt x="77200" y="434827"/>
                </a:lnTo>
                <a:lnTo>
                  <a:pt x="80041" y="446589"/>
                </a:lnTo>
                <a:lnTo>
                  <a:pt x="81936" y="455382"/>
                </a:lnTo>
                <a:lnTo>
                  <a:pt x="84041" y="467693"/>
                </a:lnTo>
                <a:lnTo>
                  <a:pt x="83650" y="471357"/>
                </a:lnTo>
                <a:lnTo>
                  <a:pt x="82436" y="473799"/>
                </a:lnTo>
                <a:lnTo>
                  <a:pt x="80675" y="475427"/>
                </a:lnTo>
                <a:lnTo>
                  <a:pt x="78548" y="475560"/>
                </a:lnTo>
                <a:lnTo>
                  <a:pt x="76178" y="474696"/>
                </a:lnTo>
                <a:lnTo>
                  <a:pt x="73645" y="473168"/>
                </a:lnTo>
                <a:lnTo>
                  <a:pt x="71956" y="471197"/>
                </a:lnTo>
                <a:lnTo>
                  <a:pt x="70831" y="468930"/>
                </a:lnTo>
                <a:lnTo>
                  <a:pt x="70081" y="466466"/>
                </a:lnTo>
                <a:lnTo>
                  <a:pt x="69024" y="453897"/>
                </a:lnTo>
                <a:lnTo>
                  <a:pt x="66971" y="445967"/>
                </a:lnTo>
                <a:lnTo>
                  <a:pt x="63697" y="435918"/>
                </a:lnTo>
                <a:lnTo>
                  <a:pt x="59610" y="424456"/>
                </a:lnTo>
                <a:lnTo>
                  <a:pt x="56884" y="411099"/>
                </a:lnTo>
                <a:lnTo>
                  <a:pt x="55068" y="396480"/>
                </a:lnTo>
                <a:lnTo>
                  <a:pt x="53856" y="381019"/>
                </a:lnTo>
                <a:lnTo>
                  <a:pt x="53049" y="363091"/>
                </a:lnTo>
                <a:lnTo>
                  <a:pt x="52152" y="322852"/>
                </a:lnTo>
                <a:lnTo>
                  <a:pt x="52865" y="298596"/>
                </a:lnTo>
                <a:lnTo>
                  <a:pt x="56198" y="243705"/>
                </a:lnTo>
                <a:lnTo>
                  <a:pt x="58420" y="222019"/>
                </a:lnTo>
                <a:lnTo>
                  <a:pt x="60854" y="204704"/>
                </a:lnTo>
                <a:lnTo>
                  <a:pt x="63429" y="190303"/>
                </a:lnTo>
                <a:lnTo>
                  <a:pt x="65146" y="177845"/>
                </a:lnTo>
                <a:lnTo>
                  <a:pt x="66290" y="166682"/>
                </a:lnTo>
                <a:lnTo>
                  <a:pt x="67053" y="156383"/>
                </a:lnTo>
                <a:lnTo>
                  <a:pt x="68515" y="146659"/>
                </a:lnTo>
                <a:lnTo>
                  <a:pt x="70441" y="137319"/>
                </a:lnTo>
                <a:lnTo>
                  <a:pt x="72678" y="128235"/>
                </a:lnTo>
                <a:lnTo>
                  <a:pt x="77027" y="117416"/>
                </a:lnTo>
                <a:lnTo>
                  <a:pt x="82784" y="105442"/>
                </a:lnTo>
                <a:lnTo>
                  <a:pt x="89479" y="92696"/>
                </a:lnTo>
                <a:lnTo>
                  <a:pt x="94895" y="83246"/>
                </a:lnTo>
                <a:lnTo>
                  <a:pt x="103453" y="70206"/>
                </a:lnTo>
                <a:lnTo>
                  <a:pt x="112971" y="58696"/>
                </a:lnTo>
                <a:lnTo>
                  <a:pt x="126500" y="44046"/>
                </a:lnTo>
                <a:lnTo>
                  <a:pt x="130053" y="40335"/>
                </a:lnTo>
                <a:lnTo>
                  <a:pt x="134327" y="37861"/>
                </a:lnTo>
                <a:lnTo>
                  <a:pt x="148491" y="33427"/>
                </a:lnTo>
                <a:lnTo>
                  <a:pt x="155849" y="29015"/>
                </a:lnTo>
                <a:lnTo>
                  <a:pt x="160096" y="28410"/>
                </a:lnTo>
                <a:lnTo>
                  <a:pt x="181573" y="32133"/>
                </a:lnTo>
                <a:lnTo>
                  <a:pt x="190554" y="37647"/>
                </a:lnTo>
                <a:lnTo>
                  <a:pt x="199943" y="46447"/>
                </a:lnTo>
                <a:lnTo>
                  <a:pt x="211536" y="62112"/>
                </a:lnTo>
                <a:lnTo>
                  <a:pt x="221333" y="73196"/>
                </a:lnTo>
                <a:lnTo>
                  <a:pt x="229498" y="84472"/>
                </a:lnTo>
                <a:lnTo>
                  <a:pt x="236301" y="96786"/>
                </a:lnTo>
                <a:lnTo>
                  <a:pt x="239449" y="104071"/>
                </a:lnTo>
                <a:lnTo>
                  <a:pt x="242500" y="111784"/>
                </a:lnTo>
                <a:lnTo>
                  <a:pt x="247392" y="122642"/>
                </a:lnTo>
                <a:lnTo>
                  <a:pt x="260447" y="149946"/>
                </a:lnTo>
                <a:lnTo>
                  <a:pt x="266023" y="163323"/>
                </a:lnTo>
                <a:lnTo>
                  <a:pt x="270694" y="176051"/>
                </a:lnTo>
                <a:lnTo>
                  <a:pt x="311448" y="298604"/>
                </a:lnTo>
                <a:lnTo>
                  <a:pt x="314312" y="308148"/>
                </a:lnTo>
                <a:lnTo>
                  <a:pt x="320034" y="328913"/>
                </a:lnTo>
                <a:lnTo>
                  <a:pt x="321941" y="340737"/>
                </a:lnTo>
                <a:lnTo>
                  <a:pt x="323212" y="353382"/>
                </a:lnTo>
                <a:lnTo>
                  <a:pt x="324059" y="366574"/>
                </a:lnTo>
                <a:lnTo>
                  <a:pt x="325001" y="391392"/>
                </a:lnTo>
                <a:lnTo>
                  <a:pt x="325252" y="403344"/>
                </a:lnTo>
                <a:lnTo>
                  <a:pt x="324467" y="413218"/>
                </a:lnTo>
                <a:lnTo>
                  <a:pt x="322991" y="421705"/>
                </a:lnTo>
                <a:lnTo>
                  <a:pt x="321055" y="429268"/>
                </a:lnTo>
                <a:lnTo>
                  <a:pt x="318811" y="434310"/>
                </a:lnTo>
                <a:lnTo>
                  <a:pt x="316363" y="437671"/>
                </a:lnTo>
                <a:lnTo>
                  <a:pt x="313779" y="439912"/>
                </a:lnTo>
                <a:lnTo>
                  <a:pt x="311103" y="438549"/>
                </a:lnTo>
                <a:lnTo>
                  <a:pt x="308367" y="434782"/>
                </a:lnTo>
                <a:lnTo>
                  <a:pt x="302787" y="422977"/>
                </a:lnTo>
                <a:lnTo>
                  <a:pt x="297132" y="408206"/>
                </a:lnTo>
                <a:lnTo>
                  <a:pt x="295243" y="398361"/>
                </a:lnTo>
                <a:lnTo>
                  <a:pt x="293983" y="387035"/>
                </a:lnTo>
                <a:lnTo>
                  <a:pt x="293144" y="374722"/>
                </a:lnTo>
                <a:lnTo>
                  <a:pt x="292211" y="335641"/>
                </a:lnTo>
                <a:lnTo>
                  <a:pt x="291612" y="260246"/>
                </a:lnTo>
                <a:lnTo>
                  <a:pt x="294420" y="241619"/>
                </a:lnTo>
                <a:lnTo>
                  <a:pt x="299150" y="220628"/>
                </a:lnTo>
                <a:lnTo>
                  <a:pt x="310121" y="180160"/>
                </a:lnTo>
                <a:lnTo>
                  <a:pt x="318171" y="152649"/>
                </a:lnTo>
                <a:lnTo>
                  <a:pt x="323557" y="138455"/>
                </a:lnTo>
                <a:lnTo>
                  <a:pt x="330004" y="123277"/>
                </a:lnTo>
                <a:lnTo>
                  <a:pt x="347651" y="84771"/>
                </a:lnTo>
                <a:lnTo>
                  <a:pt x="351782" y="76058"/>
                </a:lnTo>
                <a:lnTo>
                  <a:pt x="361452" y="61297"/>
                </a:lnTo>
                <a:lnTo>
                  <a:pt x="371148" y="49339"/>
                </a:lnTo>
                <a:lnTo>
                  <a:pt x="383866" y="36299"/>
                </a:lnTo>
                <a:lnTo>
                  <a:pt x="402980" y="21746"/>
                </a:lnTo>
                <a:lnTo>
                  <a:pt x="411829" y="14298"/>
                </a:lnTo>
                <a:lnTo>
                  <a:pt x="416475" y="11931"/>
                </a:lnTo>
                <a:lnTo>
                  <a:pt x="432115" y="7647"/>
                </a:lnTo>
                <a:lnTo>
                  <a:pt x="448815" y="1721"/>
                </a:lnTo>
                <a:lnTo>
                  <a:pt x="460140" y="0"/>
                </a:lnTo>
                <a:lnTo>
                  <a:pt x="471524" y="1776"/>
                </a:lnTo>
                <a:lnTo>
                  <a:pt x="488643" y="8131"/>
                </a:lnTo>
                <a:lnTo>
                  <a:pt x="505781" y="16046"/>
                </a:lnTo>
                <a:lnTo>
                  <a:pt x="528638" y="27254"/>
                </a:lnTo>
                <a:lnTo>
                  <a:pt x="533400" y="31046"/>
                </a:lnTo>
                <a:lnTo>
                  <a:pt x="545606" y="45484"/>
                </a:lnTo>
                <a:lnTo>
                  <a:pt x="555546" y="56280"/>
                </a:lnTo>
                <a:lnTo>
                  <a:pt x="563721" y="68494"/>
                </a:lnTo>
                <a:lnTo>
                  <a:pt x="573934" y="85209"/>
                </a:lnTo>
                <a:lnTo>
                  <a:pt x="585505" y="104925"/>
                </a:lnTo>
                <a:lnTo>
                  <a:pt x="595124" y="124736"/>
                </a:lnTo>
                <a:lnTo>
                  <a:pt x="603442" y="144611"/>
                </a:lnTo>
                <a:lnTo>
                  <a:pt x="610892" y="164529"/>
                </a:lnTo>
                <a:lnTo>
                  <a:pt x="615858" y="181617"/>
                </a:lnTo>
                <a:lnTo>
                  <a:pt x="619170" y="196820"/>
                </a:lnTo>
                <a:lnTo>
                  <a:pt x="621377" y="210764"/>
                </a:lnTo>
                <a:lnTo>
                  <a:pt x="623801" y="222919"/>
                </a:lnTo>
                <a:lnTo>
                  <a:pt x="626370" y="233879"/>
                </a:lnTo>
                <a:lnTo>
                  <a:pt x="637336" y="276552"/>
                </a:lnTo>
                <a:lnTo>
                  <a:pt x="639203" y="290589"/>
                </a:lnTo>
                <a:lnTo>
                  <a:pt x="640448" y="306615"/>
                </a:lnTo>
                <a:lnTo>
                  <a:pt x="641278" y="323967"/>
                </a:lnTo>
                <a:lnTo>
                  <a:pt x="642200" y="376266"/>
                </a:lnTo>
                <a:lnTo>
                  <a:pt x="642792" y="456125"/>
                </a:lnTo>
                <a:lnTo>
                  <a:pt x="641888" y="462692"/>
                </a:lnTo>
                <a:lnTo>
                  <a:pt x="640333" y="466118"/>
                </a:lnTo>
                <a:lnTo>
                  <a:pt x="634364" y="4701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14"/>
          <p:cNvSpPr/>
          <p:nvPr/>
        </p:nvSpPr>
        <p:spPr>
          <a:xfrm>
            <a:off x="6560819" y="2477452"/>
            <a:ext cx="445772" cy="17146"/>
          </a:xfrm>
          <a:custGeom>
            <a:avLst/>
            <a:gdLst/>
            <a:ahLst/>
            <a:cxnLst/>
            <a:rect l="0" t="0" r="0" b="0"/>
            <a:pathLst>
              <a:path w="445772" h="17146">
                <a:moveTo>
                  <a:pt x="0" y="0"/>
                </a:moveTo>
                <a:lnTo>
                  <a:pt x="9103" y="9102"/>
                </a:lnTo>
                <a:lnTo>
                  <a:pt x="13689" y="11783"/>
                </a:lnTo>
                <a:lnTo>
                  <a:pt x="18651" y="13570"/>
                </a:lnTo>
                <a:lnTo>
                  <a:pt x="23864" y="14762"/>
                </a:lnTo>
                <a:lnTo>
                  <a:pt x="29245" y="15556"/>
                </a:lnTo>
                <a:lnTo>
                  <a:pt x="34737" y="16086"/>
                </a:lnTo>
                <a:lnTo>
                  <a:pt x="40303" y="16439"/>
                </a:lnTo>
                <a:lnTo>
                  <a:pt x="182205" y="17083"/>
                </a:lnTo>
                <a:lnTo>
                  <a:pt x="200527" y="16151"/>
                </a:lnTo>
                <a:lnTo>
                  <a:pt x="220363" y="14578"/>
                </a:lnTo>
                <a:lnTo>
                  <a:pt x="241206" y="12576"/>
                </a:lnTo>
                <a:lnTo>
                  <a:pt x="258912" y="11242"/>
                </a:lnTo>
                <a:lnTo>
                  <a:pt x="274525" y="10352"/>
                </a:lnTo>
                <a:lnTo>
                  <a:pt x="301082" y="9363"/>
                </a:lnTo>
                <a:lnTo>
                  <a:pt x="322409" y="8924"/>
                </a:lnTo>
                <a:lnTo>
                  <a:pt x="335907" y="9759"/>
                </a:lnTo>
                <a:lnTo>
                  <a:pt x="351573" y="11269"/>
                </a:lnTo>
                <a:lnTo>
                  <a:pt x="381045" y="14533"/>
                </a:lnTo>
                <a:lnTo>
                  <a:pt x="397319" y="15984"/>
                </a:lnTo>
                <a:lnTo>
                  <a:pt x="403945" y="16371"/>
                </a:lnTo>
                <a:lnTo>
                  <a:pt x="416386" y="16801"/>
                </a:lnTo>
                <a:lnTo>
                  <a:pt x="445771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15"/>
          <p:cNvSpPr/>
          <p:nvPr/>
        </p:nvSpPr>
        <p:spPr>
          <a:xfrm>
            <a:off x="6663690" y="2631868"/>
            <a:ext cx="402908" cy="33691"/>
          </a:xfrm>
          <a:custGeom>
            <a:avLst/>
            <a:gdLst/>
            <a:ahLst/>
            <a:cxnLst/>
            <a:rect l="0" t="0" r="0" b="0"/>
            <a:pathLst>
              <a:path w="402908" h="33691">
                <a:moveTo>
                  <a:pt x="0" y="8462"/>
                </a:moveTo>
                <a:lnTo>
                  <a:pt x="11931" y="20393"/>
                </a:lnTo>
                <a:lnTo>
                  <a:pt x="16527" y="23084"/>
                </a:lnTo>
                <a:lnTo>
                  <a:pt x="22447" y="25830"/>
                </a:lnTo>
                <a:lnTo>
                  <a:pt x="29252" y="28613"/>
                </a:lnTo>
                <a:lnTo>
                  <a:pt x="34742" y="30468"/>
                </a:lnTo>
                <a:lnTo>
                  <a:pt x="39353" y="31705"/>
                </a:lnTo>
                <a:lnTo>
                  <a:pt x="43381" y="32530"/>
                </a:lnTo>
                <a:lnTo>
                  <a:pt x="50828" y="33079"/>
                </a:lnTo>
                <a:lnTo>
                  <a:pt x="60555" y="33446"/>
                </a:lnTo>
                <a:lnTo>
                  <a:pt x="71802" y="33690"/>
                </a:lnTo>
                <a:lnTo>
                  <a:pt x="81206" y="32901"/>
                </a:lnTo>
                <a:lnTo>
                  <a:pt x="89379" y="31422"/>
                </a:lnTo>
                <a:lnTo>
                  <a:pt x="96733" y="29483"/>
                </a:lnTo>
                <a:lnTo>
                  <a:pt x="111162" y="27239"/>
                </a:lnTo>
                <a:lnTo>
                  <a:pt x="152593" y="22205"/>
                </a:lnTo>
                <a:lnTo>
                  <a:pt x="177928" y="18576"/>
                </a:lnTo>
                <a:lnTo>
                  <a:pt x="256025" y="6273"/>
                </a:lnTo>
                <a:lnTo>
                  <a:pt x="273554" y="4145"/>
                </a:lnTo>
                <a:lnTo>
                  <a:pt x="288096" y="2726"/>
                </a:lnTo>
                <a:lnTo>
                  <a:pt x="302554" y="1780"/>
                </a:lnTo>
                <a:lnTo>
                  <a:pt x="316955" y="1150"/>
                </a:lnTo>
                <a:lnTo>
                  <a:pt x="354897" y="263"/>
                </a:lnTo>
                <a:lnTo>
                  <a:pt x="379157" y="0"/>
                </a:lnTo>
                <a:lnTo>
                  <a:pt x="402907" y="84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6"/>
          <p:cNvSpPr/>
          <p:nvPr/>
        </p:nvSpPr>
        <p:spPr>
          <a:xfrm>
            <a:off x="7246619" y="1997392"/>
            <a:ext cx="350100" cy="573843"/>
          </a:xfrm>
          <a:custGeom>
            <a:avLst/>
            <a:gdLst/>
            <a:ahLst/>
            <a:cxnLst/>
            <a:rect l="0" t="0" r="0" b="0"/>
            <a:pathLst>
              <a:path w="350100" h="573843">
                <a:moveTo>
                  <a:pt x="0" y="0"/>
                </a:moveTo>
                <a:lnTo>
                  <a:pt x="954" y="16545"/>
                </a:lnTo>
                <a:lnTo>
                  <a:pt x="2541" y="26270"/>
                </a:lnTo>
                <a:lnTo>
                  <a:pt x="9326" y="62711"/>
                </a:lnTo>
                <a:lnTo>
                  <a:pt x="11932" y="76098"/>
                </a:lnTo>
                <a:lnTo>
                  <a:pt x="14623" y="93594"/>
                </a:lnTo>
                <a:lnTo>
                  <a:pt x="20152" y="135895"/>
                </a:lnTo>
                <a:lnTo>
                  <a:pt x="22959" y="153462"/>
                </a:lnTo>
                <a:lnTo>
                  <a:pt x="25785" y="168030"/>
                </a:lnTo>
                <a:lnTo>
                  <a:pt x="28620" y="180600"/>
                </a:lnTo>
                <a:lnTo>
                  <a:pt x="32414" y="190885"/>
                </a:lnTo>
                <a:lnTo>
                  <a:pt x="41712" y="207393"/>
                </a:lnTo>
                <a:lnTo>
                  <a:pt x="57656" y="231947"/>
                </a:lnTo>
                <a:lnTo>
                  <a:pt x="65107" y="241309"/>
                </a:lnTo>
                <a:lnTo>
                  <a:pt x="73886" y="251360"/>
                </a:lnTo>
                <a:lnTo>
                  <a:pt x="83547" y="261871"/>
                </a:lnTo>
                <a:lnTo>
                  <a:pt x="92846" y="270783"/>
                </a:lnTo>
                <a:lnTo>
                  <a:pt x="101902" y="278630"/>
                </a:lnTo>
                <a:lnTo>
                  <a:pt x="110797" y="285766"/>
                </a:lnTo>
                <a:lnTo>
                  <a:pt x="118632" y="290523"/>
                </a:lnTo>
                <a:lnTo>
                  <a:pt x="125761" y="293695"/>
                </a:lnTo>
                <a:lnTo>
                  <a:pt x="132418" y="295809"/>
                </a:lnTo>
                <a:lnTo>
                  <a:pt x="142356" y="298158"/>
                </a:lnTo>
                <a:lnTo>
                  <a:pt x="150900" y="299202"/>
                </a:lnTo>
                <a:lnTo>
                  <a:pt x="161047" y="299666"/>
                </a:lnTo>
                <a:lnTo>
                  <a:pt x="165468" y="298837"/>
                </a:lnTo>
                <a:lnTo>
                  <a:pt x="172919" y="295377"/>
                </a:lnTo>
                <a:lnTo>
                  <a:pt x="182469" y="288073"/>
                </a:lnTo>
                <a:lnTo>
                  <a:pt x="185463" y="286346"/>
                </a:lnTo>
                <a:lnTo>
                  <a:pt x="191331" y="284428"/>
                </a:lnTo>
                <a:lnTo>
                  <a:pt x="199654" y="278495"/>
                </a:lnTo>
                <a:lnTo>
                  <a:pt x="209703" y="269508"/>
                </a:lnTo>
                <a:lnTo>
                  <a:pt x="220519" y="259164"/>
                </a:lnTo>
                <a:lnTo>
                  <a:pt x="229137" y="248216"/>
                </a:lnTo>
                <a:lnTo>
                  <a:pt x="238046" y="234144"/>
                </a:lnTo>
                <a:lnTo>
                  <a:pt x="251531" y="212014"/>
                </a:lnTo>
                <a:lnTo>
                  <a:pt x="259128" y="198493"/>
                </a:lnTo>
                <a:lnTo>
                  <a:pt x="281567" y="155968"/>
                </a:lnTo>
                <a:lnTo>
                  <a:pt x="291193" y="137264"/>
                </a:lnTo>
                <a:lnTo>
                  <a:pt x="298647" y="120061"/>
                </a:lnTo>
                <a:lnTo>
                  <a:pt x="304182" y="103843"/>
                </a:lnTo>
                <a:lnTo>
                  <a:pt x="306642" y="90285"/>
                </a:lnTo>
                <a:lnTo>
                  <a:pt x="307736" y="77909"/>
                </a:lnTo>
                <a:lnTo>
                  <a:pt x="308028" y="71942"/>
                </a:lnTo>
                <a:lnTo>
                  <a:pt x="305812" y="57692"/>
                </a:lnTo>
                <a:lnTo>
                  <a:pt x="303887" y="49891"/>
                </a:lnTo>
                <a:lnTo>
                  <a:pt x="300700" y="43738"/>
                </a:lnTo>
                <a:lnTo>
                  <a:pt x="289016" y="30528"/>
                </a:lnTo>
                <a:lnTo>
                  <a:pt x="281563" y="17531"/>
                </a:lnTo>
                <a:lnTo>
                  <a:pt x="279149" y="14545"/>
                </a:lnTo>
                <a:lnTo>
                  <a:pt x="271386" y="8687"/>
                </a:lnTo>
                <a:lnTo>
                  <a:pt x="259983" y="1716"/>
                </a:lnTo>
                <a:lnTo>
                  <a:pt x="259047" y="2096"/>
                </a:lnTo>
                <a:lnTo>
                  <a:pt x="258423" y="3303"/>
                </a:lnTo>
                <a:lnTo>
                  <a:pt x="258007" y="5059"/>
                </a:lnTo>
                <a:lnTo>
                  <a:pt x="262493" y="12898"/>
                </a:lnTo>
                <a:lnTo>
                  <a:pt x="270245" y="24791"/>
                </a:lnTo>
                <a:lnTo>
                  <a:pt x="280176" y="39387"/>
                </a:lnTo>
                <a:lnTo>
                  <a:pt x="287749" y="51976"/>
                </a:lnTo>
                <a:lnTo>
                  <a:pt x="293751" y="63226"/>
                </a:lnTo>
                <a:lnTo>
                  <a:pt x="298704" y="73583"/>
                </a:lnTo>
                <a:lnTo>
                  <a:pt x="302958" y="83345"/>
                </a:lnTo>
                <a:lnTo>
                  <a:pt x="306748" y="92711"/>
                </a:lnTo>
                <a:lnTo>
                  <a:pt x="310226" y="101813"/>
                </a:lnTo>
                <a:lnTo>
                  <a:pt x="314450" y="114547"/>
                </a:lnTo>
                <a:lnTo>
                  <a:pt x="324224" y="146477"/>
                </a:lnTo>
                <a:lnTo>
                  <a:pt x="332377" y="175274"/>
                </a:lnTo>
                <a:lnTo>
                  <a:pt x="335885" y="188287"/>
                </a:lnTo>
                <a:lnTo>
                  <a:pt x="338224" y="199820"/>
                </a:lnTo>
                <a:lnTo>
                  <a:pt x="339783" y="210365"/>
                </a:lnTo>
                <a:lnTo>
                  <a:pt x="346836" y="284230"/>
                </a:lnTo>
                <a:lnTo>
                  <a:pt x="348382" y="307596"/>
                </a:lnTo>
                <a:lnTo>
                  <a:pt x="349412" y="329842"/>
                </a:lnTo>
                <a:lnTo>
                  <a:pt x="350099" y="351340"/>
                </a:lnTo>
                <a:lnTo>
                  <a:pt x="349604" y="368529"/>
                </a:lnTo>
                <a:lnTo>
                  <a:pt x="348322" y="382846"/>
                </a:lnTo>
                <a:lnTo>
                  <a:pt x="346515" y="395248"/>
                </a:lnTo>
                <a:lnTo>
                  <a:pt x="344357" y="406374"/>
                </a:lnTo>
                <a:lnTo>
                  <a:pt x="341967" y="416649"/>
                </a:lnTo>
                <a:lnTo>
                  <a:pt x="339421" y="426355"/>
                </a:lnTo>
                <a:lnTo>
                  <a:pt x="336771" y="435685"/>
                </a:lnTo>
                <a:lnTo>
                  <a:pt x="331286" y="453670"/>
                </a:lnTo>
                <a:lnTo>
                  <a:pt x="325674" y="468649"/>
                </a:lnTo>
                <a:lnTo>
                  <a:pt x="319051" y="482608"/>
                </a:lnTo>
                <a:lnTo>
                  <a:pt x="309759" y="498338"/>
                </a:lnTo>
                <a:lnTo>
                  <a:pt x="299278" y="512313"/>
                </a:lnTo>
                <a:lnTo>
                  <a:pt x="289223" y="524875"/>
                </a:lnTo>
                <a:lnTo>
                  <a:pt x="281579" y="536808"/>
                </a:lnTo>
                <a:lnTo>
                  <a:pt x="272467" y="545921"/>
                </a:lnTo>
                <a:lnTo>
                  <a:pt x="262066" y="553147"/>
                </a:lnTo>
                <a:lnTo>
                  <a:pt x="256626" y="556407"/>
                </a:lnTo>
                <a:lnTo>
                  <a:pt x="251095" y="559533"/>
                </a:lnTo>
                <a:lnTo>
                  <a:pt x="239868" y="565546"/>
                </a:lnTo>
                <a:lnTo>
                  <a:pt x="234207" y="568484"/>
                </a:lnTo>
                <a:lnTo>
                  <a:pt x="227575" y="570441"/>
                </a:lnTo>
                <a:lnTo>
                  <a:pt x="220298" y="571747"/>
                </a:lnTo>
                <a:lnTo>
                  <a:pt x="212588" y="572617"/>
                </a:lnTo>
                <a:lnTo>
                  <a:pt x="206495" y="573197"/>
                </a:lnTo>
                <a:lnTo>
                  <a:pt x="197186" y="573842"/>
                </a:lnTo>
                <a:lnTo>
                  <a:pt x="193370" y="573061"/>
                </a:lnTo>
                <a:lnTo>
                  <a:pt x="183449" y="568364"/>
                </a:lnTo>
                <a:lnTo>
                  <a:pt x="180402" y="567505"/>
                </a:lnTo>
                <a:lnTo>
                  <a:pt x="162878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17"/>
          <p:cNvSpPr/>
          <p:nvPr/>
        </p:nvSpPr>
        <p:spPr>
          <a:xfrm>
            <a:off x="7683817" y="2246347"/>
            <a:ext cx="222886" cy="188201"/>
          </a:xfrm>
          <a:custGeom>
            <a:avLst/>
            <a:gdLst/>
            <a:ahLst/>
            <a:cxnLst/>
            <a:rect l="0" t="0" r="0" b="0"/>
            <a:pathLst>
              <a:path w="222886" h="188201">
                <a:moveTo>
                  <a:pt x="0" y="8220"/>
                </a:moveTo>
                <a:lnTo>
                  <a:pt x="13652" y="3669"/>
                </a:lnTo>
                <a:lnTo>
                  <a:pt x="19579" y="2329"/>
                </a:lnTo>
                <a:lnTo>
                  <a:pt x="25435" y="1435"/>
                </a:lnTo>
                <a:lnTo>
                  <a:pt x="31245" y="839"/>
                </a:lnTo>
                <a:lnTo>
                  <a:pt x="37022" y="442"/>
                </a:lnTo>
                <a:lnTo>
                  <a:pt x="42779" y="177"/>
                </a:lnTo>
                <a:lnTo>
                  <a:pt x="48521" y="0"/>
                </a:lnTo>
                <a:lnTo>
                  <a:pt x="53303" y="835"/>
                </a:lnTo>
                <a:lnTo>
                  <a:pt x="57443" y="2345"/>
                </a:lnTo>
                <a:lnTo>
                  <a:pt x="65535" y="6561"/>
                </a:lnTo>
                <a:lnTo>
                  <a:pt x="75482" y="11610"/>
                </a:lnTo>
                <a:lnTo>
                  <a:pt x="79849" y="14290"/>
                </a:lnTo>
                <a:lnTo>
                  <a:pt x="83713" y="17029"/>
                </a:lnTo>
                <a:lnTo>
                  <a:pt x="87241" y="19808"/>
                </a:lnTo>
                <a:lnTo>
                  <a:pt x="90546" y="23565"/>
                </a:lnTo>
                <a:lnTo>
                  <a:pt x="93702" y="27975"/>
                </a:lnTo>
                <a:lnTo>
                  <a:pt x="96758" y="32820"/>
                </a:lnTo>
                <a:lnTo>
                  <a:pt x="98795" y="37955"/>
                </a:lnTo>
                <a:lnTo>
                  <a:pt x="100153" y="43283"/>
                </a:lnTo>
                <a:lnTo>
                  <a:pt x="101058" y="48741"/>
                </a:lnTo>
                <a:lnTo>
                  <a:pt x="101662" y="54284"/>
                </a:lnTo>
                <a:lnTo>
                  <a:pt x="102065" y="59884"/>
                </a:lnTo>
                <a:lnTo>
                  <a:pt x="102334" y="65523"/>
                </a:lnTo>
                <a:lnTo>
                  <a:pt x="102632" y="76868"/>
                </a:lnTo>
                <a:lnTo>
                  <a:pt x="102712" y="82560"/>
                </a:lnTo>
                <a:lnTo>
                  <a:pt x="101812" y="88260"/>
                </a:lnTo>
                <a:lnTo>
                  <a:pt x="100259" y="93965"/>
                </a:lnTo>
                <a:lnTo>
                  <a:pt x="98273" y="99674"/>
                </a:lnTo>
                <a:lnTo>
                  <a:pt x="94090" y="106337"/>
                </a:lnTo>
                <a:lnTo>
                  <a:pt x="88445" y="113636"/>
                </a:lnTo>
                <a:lnTo>
                  <a:pt x="76456" y="127462"/>
                </a:lnTo>
                <a:lnTo>
                  <a:pt x="67954" y="136781"/>
                </a:lnTo>
                <a:lnTo>
                  <a:pt x="65305" y="140600"/>
                </a:lnTo>
                <a:lnTo>
                  <a:pt x="63539" y="144098"/>
                </a:lnTo>
                <a:lnTo>
                  <a:pt x="62362" y="147383"/>
                </a:lnTo>
                <a:lnTo>
                  <a:pt x="60625" y="151478"/>
                </a:lnTo>
                <a:lnTo>
                  <a:pt x="52834" y="168138"/>
                </a:lnTo>
                <a:lnTo>
                  <a:pt x="52057" y="172322"/>
                </a:lnTo>
                <a:lnTo>
                  <a:pt x="51849" y="174771"/>
                </a:lnTo>
                <a:lnTo>
                  <a:pt x="52664" y="177357"/>
                </a:lnTo>
                <a:lnTo>
                  <a:pt x="56109" y="182769"/>
                </a:lnTo>
                <a:lnTo>
                  <a:pt x="58361" y="184594"/>
                </a:lnTo>
                <a:lnTo>
                  <a:pt x="60815" y="185810"/>
                </a:lnTo>
                <a:lnTo>
                  <a:pt x="66082" y="187162"/>
                </a:lnTo>
                <a:lnTo>
                  <a:pt x="71597" y="187762"/>
                </a:lnTo>
                <a:lnTo>
                  <a:pt x="107363" y="188100"/>
                </a:lnTo>
                <a:lnTo>
                  <a:pt x="132882" y="188200"/>
                </a:lnTo>
                <a:lnTo>
                  <a:pt x="139070" y="187262"/>
                </a:lnTo>
                <a:lnTo>
                  <a:pt x="145101" y="185684"/>
                </a:lnTo>
                <a:lnTo>
                  <a:pt x="151027" y="183679"/>
                </a:lnTo>
                <a:lnTo>
                  <a:pt x="156882" y="182343"/>
                </a:lnTo>
                <a:lnTo>
                  <a:pt x="162690" y="181452"/>
                </a:lnTo>
                <a:lnTo>
                  <a:pt x="168468" y="180858"/>
                </a:lnTo>
                <a:lnTo>
                  <a:pt x="173272" y="180462"/>
                </a:lnTo>
                <a:lnTo>
                  <a:pt x="177427" y="180198"/>
                </a:lnTo>
                <a:lnTo>
                  <a:pt x="222885" y="1710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18"/>
          <p:cNvSpPr/>
          <p:nvPr/>
        </p:nvSpPr>
        <p:spPr>
          <a:xfrm>
            <a:off x="7949565" y="2228850"/>
            <a:ext cx="197168" cy="34290"/>
          </a:xfrm>
          <a:custGeom>
            <a:avLst/>
            <a:gdLst/>
            <a:ahLst/>
            <a:cxnLst/>
            <a:rect l="0" t="0" r="0" b="0"/>
            <a:pathLst>
              <a:path w="197168" h="34290">
                <a:moveTo>
                  <a:pt x="0" y="34289"/>
                </a:moveTo>
                <a:lnTo>
                  <a:pt x="9101" y="29739"/>
                </a:lnTo>
                <a:lnTo>
                  <a:pt x="18450" y="27445"/>
                </a:lnTo>
                <a:lnTo>
                  <a:pt x="31350" y="24964"/>
                </a:lnTo>
                <a:lnTo>
                  <a:pt x="46617" y="22358"/>
                </a:lnTo>
                <a:lnTo>
                  <a:pt x="58700" y="20620"/>
                </a:lnTo>
                <a:lnTo>
                  <a:pt x="68661" y="19462"/>
                </a:lnTo>
                <a:lnTo>
                  <a:pt x="77207" y="18689"/>
                </a:lnTo>
                <a:lnTo>
                  <a:pt x="85760" y="18174"/>
                </a:lnTo>
                <a:lnTo>
                  <a:pt x="102885" y="17602"/>
                </a:lnTo>
                <a:lnTo>
                  <a:pt x="112406" y="16497"/>
                </a:lnTo>
                <a:lnTo>
                  <a:pt x="122562" y="14808"/>
                </a:lnTo>
                <a:lnTo>
                  <a:pt x="133142" y="12729"/>
                </a:lnTo>
                <a:lnTo>
                  <a:pt x="142102" y="11344"/>
                </a:lnTo>
                <a:lnTo>
                  <a:pt x="149980" y="10420"/>
                </a:lnTo>
                <a:lnTo>
                  <a:pt x="157137" y="9804"/>
                </a:lnTo>
                <a:lnTo>
                  <a:pt x="162859" y="9393"/>
                </a:lnTo>
                <a:lnTo>
                  <a:pt x="171759" y="8937"/>
                </a:lnTo>
                <a:lnTo>
                  <a:pt x="175466" y="7863"/>
                </a:lnTo>
                <a:lnTo>
                  <a:pt x="178890" y="6194"/>
                </a:lnTo>
                <a:lnTo>
                  <a:pt x="182126" y="4129"/>
                </a:lnTo>
                <a:lnTo>
                  <a:pt x="185234" y="2753"/>
                </a:lnTo>
                <a:lnTo>
                  <a:pt x="188259" y="1835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19"/>
          <p:cNvSpPr/>
          <p:nvPr/>
        </p:nvSpPr>
        <p:spPr>
          <a:xfrm>
            <a:off x="8191947" y="2083117"/>
            <a:ext cx="244849" cy="458918"/>
          </a:xfrm>
          <a:custGeom>
            <a:avLst/>
            <a:gdLst/>
            <a:ahLst/>
            <a:cxnLst/>
            <a:rect l="0" t="0" r="0" b="0"/>
            <a:pathLst>
              <a:path w="244849" h="458918">
                <a:moveTo>
                  <a:pt x="6220" y="0"/>
                </a:moveTo>
                <a:lnTo>
                  <a:pt x="12111" y="12735"/>
                </a:lnTo>
                <a:lnTo>
                  <a:pt x="13602" y="19313"/>
                </a:lnTo>
                <a:lnTo>
                  <a:pt x="13998" y="26210"/>
                </a:lnTo>
                <a:lnTo>
                  <a:pt x="14440" y="46574"/>
                </a:lnTo>
                <a:lnTo>
                  <a:pt x="12652" y="70102"/>
                </a:lnTo>
                <a:lnTo>
                  <a:pt x="2941" y="167244"/>
                </a:lnTo>
                <a:lnTo>
                  <a:pt x="0" y="205776"/>
                </a:lnTo>
                <a:lnTo>
                  <a:pt x="169" y="221004"/>
                </a:lnTo>
                <a:lnTo>
                  <a:pt x="1233" y="234966"/>
                </a:lnTo>
                <a:lnTo>
                  <a:pt x="2896" y="248084"/>
                </a:lnTo>
                <a:lnTo>
                  <a:pt x="5909" y="259687"/>
                </a:lnTo>
                <a:lnTo>
                  <a:pt x="9823" y="270280"/>
                </a:lnTo>
                <a:lnTo>
                  <a:pt x="14338" y="280199"/>
                </a:lnTo>
                <a:lnTo>
                  <a:pt x="20204" y="288717"/>
                </a:lnTo>
                <a:lnTo>
                  <a:pt x="26972" y="296300"/>
                </a:lnTo>
                <a:lnTo>
                  <a:pt x="34343" y="303261"/>
                </a:lnTo>
                <a:lnTo>
                  <a:pt x="40209" y="307902"/>
                </a:lnTo>
                <a:lnTo>
                  <a:pt x="45071" y="310995"/>
                </a:lnTo>
                <a:lnTo>
                  <a:pt x="49266" y="313058"/>
                </a:lnTo>
                <a:lnTo>
                  <a:pt x="56466" y="315349"/>
                </a:lnTo>
                <a:lnTo>
                  <a:pt x="59719" y="315960"/>
                </a:lnTo>
                <a:lnTo>
                  <a:pt x="63794" y="315415"/>
                </a:lnTo>
                <a:lnTo>
                  <a:pt x="68416" y="314099"/>
                </a:lnTo>
                <a:lnTo>
                  <a:pt x="73401" y="312270"/>
                </a:lnTo>
                <a:lnTo>
                  <a:pt x="77678" y="310097"/>
                </a:lnTo>
                <a:lnTo>
                  <a:pt x="84968" y="305144"/>
                </a:lnTo>
                <a:lnTo>
                  <a:pt x="90152" y="300584"/>
                </a:lnTo>
                <a:lnTo>
                  <a:pt x="103530" y="287898"/>
                </a:lnTo>
                <a:lnTo>
                  <a:pt x="140286" y="251649"/>
                </a:lnTo>
                <a:lnTo>
                  <a:pt x="144174" y="245871"/>
                </a:lnTo>
                <a:lnTo>
                  <a:pt x="151553" y="227685"/>
                </a:lnTo>
                <a:lnTo>
                  <a:pt x="155496" y="220370"/>
                </a:lnTo>
                <a:lnTo>
                  <a:pt x="160030" y="212636"/>
                </a:lnTo>
                <a:lnTo>
                  <a:pt x="167607" y="198962"/>
                </a:lnTo>
                <a:lnTo>
                  <a:pt x="170961" y="192649"/>
                </a:lnTo>
                <a:lnTo>
                  <a:pt x="175103" y="183678"/>
                </a:lnTo>
                <a:lnTo>
                  <a:pt x="184784" y="161010"/>
                </a:lnTo>
                <a:lnTo>
                  <a:pt x="188129" y="151155"/>
                </a:lnTo>
                <a:lnTo>
                  <a:pt x="190357" y="142680"/>
                </a:lnTo>
                <a:lnTo>
                  <a:pt x="191843" y="135125"/>
                </a:lnTo>
                <a:lnTo>
                  <a:pt x="193494" y="121651"/>
                </a:lnTo>
                <a:lnTo>
                  <a:pt x="193935" y="115390"/>
                </a:lnTo>
                <a:lnTo>
                  <a:pt x="193276" y="107407"/>
                </a:lnTo>
                <a:lnTo>
                  <a:pt x="191884" y="98275"/>
                </a:lnTo>
                <a:lnTo>
                  <a:pt x="190004" y="88377"/>
                </a:lnTo>
                <a:lnTo>
                  <a:pt x="187798" y="78920"/>
                </a:lnTo>
                <a:lnTo>
                  <a:pt x="185374" y="69758"/>
                </a:lnTo>
                <a:lnTo>
                  <a:pt x="182806" y="60793"/>
                </a:lnTo>
                <a:lnTo>
                  <a:pt x="179952" y="48292"/>
                </a:lnTo>
                <a:lnTo>
                  <a:pt x="179192" y="43624"/>
                </a:lnTo>
                <a:lnTo>
                  <a:pt x="175806" y="35899"/>
                </a:lnTo>
                <a:lnTo>
                  <a:pt x="173570" y="32505"/>
                </a:lnTo>
                <a:lnTo>
                  <a:pt x="172080" y="31195"/>
                </a:lnTo>
                <a:lnTo>
                  <a:pt x="171085" y="31274"/>
                </a:lnTo>
                <a:lnTo>
                  <a:pt x="170423" y="32279"/>
                </a:lnTo>
                <a:lnTo>
                  <a:pt x="172226" y="43556"/>
                </a:lnTo>
                <a:lnTo>
                  <a:pt x="181146" y="86391"/>
                </a:lnTo>
                <a:lnTo>
                  <a:pt x="183797" y="96647"/>
                </a:lnTo>
                <a:lnTo>
                  <a:pt x="186518" y="105389"/>
                </a:lnTo>
                <a:lnTo>
                  <a:pt x="194896" y="129334"/>
                </a:lnTo>
                <a:lnTo>
                  <a:pt x="197726" y="137658"/>
                </a:lnTo>
                <a:lnTo>
                  <a:pt x="202471" y="147969"/>
                </a:lnTo>
                <a:lnTo>
                  <a:pt x="208492" y="159606"/>
                </a:lnTo>
                <a:lnTo>
                  <a:pt x="215363" y="172127"/>
                </a:lnTo>
                <a:lnTo>
                  <a:pt x="220896" y="183331"/>
                </a:lnTo>
                <a:lnTo>
                  <a:pt x="225538" y="193658"/>
                </a:lnTo>
                <a:lnTo>
                  <a:pt x="229584" y="203400"/>
                </a:lnTo>
                <a:lnTo>
                  <a:pt x="232282" y="212753"/>
                </a:lnTo>
                <a:lnTo>
                  <a:pt x="234081" y="221845"/>
                </a:lnTo>
                <a:lnTo>
                  <a:pt x="235280" y="230765"/>
                </a:lnTo>
                <a:lnTo>
                  <a:pt x="237032" y="239568"/>
                </a:lnTo>
                <a:lnTo>
                  <a:pt x="239152" y="248295"/>
                </a:lnTo>
                <a:lnTo>
                  <a:pt x="241518" y="256970"/>
                </a:lnTo>
                <a:lnTo>
                  <a:pt x="243095" y="265611"/>
                </a:lnTo>
                <a:lnTo>
                  <a:pt x="244147" y="274229"/>
                </a:lnTo>
                <a:lnTo>
                  <a:pt x="244848" y="282831"/>
                </a:lnTo>
                <a:lnTo>
                  <a:pt x="244363" y="291425"/>
                </a:lnTo>
                <a:lnTo>
                  <a:pt x="243086" y="300011"/>
                </a:lnTo>
                <a:lnTo>
                  <a:pt x="241283" y="308592"/>
                </a:lnTo>
                <a:lnTo>
                  <a:pt x="240081" y="316218"/>
                </a:lnTo>
                <a:lnTo>
                  <a:pt x="238746" y="329771"/>
                </a:lnTo>
                <a:lnTo>
                  <a:pt x="237438" y="337005"/>
                </a:lnTo>
                <a:lnTo>
                  <a:pt x="235613" y="344685"/>
                </a:lnTo>
                <a:lnTo>
                  <a:pt x="233444" y="352663"/>
                </a:lnTo>
                <a:lnTo>
                  <a:pt x="228493" y="366607"/>
                </a:lnTo>
                <a:lnTo>
                  <a:pt x="222166" y="379154"/>
                </a:lnTo>
                <a:lnTo>
                  <a:pt x="217812" y="385167"/>
                </a:lnTo>
                <a:lnTo>
                  <a:pt x="213003" y="391080"/>
                </a:lnTo>
                <a:lnTo>
                  <a:pt x="207892" y="396928"/>
                </a:lnTo>
                <a:lnTo>
                  <a:pt x="202580" y="402731"/>
                </a:lnTo>
                <a:lnTo>
                  <a:pt x="191600" y="414259"/>
                </a:lnTo>
                <a:lnTo>
                  <a:pt x="180368" y="425733"/>
                </a:lnTo>
                <a:lnTo>
                  <a:pt x="174706" y="430507"/>
                </a:lnTo>
                <a:lnTo>
                  <a:pt x="169027" y="434642"/>
                </a:lnTo>
                <a:lnTo>
                  <a:pt x="163336" y="438351"/>
                </a:lnTo>
                <a:lnTo>
                  <a:pt x="157636" y="441777"/>
                </a:lnTo>
                <a:lnTo>
                  <a:pt x="151932" y="445013"/>
                </a:lnTo>
                <a:lnTo>
                  <a:pt x="146224" y="448123"/>
                </a:lnTo>
                <a:lnTo>
                  <a:pt x="140514" y="450196"/>
                </a:lnTo>
                <a:lnTo>
                  <a:pt x="134802" y="451578"/>
                </a:lnTo>
                <a:lnTo>
                  <a:pt x="129089" y="452500"/>
                </a:lnTo>
                <a:lnTo>
                  <a:pt x="121471" y="454067"/>
                </a:lnTo>
                <a:lnTo>
                  <a:pt x="102845" y="458348"/>
                </a:lnTo>
                <a:lnTo>
                  <a:pt x="94449" y="458917"/>
                </a:lnTo>
                <a:lnTo>
                  <a:pt x="86947" y="458345"/>
                </a:lnTo>
                <a:lnTo>
                  <a:pt x="80041" y="457011"/>
                </a:lnTo>
                <a:lnTo>
                  <a:pt x="74484" y="456121"/>
                </a:lnTo>
                <a:lnTo>
                  <a:pt x="69827" y="455529"/>
                </a:lnTo>
                <a:lnTo>
                  <a:pt x="65769" y="455133"/>
                </a:lnTo>
                <a:lnTo>
                  <a:pt x="62111" y="453917"/>
                </a:lnTo>
                <a:lnTo>
                  <a:pt x="55509" y="450026"/>
                </a:lnTo>
                <a:lnTo>
                  <a:pt x="53367" y="447655"/>
                </a:lnTo>
                <a:lnTo>
                  <a:pt x="51938" y="445122"/>
                </a:lnTo>
                <a:lnTo>
                  <a:pt x="50352" y="439767"/>
                </a:lnTo>
                <a:lnTo>
                  <a:pt x="49083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20"/>
          <p:cNvSpPr/>
          <p:nvPr/>
        </p:nvSpPr>
        <p:spPr>
          <a:xfrm>
            <a:off x="8575357" y="2314575"/>
            <a:ext cx="8574" cy="240031"/>
          </a:xfrm>
          <a:custGeom>
            <a:avLst/>
            <a:gdLst/>
            <a:ahLst/>
            <a:cxnLst/>
            <a:rect l="0" t="0" r="0" b="0"/>
            <a:pathLst>
              <a:path w="8574" h="240031">
                <a:moveTo>
                  <a:pt x="0" y="0"/>
                </a:moveTo>
                <a:lnTo>
                  <a:pt x="0" y="173338"/>
                </a:lnTo>
                <a:lnTo>
                  <a:pt x="952" y="182234"/>
                </a:lnTo>
                <a:lnTo>
                  <a:pt x="2540" y="191974"/>
                </a:lnTo>
                <a:lnTo>
                  <a:pt x="4551" y="202277"/>
                </a:lnTo>
                <a:lnTo>
                  <a:pt x="5892" y="210099"/>
                </a:lnTo>
                <a:lnTo>
                  <a:pt x="6785" y="216266"/>
                </a:lnTo>
                <a:lnTo>
                  <a:pt x="7381" y="221330"/>
                </a:lnTo>
                <a:lnTo>
                  <a:pt x="7778" y="225658"/>
                </a:lnTo>
                <a:lnTo>
                  <a:pt x="8043" y="229496"/>
                </a:lnTo>
                <a:lnTo>
                  <a:pt x="8573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21"/>
          <p:cNvSpPr/>
          <p:nvPr/>
        </p:nvSpPr>
        <p:spPr>
          <a:xfrm>
            <a:off x="7409497" y="2657475"/>
            <a:ext cx="1423036" cy="8573"/>
          </a:xfrm>
          <a:custGeom>
            <a:avLst/>
            <a:gdLst/>
            <a:ahLst/>
            <a:cxnLst/>
            <a:rect l="0" t="0" r="0" b="0"/>
            <a:pathLst>
              <a:path w="1423036" h="8573">
                <a:moveTo>
                  <a:pt x="0" y="0"/>
                </a:moveTo>
                <a:lnTo>
                  <a:pt x="18203" y="4551"/>
                </a:lnTo>
                <a:lnTo>
                  <a:pt x="28328" y="5891"/>
                </a:lnTo>
                <a:lnTo>
                  <a:pt x="39840" y="6785"/>
                </a:lnTo>
                <a:lnTo>
                  <a:pt x="63427" y="7778"/>
                </a:lnTo>
                <a:lnTo>
                  <a:pt x="92771" y="8337"/>
                </a:lnTo>
                <a:lnTo>
                  <a:pt x="418781" y="8572"/>
                </a:lnTo>
                <a:lnTo>
                  <a:pt x="449686" y="7620"/>
                </a:lnTo>
                <a:lnTo>
                  <a:pt x="475051" y="6032"/>
                </a:lnTo>
                <a:lnTo>
                  <a:pt x="496722" y="4021"/>
                </a:lnTo>
                <a:lnTo>
                  <a:pt x="534984" y="2681"/>
                </a:lnTo>
                <a:lnTo>
                  <a:pt x="708318" y="794"/>
                </a:lnTo>
                <a:lnTo>
                  <a:pt x="861860" y="352"/>
                </a:lnTo>
                <a:lnTo>
                  <a:pt x="990427" y="2696"/>
                </a:lnTo>
                <a:lnTo>
                  <a:pt x="1147082" y="7411"/>
                </a:lnTo>
                <a:lnTo>
                  <a:pt x="1231330" y="8343"/>
                </a:lnTo>
                <a:lnTo>
                  <a:pt x="1423035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22"/>
          <p:cNvSpPr/>
          <p:nvPr/>
        </p:nvSpPr>
        <p:spPr>
          <a:xfrm>
            <a:off x="7272337" y="2948939"/>
            <a:ext cx="334329" cy="351474"/>
          </a:xfrm>
          <a:custGeom>
            <a:avLst/>
            <a:gdLst/>
            <a:ahLst/>
            <a:cxnLst/>
            <a:rect l="0" t="0" r="0" b="0"/>
            <a:pathLst>
              <a:path w="334329" h="351474">
                <a:moveTo>
                  <a:pt x="0" y="0"/>
                </a:moveTo>
                <a:lnTo>
                  <a:pt x="0" y="9102"/>
                </a:lnTo>
                <a:lnTo>
                  <a:pt x="953" y="12736"/>
                </a:lnTo>
                <a:lnTo>
                  <a:pt x="6845" y="23353"/>
                </a:lnTo>
                <a:lnTo>
                  <a:pt x="11932" y="32922"/>
                </a:lnTo>
                <a:lnTo>
                  <a:pt x="17480" y="39093"/>
                </a:lnTo>
                <a:lnTo>
                  <a:pt x="24988" y="46065"/>
                </a:lnTo>
                <a:lnTo>
                  <a:pt x="33804" y="53570"/>
                </a:lnTo>
                <a:lnTo>
                  <a:pt x="42538" y="60478"/>
                </a:lnTo>
                <a:lnTo>
                  <a:pt x="51219" y="66989"/>
                </a:lnTo>
                <a:lnTo>
                  <a:pt x="59864" y="73235"/>
                </a:lnTo>
                <a:lnTo>
                  <a:pt x="69437" y="81208"/>
                </a:lnTo>
                <a:lnTo>
                  <a:pt x="79629" y="90334"/>
                </a:lnTo>
                <a:lnTo>
                  <a:pt x="100161" y="109681"/>
                </a:lnTo>
                <a:lnTo>
                  <a:pt x="118811" y="127805"/>
                </a:lnTo>
                <a:lnTo>
                  <a:pt x="133500" y="144259"/>
                </a:lnTo>
                <a:lnTo>
                  <a:pt x="200890" y="223088"/>
                </a:lnTo>
                <a:lnTo>
                  <a:pt x="211079" y="234451"/>
                </a:lnTo>
                <a:lnTo>
                  <a:pt x="248174" y="277747"/>
                </a:lnTo>
                <a:lnTo>
                  <a:pt x="258794" y="288987"/>
                </a:lnTo>
                <a:lnTo>
                  <a:pt x="267780" y="297434"/>
                </a:lnTo>
                <a:lnTo>
                  <a:pt x="275675" y="304017"/>
                </a:lnTo>
                <a:lnTo>
                  <a:pt x="281891" y="309358"/>
                </a:lnTo>
                <a:lnTo>
                  <a:pt x="291337" y="317833"/>
                </a:lnTo>
                <a:lnTo>
                  <a:pt x="301251" y="327314"/>
                </a:lnTo>
                <a:lnTo>
                  <a:pt x="306561" y="332510"/>
                </a:lnTo>
                <a:lnTo>
                  <a:pt x="312007" y="336926"/>
                </a:lnTo>
                <a:lnTo>
                  <a:pt x="317542" y="340822"/>
                </a:lnTo>
                <a:lnTo>
                  <a:pt x="334328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23"/>
          <p:cNvSpPr/>
          <p:nvPr/>
        </p:nvSpPr>
        <p:spPr>
          <a:xfrm>
            <a:off x="7272337" y="2906077"/>
            <a:ext cx="291466" cy="471489"/>
          </a:xfrm>
          <a:custGeom>
            <a:avLst/>
            <a:gdLst/>
            <a:ahLst/>
            <a:cxnLst/>
            <a:rect l="0" t="0" r="0" b="0"/>
            <a:pathLst>
              <a:path w="291466" h="471489">
                <a:moveTo>
                  <a:pt x="291465" y="0"/>
                </a:moveTo>
                <a:lnTo>
                  <a:pt x="279533" y="23863"/>
                </a:lnTo>
                <a:lnTo>
                  <a:pt x="275891" y="32102"/>
                </a:lnTo>
                <a:lnTo>
                  <a:pt x="266763" y="53955"/>
                </a:lnTo>
                <a:lnTo>
                  <a:pt x="261662" y="64545"/>
                </a:lnTo>
                <a:lnTo>
                  <a:pt x="256356" y="74463"/>
                </a:lnTo>
                <a:lnTo>
                  <a:pt x="250914" y="83932"/>
                </a:lnTo>
                <a:lnTo>
                  <a:pt x="244428" y="94054"/>
                </a:lnTo>
                <a:lnTo>
                  <a:pt x="237248" y="104613"/>
                </a:lnTo>
                <a:lnTo>
                  <a:pt x="229603" y="115462"/>
                </a:lnTo>
                <a:lnTo>
                  <a:pt x="195708" y="170697"/>
                </a:lnTo>
                <a:lnTo>
                  <a:pt x="173334" y="208095"/>
                </a:lnTo>
                <a:lnTo>
                  <a:pt x="153657" y="239695"/>
                </a:lnTo>
                <a:lnTo>
                  <a:pt x="57410" y="389040"/>
                </a:lnTo>
                <a:lnTo>
                  <a:pt x="50656" y="398425"/>
                </a:lnTo>
                <a:lnTo>
                  <a:pt x="44248" y="406587"/>
                </a:lnTo>
                <a:lnTo>
                  <a:pt x="38071" y="413933"/>
                </a:lnTo>
                <a:lnTo>
                  <a:pt x="33001" y="420735"/>
                </a:lnTo>
                <a:lnTo>
                  <a:pt x="24827" y="433374"/>
                </a:lnTo>
                <a:lnTo>
                  <a:pt x="20362" y="439411"/>
                </a:lnTo>
                <a:lnTo>
                  <a:pt x="15480" y="445340"/>
                </a:lnTo>
                <a:lnTo>
                  <a:pt x="0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24"/>
          <p:cNvSpPr/>
          <p:nvPr/>
        </p:nvSpPr>
        <p:spPr>
          <a:xfrm>
            <a:off x="7666672" y="3172177"/>
            <a:ext cx="300038" cy="239135"/>
          </a:xfrm>
          <a:custGeom>
            <a:avLst/>
            <a:gdLst/>
            <a:ahLst/>
            <a:cxnLst/>
            <a:rect l="0" t="0" r="0" b="0"/>
            <a:pathLst>
              <a:path w="300038" h="239135">
                <a:moveTo>
                  <a:pt x="0" y="8220"/>
                </a:moveTo>
                <a:lnTo>
                  <a:pt x="13653" y="3669"/>
                </a:lnTo>
                <a:lnTo>
                  <a:pt x="22895" y="1435"/>
                </a:lnTo>
                <a:lnTo>
                  <a:pt x="32083" y="442"/>
                </a:lnTo>
                <a:lnTo>
                  <a:pt x="38534" y="177"/>
                </a:lnTo>
                <a:lnTo>
                  <a:pt x="45692" y="0"/>
                </a:lnTo>
                <a:lnTo>
                  <a:pt x="52369" y="1788"/>
                </a:lnTo>
                <a:lnTo>
                  <a:pt x="58725" y="4885"/>
                </a:lnTo>
                <a:lnTo>
                  <a:pt x="64867" y="8854"/>
                </a:lnTo>
                <a:lnTo>
                  <a:pt x="74233" y="13264"/>
                </a:lnTo>
                <a:lnTo>
                  <a:pt x="78063" y="14440"/>
                </a:lnTo>
                <a:lnTo>
                  <a:pt x="84860" y="18287"/>
                </a:lnTo>
                <a:lnTo>
                  <a:pt x="88006" y="20646"/>
                </a:lnTo>
                <a:lnTo>
                  <a:pt x="90104" y="23172"/>
                </a:lnTo>
                <a:lnTo>
                  <a:pt x="91501" y="25808"/>
                </a:lnTo>
                <a:lnTo>
                  <a:pt x="93055" y="31277"/>
                </a:lnTo>
                <a:lnTo>
                  <a:pt x="93745" y="36882"/>
                </a:lnTo>
                <a:lnTo>
                  <a:pt x="93929" y="42568"/>
                </a:lnTo>
                <a:lnTo>
                  <a:pt x="94134" y="59046"/>
                </a:lnTo>
                <a:lnTo>
                  <a:pt x="92283" y="67821"/>
                </a:lnTo>
                <a:lnTo>
                  <a:pt x="89145" y="76529"/>
                </a:lnTo>
                <a:lnTo>
                  <a:pt x="80578" y="94777"/>
                </a:lnTo>
                <a:lnTo>
                  <a:pt x="70420" y="115587"/>
                </a:lnTo>
                <a:lnTo>
                  <a:pt x="64092" y="127423"/>
                </a:lnTo>
                <a:lnTo>
                  <a:pt x="49440" y="153275"/>
                </a:lnTo>
                <a:lnTo>
                  <a:pt x="44390" y="165883"/>
                </a:lnTo>
                <a:lnTo>
                  <a:pt x="41024" y="178099"/>
                </a:lnTo>
                <a:lnTo>
                  <a:pt x="38780" y="190053"/>
                </a:lnTo>
                <a:lnTo>
                  <a:pt x="37283" y="198974"/>
                </a:lnTo>
                <a:lnTo>
                  <a:pt x="36285" y="205874"/>
                </a:lnTo>
                <a:lnTo>
                  <a:pt x="35620" y="211427"/>
                </a:lnTo>
                <a:lnTo>
                  <a:pt x="35177" y="216082"/>
                </a:lnTo>
                <a:lnTo>
                  <a:pt x="34881" y="220137"/>
                </a:lnTo>
                <a:lnTo>
                  <a:pt x="34685" y="223793"/>
                </a:lnTo>
                <a:lnTo>
                  <a:pt x="36458" y="227183"/>
                </a:lnTo>
                <a:lnTo>
                  <a:pt x="43509" y="233489"/>
                </a:lnTo>
                <a:lnTo>
                  <a:pt x="50453" y="236927"/>
                </a:lnTo>
                <a:lnTo>
                  <a:pt x="57665" y="238455"/>
                </a:lnTo>
                <a:lnTo>
                  <a:pt x="62257" y="238863"/>
                </a:lnTo>
                <a:lnTo>
                  <a:pt x="67222" y="239134"/>
                </a:lnTo>
                <a:lnTo>
                  <a:pt x="73389" y="238363"/>
                </a:lnTo>
                <a:lnTo>
                  <a:pt x="80359" y="236896"/>
                </a:lnTo>
                <a:lnTo>
                  <a:pt x="87863" y="234966"/>
                </a:lnTo>
                <a:lnTo>
                  <a:pt x="108900" y="230281"/>
                </a:lnTo>
                <a:lnTo>
                  <a:pt x="121178" y="227698"/>
                </a:lnTo>
                <a:lnTo>
                  <a:pt x="132220" y="225976"/>
                </a:lnTo>
                <a:lnTo>
                  <a:pt x="142439" y="224828"/>
                </a:lnTo>
                <a:lnTo>
                  <a:pt x="152110" y="224063"/>
                </a:lnTo>
                <a:lnTo>
                  <a:pt x="161414" y="222601"/>
                </a:lnTo>
                <a:lnTo>
                  <a:pt x="170475" y="220673"/>
                </a:lnTo>
                <a:lnTo>
                  <a:pt x="179372" y="218435"/>
                </a:lnTo>
                <a:lnTo>
                  <a:pt x="232852" y="206185"/>
                </a:lnTo>
                <a:lnTo>
                  <a:pt x="249533" y="203061"/>
                </a:lnTo>
                <a:lnTo>
                  <a:pt x="263510" y="200979"/>
                </a:lnTo>
                <a:lnTo>
                  <a:pt x="300037" y="1968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25"/>
          <p:cNvSpPr/>
          <p:nvPr/>
        </p:nvSpPr>
        <p:spPr>
          <a:xfrm>
            <a:off x="7940992" y="3128962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8573"/>
                </a:moveTo>
                <a:lnTo>
                  <a:pt x="22754" y="4022"/>
                </a:lnTo>
                <a:lnTo>
                  <a:pt x="34220" y="2681"/>
                </a:lnTo>
                <a:lnTo>
                  <a:pt x="46625" y="1787"/>
                </a:lnTo>
                <a:lnTo>
                  <a:pt x="59658" y="1192"/>
                </a:lnTo>
                <a:lnTo>
                  <a:pt x="89380" y="53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26"/>
          <p:cNvSpPr/>
          <p:nvPr/>
        </p:nvSpPr>
        <p:spPr>
          <a:xfrm>
            <a:off x="8227517" y="2913344"/>
            <a:ext cx="382131" cy="395642"/>
          </a:xfrm>
          <a:custGeom>
            <a:avLst/>
            <a:gdLst/>
            <a:ahLst/>
            <a:cxnLst/>
            <a:rect l="0" t="0" r="0" b="0"/>
            <a:pathLst>
              <a:path w="382131" h="395642">
                <a:moveTo>
                  <a:pt x="4940" y="9878"/>
                </a:moveTo>
                <a:lnTo>
                  <a:pt x="0" y="0"/>
                </a:lnTo>
                <a:lnTo>
                  <a:pt x="13203" y="26404"/>
                </a:lnTo>
                <a:lnTo>
                  <a:pt x="19974" y="38041"/>
                </a:lnTo>
                <a:lnTo>
                  <a:pt x="37657" y="66210"/>
                </a:lnTo>
                <a:lnTo>
                  <a:pt x="59931" y="100547"/>
                </a:lnTo>
                <a:lnTo>
                  <a:pt x="69223" y="111281"/>
                </a:lnTo>
                <a:lnTo>
                  <a:pt x="80181" y="122248"/>
                </a:lnTo>
                <a:lnTo>
                  <a:pt x="92248" y="133369"/>
                </a:lnTo>
                <a:lnTo>
                  <a:pt x="118356" y="158425"/>
                </a:lnTo>
                <a:lnTo>
                  <a:pt x="349609" y="388837"/>
                </a:lnTo>
                <a:lnTo>
                  <a:pt x="352829" y="391105"/>
                </a:lnTo>
                <a:lnTo>
                  <a:pt x="358948" y="393625"/>
                </a:lnTo>
                <a:lnTo>
                  <a:pt x="367381" y="394745"/>
                </a:lnTo>
                <a:lnTo>
                  <a:pt x="382130" y="3956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27"/>
          <p:cNvSpPr/>
          <p:nvPr/>
        </p:nvSpPr>
        <p:spPr>
          <a:xfrm>
            <a:off x="8277266" y="2897505"/>
            <a:ext cx="238085" cy="437198"/>
          </a:xfrm>
          <a:custGeom>
            <a:avLst/>
            <a:gdLst/>
            <a:ahLst/>
            <a:cxnLst/>
            <a:rect l="0" t="0" r="0" b="0"/>
            <a:pathLst>
              <a:path w="238085" h="437198">
                <a:moveTo>
                  <a:pt x="238084" y="0"/>
                </a:moveTo>
                <a:lnTo>
                  <a:pt x="238084" y="13652"/>
                </a:lnTo>
                <a:lnTo>
                  <a:pt x="234274" y="24341"/>
                </a:lnTo>
                <a:lnTo>
                  <a:pt x="227924" y="38135"/>
                </a:lnTo>
                <a:lnTo>
                  <a:pt x="219881" y="53998"/>
                </a:lnTo>
                <a:lnTo>
                  <a:pt x="213566" y="68384"/>
                </a:lnTo>
                <a:lnTo>
                  <a:pt x="208403" y="81784"/>
                </a:lnTo>
                <a:lnTo>
                  <a:pt x="204009" y="94528"/>
                </a:lnTo>
                <a:lnTo>
                  <a:pt x="198222" y="106833"/>
                </a:lnTo>
                <a:lnTo>
                  <a:pt x="191507" y="118847"/>
                </a:lnTo>
                <a:lnTo>
                  <a:pt x="184173" y="130666"/>
                </a:lnTo>
                <a:lnTo>
                  <a:pt x="141993" y="201911"/>
                </a:lnTo>
                <a:lnTo>
                  <a:pt x="126400" y="227000"/>
                </a:lnTo>
                <a:lnTo>
                  <a:pt x="57242" y="331294"/>
                </a:lnTo>
                <a:lnTo>
                  <a:pt x="47037" y="347545"/>
                </a:lnTo>
                <a:lnTo>
                  <a:pt x="38329" y="362189"/>
                </a:lnTo>
                <a:lnTo>
                  <a:pt x="30619" y="375762"/>
                </a:lnTo>
                <a:lnTo>
                  <a:pt x="24527" y="385763"/>
                </a:lnTo>
                <a:lnTo>
                  <a:pt x="19512" y="393382"/>
                </a:lnTo>
                <a:lnTo>
                  <a:pt x="15216" y="399415"/>
                </a:lnTo>
                <a:lnTo>
                  <a:pt x="7904" y="408657"/>
                </a:lnTo>
                <a:lnTo>
                  <a:pt x="4621" y="412456"/>
                </a:lnTo>
                <a:lnTo>
                  <a:pt x="972" y="419216"/>
                </a:lnTo>
                <a:lnTo>
                  <a:pt x="0" y="422352"/>
                </a:lnTo>
                <a:lnTo>
                  <a:pt x="303" y="425396"/>
                </a:lnTo>
                <a:lnTo>
                  <a:pt x="1458" y="428377"/>
                </a:lnTo>
                <a:lnTo>
                  <a:pt x="6626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28"/>
          <p:cNvSpPr/>
          <p:nvPr/>
        </p:nvSpPr>
        <p:spPr>
          <a:xfrm>
            <a:off x="8669655" y="3206114"/>
            <a:ext cx="51436" cy="257177"/>
          </a:xfrm>
          <a:custGeom>
            <a:avLst/>
            <a:gdLst/>
            <a:ahLst/>
            <a:cxnLst/>
            <a:rect l="0" t="0" r="0" b="0"/>
            <a:pathLst>
              <a:path w="51436" h="257177">
                <a:moveTo>
                  <a:pt x="0" y="0"/>
                </a:moveTo>
                <a:lnTo>
                  <a:pt x="4551" y="9102"/>
                </a:lnTo>
                <a:lnTo>
                  <a:pt x="6844" y="18451"/>
                </a:lnTo>
                <a:lnTo>
                  <a:pt x="9325" y="31351"/>
                </a:lnTo>
                <a:lnTo>
                  <a:pt x="11931" y="46618"/>
                </a:lnTo>
                <a:lnTo>
                  <a:pt x="14621" y="58702"/>
                </a:lnTo>
                <a:lnTo>
                  <a:pt x="17368" y="68662"/>
                </a:lnTo>
                <a:lnTo>
                  <a:pt x="20151" y="77208"/>
                </a:lnTo>
                <a:lnTo>
                  <a:pt x="22959" y="89572"/>
                </a:lnTo>
                <a:lnTo>
                  <a:pt x="25783" y="104482"/>
                </a:lnTo>
                <a:lnTo>
                  <a:pt x="28619" y="121090"/>
                </a:lnTo>
                <a:lnTo>
                  <a:pt x="30509" y="134067"/>
                </a:lnTo>
                <a:lnTo>
                  <a:pt x="31770" y="144623"/>
                </a:lnTo>
                <a:lnTo>
                  <a:pt x="32609" y="153566"/>
                </a:lnTo>
                <a:lnTo>
                  <a:pt x="35074" y="168100"/>
                </a:lnTo>
                <a:lnTo>
                  <a:pt x="45740" y="221893"/>
                </a:lnTo>
                <a:lnTo>
                  <a:pt x="47638" y="232701"/>
                </a:lnTo>
                <a:lnTo>
                  <a:pt x="51435" y="2571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29"/>
          <p:cNvSpPr/>
          <p:nvPr/>
        </p:nvSpPr>
        <p:spPr>
          <a:xfrm>
            <a:off x="5542520" y="1741444"/>
            <a:ext cx="3418600" cy="2140586"/>
          </a:xfrm>
          <a:custGeom>
            <a:avLst/>
            <a:gdLst/>
            <a:ahLst/>
            <a:cxnLst/>
            <a:rect l="0" t="0" r="0" b="0"/>
            <a:pathLst>
              <a:path w="3418600" h="2140586">
                <a:moveTo>
                  <a:pt x="3384310" y="144506"/>
                </a:moveTo>
                <a:lnTo>
                  <a:pt x="3366635" y="131770"/>
                </a:lnTo>
                <a:lnTo>
                  <a:pt x="3363954" y="128395"/>
                </a:lnTo>
                <a:lnTo>
                  <a:pt x="3362167" y="125193"/>
                </a:lnTo>
                <a:lnTo>
                  <a:pt x="3359070" y="123058"/>
                </a:lnTo>
                <a:lnTo>
                  <a:pt x="3321390" y="114800"/>
                </a:lnTo>
                <a:lnTo>
                  <a:pt x="3235513" y="105739"/>
                </a:lnTo>
                <a:lnTo>
                  <a:pt x="3140515" y="94284"/>
                </a:lnTo>
                <a:lnTo>
                  <a:pt x="3043172" y="84834"/>
                </a:lnTo>
                <a:lnTo>
                  <a:pt x="2790041" y="53635"/>
                </a:lnTo>
                <a:lnTo>
                  <a:pt x="2692609" y="42651"/>
                </a:lnTo>
                <a:lnTo>
                  <a:pt x="2517711" y="27482"/>
                </a:lnTo>
                <a:lnTo>
                  <a:pt x="2419980" y="18485"/>
                </a:lnTo>
                <a:lnTo>
                  <a:pt x="2317132" y="10365"/>
                </a:lnTo>
                <a:lnTo>
                  <a:pt x="2227253" y="7942"/>
                </a:lnTo>
                <a:lnTo>
                  <a:pt x="2135685" y="6658"/>
                </a:lnTo>
                <a:lnTo>
                  <a:pt x="1735522" y="0"/>
                </a:lnTo>
                <a:lnTo>
                  <a:pt x="1674565" y="543"/>
                </a:lnTo>
                <a:lnTo>
                  <a:pt x="1571276" y="3687"/>
                </a:lnTo>
                <a:lnTo>
                  <a:pt x="1232128" y="19358"/>
                </a:lnTo>
                <a:lnTo>
                  <a:pt x="1067911" y="30074"/>
                </a:lnTo>
                <a:lnTo>
                  <a:pt x="975606" y="37023"/>
                </a:lnTo>
                <a:lnTo>
                  <a:pt x="887452" y="42630"/>
                </a:lnTo>
                <a:lnTo>
                  <a:pt x="790723" y="55053"/>
                </a:lnTo>
                <a:lnTo>
                  <a:pt x="674221" y="70800"/>
                </a:lnTo>
                <a:lnTo>
                  <a:pt x="413335" y="102647"/>
                </a:lnTo>
                <a:lnTo>
                  <a:pt x="305855" y="110504"/>
                </a:lnTo>
                <a:lnTo>
                  <a:pt x="197922" y="127266"/>
                </a:lnTo>
                <a:lnTo>
                  <a:pt x="169435" y="134847"/>
                </a:lnTo>
                <a:lnTo>
                  <a:pt x="91132" y="168738"/>
                </a:lnTo>
                <a:lnTo>
                  <a:pt x="72507" y="181945"/>
                </a:lnTo>
                <a:lnTo>
                  <a:pt x="22472" y="231654"/>
                </a:lnTo>
                <a:lnTo>
                  <a:pt x="20087" y="235942"/>
                </a:lnTo>
                <a:lnTo>
                  <a:pt x="8811" y="273260"/>
                </a:lnTo>
                <a:lnTo>
                  <a:pt x="4817" y="292828"/>
                </a:lnTo>
                <a:lnTo>
                  <a:pt x="1126" y="310439"/>
                </a:lnTo>
                <a:lnTo>
                  <a:pt x="0" y="349987"/>
                </a:lnTo>
                <a:lnTo>
                  <a:pt x="5275" y="406790"/>
                </a:lnTo>
                <a:lnTo>
                  <a:pt x="13051" y="470529"/>
                </a:lnTo>
                <a:lnTo>
                  <a:pt x="19420" y="516033"/>
                </a:lnTo>
                <a:lnTo>
                  <a:pt x="35166" y="576512"/>
                </a:lnTo>
                <a:lnTo>
                  <a:pt x="55856" y="658360"/>
                </a:lnTo>
                <a:lnTo>
                  <a:pt x="69529" y="707848"/>
                </a:lnTo>
                <a:lnTo>
                  <a:pt x="87036" y="770165"/>
                </a:lnTo>
                <a:lnTo>
                  <a:pt x="120811" y="893660"/>
                </a:lnTo>
                <a:lnTo>
                  <a:pt x="180808" y="1083796"/>
                </a:lnTo>
                <a:lnTo>
                  <a:pt x="197136" y="1134420"/>
                </a:lnTo>
                <a:lnTo>
                  <a:pt x="335821" y="1620837"/>
                </a:lnTo>
                <a:lnTo>
                  <a:pt x="361281" y="1702353"/>
                </a:lnTo>
                <a:lnTo>
                  <a:pt x="378946" y="1754457"/>
                </a:lnTo>
                <a:lnTo>
                  <a:pt x="397062" y="1810566"/>
                </a:lnTo>
                <a:lnTo>
                  <a:pt x="406914" y="1841287"/>
                </a:lnTo>
                <a:lnTo>
                  <a:pt x="440160" y="1903897"/>
                </a:lnTo>
                <a:lnTo>
                  <a:pt x="477158" y="1969386"/>
                </a:lnTo>
                <a:lnTo>
                  <a:pt x="519189" y="2025166"/>
                </a:lnTo>
                <a:lnTo>
                  <a:pt x="555008" y="2056857"/>
                </a:lnTo>
                <a:lnTo>
                  <a:pt x="628501" y="2104666"/>
                </a:lnTo>
                <a:lnTo>
                  <a:pt x="657058" y="2117320"/>
                </a:lnTo>
                <a:lnTo>
                  <a:pt x="738705" y="2130209"/>
                </a:lnTo>
                <a:lnTo>
                  <a:pt x="844399" y="2140585"/>
                </a:lnTo>
                <a:lnTo>
                  <a:pt x="1001343" y="2134402"/>
                </a:lnTo>
                <a:lnTo>
                  <a:pt x="1102792" y="2125742"/>
                </a:lnTo>
                <a:lnTo>
                  <a:pt x="1253782" y="2109215"/>
                </a:lnTo>
                <a:lnTo>
                  <a:pt x="1372630" y="2093532"/>
                </a:lnTo>
                <a:lnTo>
                  <a:pt x="1840730" y="2031116"/>
                </a:lnTo>
                <a:lnTo>
                  <a:pt x="2118532" y="1996782"/>
                </a:lnTo>
                <a:lnTo>
                  <a:pt x="2200394" y="1989137"/>
                </a:lnTo>
                <a:lnTo>
                  <a:pt x="2408982" y="1971917"/>
                </a:lnTo>
                <a:lnTo>
                  <a:pt x="2515220" y="1961259"/>
                </a:lnTo>
                <a:lnTo>
                  <a:pt x="2637852" y="1947088"/>
                </a:lnTo>
                <a:lnTo>
                  <a:pt x="2725843" y="1938158"/>
                </a:lnTo>
                <a:lnTo>
                  <a:pt x="3016858" y="1914222"/>
                </a:lnTo>
                <a:lnTo>
                  <a:pt x="3115732" y="1905529"/>
                </a:lnTo>
                <a:lnTo>
                  <a:pt x="3211958" y="1902350"/>
                </a:lnTo>
                <a:lnTo>
                  <a:pt x="3310037" y="1896019"/>
                </a:lnTo>
                <a:lnTo>
                  <a:pt x="3415121" y="1884894"/>
                </a:lnTo>
                <a:lnTo>
                  <a:pt x="3418599" y="18847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30"/>
          <p:cNvSpPr/>
          <p:nvPr/>
        </p:nvSpPr>
        <p:spPr>
          <a:xfrm>
            <a:off x="234423" y="2263423"/>
            <a:ext cx="351213" cy="325473"/>
          </a:xfrm>
          <a:custGeom>
            <a:avLst/>
            <a:gdLst/>
            <a:ahLst/>
            <a:cxnLst/>
            <a:rect l="0" t="0" r="0" b="0"/>
            <a:pathLst>
              <a:path w="351213" h="325473">
                <a:moveTo>
                  <a:pt x="51326" y="68297"/>
                </a:moveTo>
                <a:lnTo>
                  <a:pt x="46776" y="77398"/>
                </a:lnTo>
                <a:lnTo>
                  <a:pt x="44541" y="86947"/>
                </a:lnTo>
                <a:lnTo>
                  <a:pt x="43946" y="92160"/>
                </a:lnTo>
                <a:lnTo>
                  <a:pt x="43548" y="98493"/>
                </a:lnTo>
                <a:lnTo>
                  <a:pt x="43107" y="113150"/>
                </a:lnTo>
                <a:lnTo>
                  <a:pt x="42785" y="158218"/>
                </a:lnTo>
                <a:lnTo>
                  <a:pt x="40870" y="169202"/>
                </a:lnTo>
                <a:lnTo>
                  <a:pt x="37688" y="183192"/>
                </a:lnTo>
                <a:lnTo>
                  <a:pt x="33661" y="199186"/>
                </a:lnTo>
                <a:lnTo>
                  <a:pt x="30977" y="210801"/>
                </a:lnTo>
                <a:lnTo>
                  <a:pt x="29188" y="219497"/>
                </a:lnTo>
                <a:lnTo>
                  <a:pt x="27995" y="226247"/>
                </a:lnTo>
                <a:lnTo>
                  <a:pt x="27199" y="233605"/>
                </a:lnTo>
                <a:lnTo>
                  <a:pt x="26669" y="241367"/>
                </a:lnTo>
                <a:lnTo>
                  <a:pt x="26316" y="249399"/>
                </a:lnTo>
                <a:lnTo>
                  <a:pt x="25128" y="254754"/>
                </a:lnTo>
                <a:lnTo>
                  <a:pt x="23383" y="258324"/>
                </a:lnTo>
                <a:lnTo>
                  <a:pt x="16377" y="265889"/>
                </a:lnTo>
                <a:lnTo>
                  <a:pt x="13739" y="268605"/>
                </a:lnTo>
                <a:lnTo>
                  <a:pt x="11981" y="269463"/>
                </a:lnTo>
                <a:lnTo>
                  <a:pt x="10808" y="269082"/>
                </a:lnTo>
                <a:lnTo>
                  <a:pt x="10027" y="267876"/>
                </a:lnTo>
                <a:lnTo>
                  <a:pt x="9159" y="263996"/>
                </a:lnTo>
                <a:lnTo>
                  <a:pt x="8927" y="261628"/>
                </a:lnTo>
                <a:lnTo>
                  <a:pt x="7820" y="259097"/>
                </a:lnTo>
                <a:lnTo>
                  <a:pt x="2664" y="250983"/>
                </a:lnTo>
                <a:lnTo>
                  <a:pt x="1124" y="245376"/>
                </a:lnTo>
                <a:lnTo>
                  <a:pt x="713" y="239689"/>
                </a:lnTo>
                <a:lnTo>
                  <a:pt x="439" y="232088"/>
                </a:lnTo>
                <a:lnTo>
                  <a:pt x="135" y="209673"/>
                </a:lnTo>
                <a:lnTo>
                  <a:pt x="0" y="174311"/>
                </a:lnTo>
                <a:lnTo>
                  <a:pt x="916" y="159927"/>
                </a:lnTo>
                <a:lnTo>
                  <a:pt x="2480" y="148434"/>
                </a:lnTo>
                <a:lnTo>
                  <a:pt x="4474" y="138867"/>
                </a:lnTo>
                <a:lnTo>
                  <a:pt x="7709" y="129631"/>
                </a:lnTo>
                <a:lnTo>
                  <a:pt x="11771" y="120616"/>
                </a:lnTo>
                <a:lnTo>
                  <a:pt x="16384" y="111749"/>
                </a:lnTo>
                <a:lnTo>
                  <a:pt x="29129" y="89196"/>
                </a:lnTo>
                <a:lnTo>
                  <a:pt x="36528" y="76514"/>
                </a:lnTo>
                <a:lnTo>
                  <a:pt x="42413" y="67108"/>
                </a:lnTo>
                <a:lnTo>
                  <a:pt x="47289" y="59884"/>
                </a:lnTo>
                <a:lnTo>
                  <a:pt x="51493" y="54116"/>
                </a:lnTo>
                <a:lnTo>
                  <a:pt x="61243" y="45166"/>
                </a:lnTo>
                <a:lnTo>
                  <a:pt x="66510" y="41446"/>
                </a:lnTo>
                <a:lnTo>
                  <a:pt x="72879" y="38966"/>
                </a:lnTo>
                <a:lnTo>
                  <a:pt x="79982" y="37313"/>
                </a:lnTo>
                <a:lnTo>
                  <a:pt x="87575" y="36211"/>
                </a:lnTo>
                <a:lnTo>
                  <a:pt x="94542" y="35476"/>
                </a:lnTo>
                <a:lnTo>
                  <a:pt x="101092" y="34986"/>
                </a:lnTo>
                <a:lnTo>
                  <a:pt x="112497" y="34442"/>
                </a:lnTo>
                <a:lnTo>
                  <a:pt x="120741" y="34200"/>
                </a:lnTo>
                <a:lnTo>
                  <a:pt x="124273" y="35088"/>
                </a:lnTo>
                <a:lnTo>
                  <a:pt x="134747" y="40889"/>
                </a:lnTo>
                <a:lnTo>
                  <a:pt x="144282" y="45955"/>
                </a:lnTo>
                <a:lnTo>
                  <a:pt x="152330" y="51382"/>
                </a:lnTo>
                <a:lnTo>
                  <a:pt x="155810" y="54163"/>
                </a:lnTo>
                <a:lnTo>
                  <a:pt x="162216" y="62332"/>
                </a:lnTo>
                <a:lnTo>
                  <a:pt x="165258" y="67178"/>
                </a:lnTo>
                <a:lnTo>
                  <a:pt x="168238" y="74218"/>
                </a:lnTo>
                <a:lnTo>
                  <a:pt x="171178" y="82722"/>
                </a:lnTo>
                <a:lnTo>
                  <a:pt x="174090" y="92201"/>
                </a:lnTo>
                <a:lnTo>
                  <a:pt x="176031" y="100425"/>
                </a:lnTo>
                <a:lnTo>
                  <a:pt x="177325" y="107813"/>
                </a:lnTo>
                <a:lnTo>
                  <a:pt x="178188" y="114643"/>
                </a:lnTo>
                <a:lnTo>
                  <a:pt x="178763" y="122054"/>
                </a:lnTo>
                <a:lnTo>
                  <a:pt x="179147" y="129853"/>
                </a:lnTo>
                <a:lnTo>
                  <a:pt x="179403" y="137909"/>
                </a:lnTo>
                <a:lnTo>
                  <a:pt x="178620" y="144232"/>
                </a:lnTo>
                <a:lnTo>
                  <a:pt x="175212" y="153798"/>
                </a:lnTo>
                <a:lnTo>
                  <a:pt x="170522" y="163765"/>
                </a:lnTo>
                <a:lnTo>
                  <a:pt x="167937" y="169090"/>
                </a:lnTo>
                <a:lnTo>
                  <a:pt x="166214" y="174545"/>
                </a:lnTo>
                <a:lnTo>
                  <a:pt x="165066" y="180086"/>
                </a:lnTo>
                <a:lnTo>
                  <a:pt x="164300" y="185686"/>
                </a:lnTo>
                <a:lnTo>
                  <a:pt x="162837" y="191323"/>
                </a:lnTo>
                <a:lnTo>
                  <a:pt x="160909" y="196987"/>
                </a:lnTo>
                <a:lnTo>
                  <a:pt x="158672" y="202667"/>
                </a:lnTo>
                <a:lnTo>
                  <a:pt x="156185" y="211520"/>
                </a:lnTo>
                <a:lnTo>
                  <a:pt x="155523" y="215213"/>
                </a:lnTo>
                <a:lnTo>
                  <a:pt x="153175" y="217676"/>
                </a:lnTo>
                <a:lnTo>
                  <a:pt x="149706" y="219318"/>
                </a:lnTo>
                <a:lnTo>
                  <a:pt x="145488" y="220413"/>
                </a:lnTo>
                <a:lnTo>
                  <a:pt x="142676" y="220190"/>
                </a:lnTo>
                <a:lnTo>
                  <a:pt x="140801" y="219089"/>
                </a:lnTo>
                <a:lnTo>
                  <a:pt x="133241" y="210478"/>
                </a:lnTo>
                <a:lnTo>
                  <a:pt x="131654" y="206899"/>
                </a:lnTo>
                <a:lnTo>
                  <a:pt x="129890" y="197843"/>
                </a:lnTo>
                <a:lnTo>
                  <a:pt x="129420" y="192760"/>
                </a:lnTo>
                <a:lnTo>
                  <a:pt x="129106" y="187468"/>
                </a:lnTo>
                <a:lnTo>
                  <a:pt x="128758" y="177459"/>
                </a:lnTo>
                <a:lnTo>
                  <a:pt x="128603" y="169836"/>
                </a:lnTo>
                <a:lnTo>
                  <a:pt x="130466" y="162659"/>
                </a:lnTo>
                <a:lnTo>
                  <a:pt x="133614" y="153113"/>
                </a:lnTo>
                <a:lnTo>
                  <a:pt x="137617" y="141985"/>
                </a:lnTo>
                <a:lnTo>
                  <a:pt x="142191" y="130757"/>
                </a:lnTo>
                <a:lnTo>
                  <a:pt x="147145" y="119462"/>
                </a:lnTo>
                <a:lnTo>
                  <a:pt x="152353" y="108122"/>
                </a:lnTo>
                <a:lnTo>
                  <a:pt x="158683" y="96752"/>
                </a:lnTo>
                <a:lnTo>
                  <a:pt x="165760" y="85362"/>
                </a:lnTo>
                <a:lnTo>
                  <a:pt x="173335" y="73958"/>
                </a:lnTo>
                <a:lnTo>
                  <a:pt x="181243" y="63499"/>
                </a:lnTo>
                <a:lnTo>
                  <a:pt x="189373" y="53668"/>
                </a:lnTo>
                <a:lnTo>
                  <a:pt x="204120" y="37030"/>
                </a:lnTo>
                <a:lnTo>
                  <a:pt x="213850" y="26460"/>
                </a:lnTo>
                <a:lnTo>
                  <a:pt x="220635" y="21356"/>
                </a:lnTo>
                <a:lnTo>
                  <a:pt x="228969" y="16048"/>
                </a:lnTo>
                <a:lnTo>
                  <a:pt x="238335" y="10604"/>
                </a:lnTo>
                <a:lnTo>
                  <a:pt x="246484" y="6975"/>
                </a:lnTo>
                <a:lnTo>
                  <a:pt x="253821" y="4555"/>
                </a:lnTo>
                <a:lnTo>
                  <a:pt x="260618" y="2942"/>
                </a:lnTo>
                <a:lnTo>
                  <a:pt x="270710" y="1150"/>
                </a:lnTo>
                <a:lnTo>
                  <a:pt x="279323" y="354"/>
                </a:lnTo>
                <a:lnTo>
                  <a:pt x="289501" y="0"/>
                </a:lnTo>
                <a:lnTo>
                  <a:pt x="293929" y="858"/>
                </a:lnTo>
                <a:lnTo>
                  <a:pt x="301390" y="4351"/>
                </a:lnTo>
                <a:lnTo>
                  <a:pt x="310421" y="9079"/>
                </a:lnTo>
                <a:lnTo>
                  <a:pt x="319832" y="14355"/>
                </a:lnTo>
                <a:lnTo>
                  <a:pt x="327190" y="19875"/>
                </a:lnTo>
                <a:lnTo>
                  <a:pt x="333635" y="28043"/>
                </a:lnTo>
                <a:lnTo>
                  <a:pt x="339674" y="38024"/>
                </a:lnTo>
                <a:lnTo>
                  <a:pt x="342618" y="43352"/>
                </a:lnTo>
                <a:lnTo>
                  <a:pt x="345534" y="48810"/>
                </a:lnTo>
                <a:lnTo>
                  <a:pt x="347477" y="54353"/>
                </a:lnTo>
                <a:lnTo>
                  <a:pt x="348773" y="59953"/>
                </a:lnTo>
                <a:lnTo>
                  <a:pt x="349636" y="65592"/>
                </a:lnTo>
                <a:lnTo>
                  <a:pt x="350212" y="72208"/>
                </a:lnTo>
                <a:lnTo>
                  <a:pt x="350596" y="79477"/>
                </a:lnTo>
                <a:lnTo>
                  <a:pt x="351023" y="95173"/>
                </a:lnTo>
                <a:lnTo>
                  <a:pt x="351212" y="111674"/>
                </a:lnTo>
                <a:lnTo>
                  <a:pt x="350310" y="120075"/>
                </a:lnTo>
                <a:lnTo>
                  <a:pt x="348757" y="128533"/>
                </a:lnTo>
                <a:lnTo>
                  <a:pt x="346768" y="137029"/>
                </a:lnTo>
                <a:lnTo>
                  <a:pt x="344490" y="144598"/>
                </a:lnTo>
                <a:lnTo>
                  <a:pt x="342019" y="151550"/>
                </a:lnTo>
                <a:lnTo>
                  <a:pt x="339419" y="158089"/>
                </a:lnTo>
                <a:lnTo>
                  <a:pt x="333990" y="172974"/>
                </a:lnTo>
                <a:lnTo>
                  <a:pt x="322744" y="205814"/>
                </a:lnTo>
                <a:lnTo>
                  <a:pt x="319901" y="213315"/>
                </a:lnTo>
                <a:lnTo>
                  <a:pt x="317054" y="220220"/>
                </a:lnTo>
                <a:lnTo>
                  <a:pt x="314203" y="226729"/>
                </a:lnTo>
                <a:lnTo>
                  <a:pt x="312302" y="232973"/>
                </a:lnTo>
                <a:lnTo>
                  <a:pt x="311036" y="239041"/>
                </a:lnTo>
                <a:lnTo>
                  <a:pt x="310191" y="244991"/>
                </a:lnTo>
                <a:lnTo>
                  <a:pt x="309628" y="254673"/>
                </a:lnTo>
                <a:lnTo>
                  <a:pt x="309002" y="280670"/>
                </a:lnTo>
                <a:lnTo>
                  <a:pt x="308650" y="304683"/>
                </a:lnTo>
                <a:lnTo>
                  <a:pt x="309553" y="309708"/>
                </a:lnTo>
                <a:lnTo>
                  <a:pt x="311107" y="314010"/>
                </a:lnTo>
                <a:lnTo>
                  <a:pt x="317074" y="325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31"/>
          <p:cNvSpPr/>
          <p:nvPr/>
        </p:nvSpPr>
        <p:spPr>
          <a:xfrm>
            <a:off x="697229" y="2323147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34290"/>
                </a:moveTo>
                <a:lnTo>
                  <a:pt x="23864" y="22358"/>
                </a:lnTo>
                <a:lnTo>
                  <a:pt x="29244" y="20620"/>
                </a:lnTo>
                <a:lnTo>
                  <a:pt x="34736" y="19462"/>
                </a:lnTo>
                <a:lnTo>
                  <a:pt x="40303" y="18690"/>
                </a:lnTo>
                <a:lnTo>
                  <a:pt x="49028" y="17832"/>
                </a:lnTo>
                <a:lnTo>
                  <a:pt x="52688" y="17603"/>
                </a:lnTo>
                <a:lnTo>
                  <a:pt x="57985" y="16497"/>
                </a:lnTo>
                <a:lnTo>
                  <a:pt x="64374" y="14809"/>
                </a:lnTo>
                <a:lnTo>
                  <a:pt x="71492" y="12730"/>
                </a:lnTo>
                <a:lnTo>
                  <a:pt x="79094" y="11344"/>
                </a:lnTo>
                <a:lnTo>
                  <a:pt x="87019" y="10420"/>
                </a:lnTo>
                <a:lnTo>
                  <a:pt x="95160" y="9804"/>
                </a:lnTo>
                <a:lnTo>
                  <a:pt x="103445" y="9394"/>
                </a:lnTo>
                <a:lnTo>
                  <a:pt x="120271" y="8937"/>
                </a:lnTo>
                <a:lnTo>
                  <a:pt x="130663" y="7863"/>
                </a:lnTo>
                <a:lnTo>
                  <a:pt x="142354" y="6195"/>
                </a:lnTo>
                <a:lnTo>
                  <a:pt x="154910" y="4130"/>
                </a:lnTo>
                <a:lnTo>
                  <a:pt x="168044" y="2753"/>
                </a:lnTo>
                <a:lnTo>
                  <a:pt x="181562" y="1836"/>
                </a:lnTo>
                <a:lnTo>
                  <a:pt x="195336" y="1224"/>
                </a:lnTo>
                <a:lnTo>
                  <a:pt x="228421" y="544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32"/>
          <p:cNvSpPr/>
          <p:nvPr/>
        </p:nvSpPr>
        <p:spPr>
          <a:xfrm>
            <a:off x="697229" y="2434589"/>
            <a:ext cx="308611" cy="42864"/>
          </a:xfrm>
          <a:custGeom>
            <a:avLst/>
            <a:gdLst/>
            <a:ahLst/>
            <a:cxnLst/>
            <a:rect l="0" t="0" r="0" b="0"/>
            <a:pathLst>
              <a:path w="308611" h="42864">
                <a:moveTo>
                  <a:pt x="0" y="42863"/>
                </a:moveTo>
                <a:lnTo>
                  <a:pt x="13653" y="42863"/>
                </a:lnTo>
                <a:lnTo>
                  <a:pt x="20532" y="41911"/>
                </a:lnTo>
                <a:lnTo>
                  <a:pt x="27976" y="40323"/>
                </a:lnTo>
                <a:lnTo>
                  <a:pt x="83208" y="26380"/>
                </a:lnTo>
                <a:lnTo>
                  <a:pt x="102145" y="22350"/>
                </a:lnTo>
                <a:lnTo>
                  <a:pt x="121437" y="18710"/>
                </a:lnTo>
                <a:lnTo>
                  <a:pt x="140965" y="15331"/>
                </a:lnTo>
                <a:lnTo>
                  <a:pt x="157795" y="13078"/>
                </a:lnTo>
                <a:lnTo>
                  <a:pt x="172824" y="11577"/>
                </a:lnTo>
                <a:lnTo>
                  <a:pt x="186654" y="10575"/>
                </a:lnTo>
                <a:lnTo>
                  <a:pt x="202541" y="8956"/>
                </a:lnTo>
                <a:lnTo>
                  <a:pt x="251994" y="3077"/>
                </a:lnTo>
                <a:lnTo>
                  <a:pt x="263246" y="205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33"/>
          <p:cNvSpPr/>
          <p:nvPr/>
        </p:nvSpPr>
        <p:spPr>
          <a:xfrm>
            <a:off x="1185862" y="1980247"/>
            <a:ext cx="21780" cy="385764"/>
          </a:xfrm>
          <a:custGeom>
            <a:avLst/>
            <a:gdLst/>
            <a:ahLst/>
            <a:cxnLst/>
            <a:rect l="0" t="0" r="0" b="0"/>
            <a:pathLst>
              <a:path w="21780" h="385764">
                <a:moveTo>
                  <a:pt x="0" y="0"/>
                </a:moveTo>
                <a:lnTo>
                  <a:pt x="11932" y="35795"/>
                </a:lnTo>
                <a:lnTo>
                  <a:pt x="13670" y="48628"/>
                </a:lnTo>
                <a:lnTo>
                  <a:pt x="14828" y="64804"/>
                </a:lnTo>
                <a:lnTo>
                  <a:pt x="15600" y="83208"/>
                </a:lnTo>
                <a:lnTo>
                  <a:pt x="21238" y="172821"/>
                </a:lnTo>
                <a:lnTo>
                  <a:pt x="21779" y="198081"/>
                </a:lnTo>
                <a:lnTo>
                  <a:pt x="21187" y="217779"/>
                </a:lnTo>
                <a:lnTo>
                  <a:pt x="19839" y="233769"/>
                </a:lnTo>
                <a:lnTo>
                  <a:pt x="18941" y="247286"/>
                </a:lnTo>
                <a:lnTo>
                  <a:pt x="17943" y="269925"/>
                </a:lnTo>
                <a:lnTo>
                  <a:pt x="17381" y="294184"/>
                </a:lnTo>
                <a:lnTo>
                  <a:pt x="16350" y="300898"/>
                </a:lnTo>
                <a:lnTo>
                  <a:pt x="14710" y="307279"/>
                </a:lnTo>
                <a:lnTo>
                  <a:pt x="12664" y="313437"/>
                </a:lnTo>
                <a:lnTo>
                  <a:pt x="10348" y="324211"/>
                </a:lnTo>
                <a:lnTo>
                  <a:pt x="7851" y="338060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34"/>
          <p:cNvSpPr/>
          <p:nvPr/>
        </p:nvSpPr>
        <p:spPr>
          <a:xfrm>
            <a:off x="1377244" y="1972028"/>
            <a:ext cx="372911" cy="307619"/>
          </a:xfrm>
          <a:custGeom>
            <a:avLst/>
            <a:gdLst/>
            <a:ahLst/>
            <a:cxnLst/>
            <a:rect l="0" t="0" r="0" b="0"/>
            <a:pathLst>
              <a:path w="372911" h="307619">
                <a:moveTo>
                  <a:pt x="185808" y="8219"/>
                </a:moveTo>
                <a:lnTo>
                  <a:pt x="176706" y="3668"/>
                </a:lnTo>
                <a:lnTo>
                  <a:pt x="167158" y="1434"/>
                </a:lnTo>
                <a:lnTo>
                  <a:pt x="155611" y="441"/>
                </a:lnTo>
                <a:lnTo>
                  <a:pt x="140955" y="0"/>
                </a:lnTo>
                <a:lnTo>
                  <a:pt x="131141" y="834"/>
                </a:lnTo>
                <a:lnTo>
                  <a:pt x="119836" y="2343"/>
                </a:lnTo>
                <a:lnTo>
                  <a:pt x="107536" y="4302"/>
                </a:lnTo>
                <a:lnTo>
                  <a:pt x="97432" y="5608"/>
                </a:lnTo>
                <a:lnTo>
                  <a:pt x="88791" y="6478"/>
                </a:lnTo>
                <a:lnTo>
                  <a:pt x="81125" y="7058"/>
                </a:lnTo>
                <a:lnTo>
                  <a:pt x="72204" y="8398"/>
                </a:lnTo>
                <a:lnTo>
                  <a:pt x="62447" y="10243"/>
                </a:lnTo>
                <a:lnTo>
                  <a:pt x="52132" y="12426"/>
                </a:lnTo>
                <a:lnTo>
                  <a:pt x="42398" y="14834"/>
                </a:lnTo>
                <a:lnTo>
                  <a:pt x="33052" y="17391"/>
                </a:lnTo>
                <a:lnTo>
                  <a:pt x="23963" y="20049"/>
                </a:lnTo>
                <a:lnTo>
                  <a:pt x="16951" y="22773"/>
                </a:lnTo>
                <a:lnTo>
                  <a:pt x="6620" y="28340"/>
                </a:lnTo>
                <a:lnTo>
                  <a:pt x="0" y="32278"/>
                </a:lnTo>
                <a:lnTo>
                  <a:pt x="24" y="34736"/>
                </a:lnTo>
                <a:lnTo>
                  <a:pt x="2590" y="42547"/>
                </a:lnTo>
                <a:lnTo>
                  <a:pt x="6905" y="49828"/>
                </a:lnTo>
                <a:lnTo>
                  <a:pt x="9389" y="53104"/>
                </a:lnTo>
                <a:lnTo>
                  <a:pt x="12150" y="59283"/>
                </a:lnTo>
                <a:lnTo>
                  <a:pt x="14329" y="67109"/>
                </a:lnTo>
                <a:lnTo>
                  <a:pt x="18473" y="80112"/>
                </a:lnTo>
                <a:lnTo>
                  <a:pt x="19958" y="86628"/>
                </a:lnTo>
                <a:lnTo>
                  <a:pt x="20949" y="92877"/>
                </a:lnTo>
                <a:lnTo>
                  <a:pt x="21610" y="98947"/>
                </a:lnTo>
                <a:lnTo>
                  <a:pt x="22050" y="105852"/>
                </a:lnTo>
                <a:lnTo>
                  <a:pt x="22343" y="113313"/>
                </a:lnTo>
                <a:lnTo>
                  <a:pt x="22539" y="121144"/>
                </a:lnTo>
                <a:lnTo>
                  <a:pt x="23622" y="128270"/>
                </a:lnTo>
                <a:lnTo>
                  <a:pt x="25296" y="134925"/>
                </a:lnTo>
                <a:lnTo>
                  <a:pt x="27365" y="141268"/>
                </a:lnTo>
                <a:lnTo>
                  <a:pt x="29664" y="150854"/>
                </a:lnTo>
                <a:lnTo>
                  <a:pt x="30686" y="158290"/>
                </a:lnTo>
                <a:lnTo>
                  <a:pt x="31140" y="164770"/>
                </a:lnTo>
                <a:lnTo>
                  <a:pt x="31342" y="173365"/>
                </a:lnTo>
                <a:lnTo>
                  <a:pt x="31471" y="194405"/>
                </a:lnTo>
                <a:lnTo>
                  <a:pt x="33387" y="198065"/>
                </a:lnTo>
                <a:lnTo>
                  <a:pt x="36569" y="200506"/>
                </a:lnTo>
                <a:lnTo>
                  <a:pt x="40595" y="202133"/>
                </a:lnTo>
                <a:lnTo>
                  <a:pt x="43279" y="202265"/>
                </a:lnTo>
                <a:lnTo>
                  <a:pt x="45069" y="201400"/>
                </a:lnTo>
                <a:lnTo>
                  <a:pt x="46262" y="199871"/>
                </a:lnTo>
                <a:lnTo>
                  <a:pt x="54677" y="195042"/>
                </a:lnTo>
                <a:lnTo>
                  <a:pt x="84348" y="179517"/>
                </a:lnTo>
                <a:lnTo>
                  <a:pt x="98165" y="172900"/>
                </a:lnTo>
                <a:lnTo>
                  <a:pt x="110234" y="167536"/>
                </a:lnTo>
                <a:lnTo>
                  <a:pt x="121138" y="163008"/>
                </a:lnTo>
                <a:lnTo>
                  <a:pt x="138333" y="155437"/>
                </a:lnTo>
                <a:lnTo>
                  <a:pt x="145586" y="152084"/>
                </a:lnTo>
                <a:lnTo>
                  <a:pt x="154231" y="149849"/>
                </a:lnTo>
                <a:lnTo>
                  <a:pt x="163804" y="148359"/>
                </a:lnTo>
                <a:lnTo>
                  <a:pt x="173996" y="147366"/>
                </a:lnTo>
                <a:lnTo>
                  <a:pt x="182696" y="145751"/>
                </a:lnTo>
                <a:lnTo>
                  <a:pt x="190401" y="143722"/>
                </a:lnTo>
                <a:lnTo>
                  <a:pt x="197442" y="141417"/>
                </a:lnTo>
                <a:lnTo>
                  <a:pt x="204994" y="139880"/>
                </a:lnTo>
                <a:lnTo>
                  <a:pt x="212886" y="138856"/>
                </a:lnTo>
                <a:lnTo>
                  <a:pt x="221005" y="138173"/>
                </a:lnTo>
                <a:lnTo>
                  <a:pt x="229275" y="137717"/>
                </a:lnTo>
                <a:lnTo>
                  <a:pt x="246084" y="137211"/>
                </a:lnTo>
                <a:lnTo>
                  <a:pt x="271613" y="136926"/>
                </a:lnTo>
                <a:lnTo>
                  <a:pt x="280159" y="137839"/>
                </a:lnTo>
                <a:lnTo>
                  <a:pt x="288714" y="139400"/>
                </a:lnTo>
                <a:lnTo>
                  <a:pt x="297274" y="141393"/>
                </a:lnTo>
                <a:lnTo>
                  <a:pt x="304886" y="142721"/>
                </a:lnTo>
                <a:lnTo>
                  <a:pt x="311866" y="143607"/>
                </a:lnTo>
                <a:lnTo>
                  <a:pt x="318424" y="144198"/>
                </a:lnTo>
                <a:lnTo>
                  <a:pt x="324701" y="145544"/>
                </a:lnTo>
                <a:lnTo>
                  <a:pt x="330791" y="147394"/>
                </a:lnTo>
                <a:lnTo>
                  <a:pt x="336756" y="149580"/>
                </a:lnTo>
                <a:lnTo>
                  <a:pt x="342637" y="151990"/>
                </a:lnTo>
                <a:lnTo>
                  <a:pt x="354252" y="157207"/>
                </a:lnTo>
                <a:lnTo>
                  <a:pt x="358112" y="159932"/>
                </a:lnTo>
                <a:lnTo>
                  <a:pt x="360685" y="162701"/>
                </a:lnTo>
                <a:lnTo>
                  <a:pt x="364496" y="169270"/>
                </a:lnTo>
                <a:lnTo>
                  <a:pt x="369365" y="178540"/>
                </a:lnTo>
                <a:lnTo>
                  <a:pt x="371044" y="183679"/>
                </a:lnTo>
                <a:lnTo>
                  <a:pt x="372164" y="189010"/>
                </a:lnTo>
                <a:lnTo>
                  <a:pt x="372910" y="194469"/>
                </a:lnTo>
                <a:lnTo>
                  <a:pt x="372455" y="199060"/>
                </a:lnTo>
                <a:lnTo>
                  <a:pt x="371200" y="203074"/>
                </a:lnTo>
                <a:lnTo>
                  <a:pt x="362340" y="220911"/>
                </a:lnTo>
                <a:lnTo>
                  <a:pt x="358741" y="226213"/>
                </a:lnTo>
                <a:lnTo>
                  <a:pt x="354437" y="231654"/>
                </a:lnTo>
                <a:lnTo>
                  <a:pt x="349662" y="237185"/>
                </a:lnTo>
                <a:lnTo>
                  <a:pt x="339277" y="245872"/>
                </a:lnTo>
                <a:lnTo>
                  <a:pt x="333841" y="249522"/>
                </a:lnTo>
                <a:lnTo>
                  <a:pt x="326406" y="252908"/>
                </a:lnTo>
                <a:lnTo>
                  <a:pt x="317640" y="256117"/>
                </a:lnTo>
                <a:lnTo>
                  <a:pt x="307986" y="259210"/>
                </a:lnTo>
                <a:lnTo>
                  <a:pt x="297740" y="263176"/>
                </a:lnTo>
                <a:lnTo>
                  <a:pt x="287099" y="267725"/>
                </a:lnTo>
                <a:lnTo>
                  <a:pt x="276196" y="272663"/>
                </a:lnTo>
                <a:lnTo>
                  <a:pt x="261306" y="277860"/>
                </a:lnTo>
                <a:lnTo>
                  <a:pt x="243760" y="283230"/>
                </a:lnTo>
                <a:lnTo>
                  <a:pt x="224443" y="288714"/>
                </a:lnTo>
                <a:lnTo>
                  <a:pt x="204897" y="293324"/>
                </a:lnTo>
                <a:lnTo>
                  <a:pt x="185199" y="297349"/>
                </a:lnTo>
                <a:lnTo>
                  <a:pt x="165399" y="300985"/>
                </a:lnTo>
                <a:lnTo>
                  <a:pt x="147437" y="303409"/>
                </a:lnTo>
                <a:lnTo>
                  <a:pt x="130700" y="305025"/>
                </a:lnTo>
                <a:lnTo>
                  <a:pt x="114779" y="306102"/>
                </a:lnTo>
                <a:lnTo>
                  <a:pt x="89470" y="307299"/>
                </a:lnTo>
                <a:lnTo>
                  <a:pt x="78720" y="307618"/>
                </a:lnTo>
                <a:lnTo>
                  <a:pt x="69648" y="306878"/>
                </a:lnTo>
                <a:lnTo>
                  <a:pt x="61696" y="305433"/>
                </a:lnTo>
                <a:lnTo>
                  <a:pt x="40075" y="2996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35"/>
          <p:cNvSpPr/>
          <p:nvPr/>
        </p:nvSpPr>
        <p:spPr>
          <a:xfrm>
            <a:off x="1880234" y="2108835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22755" y="21166"/>
                </a:lnTo>
                <a:lnTo>
                  <a:pt x="31362" y="19826"/>
                </a:lnTo>
                <a:lnTo>
                  <a:pt x="39006" y="18932"/>
                </a:lnTo>
                <a:lnTo>
                  <a:pt x="46007" y="18336"/>
                </a:lnTo>
                <a:lnTo>
                  <a:pt x="56389" y="17939"/>
                </a:lnTo>
                <a:lnTo>
                  <a:pt x="83164" y="17498"/>
                </a:lnTo>
                <a:lnTo>
                  <a:pt x="103068" y="16427"/>
                </a:lnTo>
                <a:lnTo>
                  <a:pt x="187435" y="10406"/>
                </a:lnTo>
                <a:lnTo>
                  <a:pt x="199252" y="9794"/>
                </a:lnTo>
                <a:lnTo>
                  <a:pt x="208082" y="843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36"/>
          <p:cNvSpPr/>
          <p:nvPr/>
        </p:nvSpPr>
        <p:spPr>
          <a:xfrm>
            <a:off x="2137409" y="1937594"/>
            <a:ext cx="392398" cy="299829"/>
          </a:xfrm>
          <a:custGeom>
            <a:avLst/>
            <a:gdLst/>
            <a:ahLst/>
            <a:cxnLst/>
            <a:rect l="0" t="0" r="0" b="0"/>
            <a:pathLst>
              <a:path w="392398" h="299829">
                <a:moveTo>
                  <a:pt x="128588" y="16936"/>
                </a:moveTo>
                <a:lnTo>
                  <a:pt x="137690" y="7834"/>
                </a:lnTo>
                <a:lnTo>
                  <a:pt x="142276" y="5153"/>
                </a:lnTo>
                <a:lnTo>
                  <a:pt x="152451" y="2174"/>
                </a:lnTo>
                <a:lnTo>
                  <a:pt x="163324" y="850"/>
                </a:lnTo>
                <a:lnTo>
                  <a:pt x="168890" y="497"/>
                </a:lnTo>
                <a:lnTo>
                  <a:pt x="185235" y="104"/>
                </a:lnTo>
                <a:lnTo>
                  <a:pt x="194928" y="0"/>
                </a:lnTo>
                <a:lnTo>
                  <a:pt x="204247" y="883"/>
                </a:lnTo>
                <a:lnTo>
                  <a:pt x="213317" y="2424"/>
                </a:lnTo>
                <a:lnTo>
                  <a:pt x="222222" y="4403"/>
                </a:lnTo>
                <a:lnTo>
                  <a:pt x="230063" y="5723"/>
                </a:lnTo>
                <a:lnTo>
                  <a:pt x="237196" y="6603"/>
                </a:lnTo>
                <a:lnTo>
                  <a:pt x="243855" y="7190"/>
                </a:lnTo>
                <a:lnTo>
                  <a:pt x="251153" y="8533"/>
                </a:lnTo>
                <a:lnTo>
                  <a:pt x="258875" y="10382"/>
                </a:lnTo>
                <a:lnTo>
                  <a:pt x="266882" y="12566"/>
                </a:lnTo>
                <a:lnTo>
                  <a:pt x="276028" y="15928"/>
                </a:lnTo>
                <a:lnTo>
                  <a:pt x="285937" y="20074"/>
                </a:lnTo>
                <a:lnTo>
                  <a:pt x="305201" y="28808"/>
                </a:lnTo>
                <a:lnTo>
                  <a:pt x="320112" y="35865"/>
                </a:lnTo>
                <a:lnTo>
                  <a:pt x="330550" y="42176"/>
                </a:lnTo>
                <a:lnTo>
                  <a:pt x="339316" y="48156"/>
                </a:lnTo>
                <a:lnTo>
                  <a:pt x="349563" y="53989"/>
                </a:lnTo>
                <a:lnTo>
                  <a:pt x="353057" y="56878"/>
                </a:lnTo>
                <a:lnTo>
                  <a:pt x="355386" y="59756"/>
                </a:lnTo>
                <a:lnTo>
                  <a:pt x="356940" y="62628"/>
                </a:lnTo>
                <a:lnTo>
                  <a:pt x="358665" y="70898"/>
                </a:lnTo>
                <a:lnTo>
                  <a:pt x="359125" y="75771"/>
                </a:lnTo>
                <a:lnTo>
                  <a:pt x="358479" y="79971"/>
                </a:lnTo>
                <a:lnTo>
                  <a:pt x="355222" y="87179"/>
                </a:lnTo>
                <a:lnTo>
                  <a:pt x="348059" y="96097"/>
                </a:lnTo>
                <a:lnTo>
                  <a:pt x="339478" y="105459"/>
                </a:lnTo>
                <a:lnTo>
                  <a:pt x="332490" y="112794"/>
                </a:lnTo>
                <a:lnTo>
                  <a:pt x="323668" y="119229"/>
                </a:lnTo>
                <a:lnTo>
                  <a:pt x="318649" y="122279"/>
                </a:lnTo>
                <a:lnTo>
                  <a:pt x="312445" y="124312"/>
                </a:lnTo>
                <a:lnTo>
                  <a:pt x="305452" y="125667"/>
                </a:lnTo>
                <a:lnTo>
                  <a:pt x="297933" y="126571"/>
                </a:lnTo>
                <a:lnTo>
                  <a:pt x="291014" y="128126"/>
                </a:lnTo>
                <a:lnTo>
                  <a:pt x="284497" y="130115"/>
                </a:lnTo>
                <a:lnTo>
                  <a:pt x="278247" y="132393"/>
                </a:lnTo>
                <a:lnTo>
                  <a:pt x="271224" y="133912"/>
                </a:lnTo>
                <a:lnTo>
                  <a:pt x="263683" y="134925"/>
                </a:lnTo>
                <a:lnTo>
                  <a:pt x="255799" y="135600"/>
                </a:lnTo>
                <a:lnTo>
                  <a:pt x="245780" y="137003"/>
                </a:lnTo>
                <a:lnTo>
                  <a:pt x="221948" y="141101"/>
                </a:lnTo>
                <a:lnTo>
                  <a:pt x="209878" y="143528"/>
                </a:lnTo>
                <a:lnTo>
                  <a:pt x="177545" y="150541"/>
                </a:lnTo>
                <a:lnTo>
                  <a:pt x="170751" y="151726"/>
                </a:lnTo>
                <a:lnTo>
                  <a:pt x="162567" y="153042"/>
                </a:lnTo>
                <a:lnTo>
                  <a:pt x="161718" y="153394"/>
                </a:lnTo>
                <a:lnTo>
                  <a:pt x="162105" y="153627"/>
                </a:lnTo>
                <a:lnTo>
                  <a:pt x="170154" y="156427"/>
                </a:lnTo>
                <a:lnTo>
                  <a:pt x="176301" y="158508"/>
                </a:lnTo>
                <a:lnTo>
                  <a:pt x="187067" y="160847"/>
                </a:lnTo>
                <a:lnTo>
                  <a:pt x="200911" y="163359"/>
                </a:lnTo>
                <a:lnTo>
                  <a:pt x="216809" y="165986"/>
                </a:lnTo>
                <a:lnTo>
                  <a:pt x="237884" y="170595"/>
                </a:lnTo>
                <a:lnTo>
                  <a:pt x="289241" y="183336"/>
                </a:lnTo>
                <a:lnTo>
                  <a:pt x="309033" y="188829"/>
                </a:lnTo>
                <a:lnTo>
                  <a:pt x="324132" y="193444"/>
                </a:lnTo>
                <a:lnTo>
                  <a:pt x="336103" y="197473"/>
                </a:lnTo>
                <a:lnTo>
                  <a:pt x="345989" y="201111"/>
                </a:lnTo>
                <a:lnTo>
                  <a:pt x="354485" y="204489"/>
                </a:lnTo>
                <a:lnTo>
                  <a:pt x="362053" y="207694"/>
                </a:lnTo>
                <a:lnTo>
                  <a:pt x="373003" y="213795"/>
                </a:lnTo>
                <a:lnTo>
                  <a:pt x="384522" y="222584"/>
                </a:lnTo>
                <a:lnTo>
                  <a:pt x="387793" y="225472"/>
                </a:lnTo>
                <a:lnTo>
                  <a:pt x="389974" y="228350"/>
                </a:lnTo>
                <a:lnTo>
                  <a:pt x="392397" y="234087"/>
                </a:lnTo>
                <a:lnTo>
                  <a:pt x="392091" y="236951"/>
                </a:lnTo>
                <a:lnTo>
                  <a:pt x="390934" y="239813"/>
                </a:lnTo>
                <a:lnTo>
                  <a:pt x="384755" y="248391"/>
                </a:lnTo>
                <a:lnTo>
                  <a:pt x="382234" y="251249"/>
                </a:lnTo>
                <a:lnTo>
                  <a:pt x="371812" y="256965"/>
                </a:lnTo>
                <a:lnTo>
                  <a:pt x="365032" y="259823"/>
                </a:lnTo>
                <a:lnTo>
                  <a:pt x="357655" y="261728"/>
                </a:lnTo>
                <a:lnTo>
                  <a:pt x="349879" y="262998"/>
                </a:lnTo>
                <a:lnTo>
                  <a:pt x="328857" y="265362"/>
                </a:lnTo>
                <a:lnTo>
                  <a:pt x="231714" y="277321"/>
                </a:lnTo>
                <a:lnTo>
                  <a:pt x="209721" y="279108"/>
                </a:lnTo>
                <a:lnTo>
                  <a:pt x="187439" y="280300"/>
                </a:lnTo>
                <a:lnTo>
                  <a:pt x="129833" y="281977"/>
                </a:lnTo>
                <a:lnTo>
                  <a:pt x="115130" y="282212"/>
                </a:lnTo>
                <a:lnTo>
                  <a:pt x="100566" y="283322"/>
                </a:lnTo>
                <a:lnTo>
                  <a:pt x="86094" y="285014"/>
                </a:lnTo>
                <a:lnTo>
                  <a:pt x="0" y="2998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37"/>
          <p:cNvSpPr/>
          <p:nvPr/>
        </p:nvSpPr>
        <p:spPr>
          <a:xfrm>
            <a:off x="988694" y="2417845"/>
            <a:ext cx="1756990" cy="102470"/>
          </a:xfrm>
          <a:custGeom>
            <a:avLst/>
            <a:gdLst/>
            <a:ahLst/>
            <a:cxnLst/>
            <a:rect l="0" t="0" r="0" b="0"/>
            <a:pathLst>
              <a:path w="1756990" h="102470">
                <a:moveTo>
                  <a:pt x="0" y="102469"/>
                </a:moveTo>
                <a:lnTo>
                  <a:pt x="13653" y="97919"/>
                </a:lnTo>
                <a:lnTo>
                  <a:pt x="31245" y="95089"/>
                </a:lnTo>
                <a:lnTo>
                  <a:pt x="45319" y="91887"/>
                </a:lnTo>
                <a:lnTo>
                  <a:pt x="53073" y="89699"/>
                </a:lnTo>
                <a:lnTo>
                  <a:pt x="69308" y="84729"/>
                </a:lnTo>
                <a:lnTo>
                  <a:pt x="77638" y="82070"/>
                </a:lnTo>
                <a:lnTo>
                  <a:pt x="97054" y="79116"/>
                </a:lnTo>
                <a:lnTo>
                  <a:pt x="107565" y="78328"/>
                </a:lnTo>
                <a:lnTo>
                  <a:pt x="119335" y="75898"/>
                </a:lnTo>
                <a:lnTo>
                  <a:pt x="131944" y="72372"/>
                </a:lnTo>
                <a:lnTo>
                  <a:pt x="145113" y="68117"/>
                </a:lnTo>
                <a:lnTo>
                  <a:pt x="158655" y="65281"/>
                </a:lnTo>
                <a:lnTo>
                  <a:pt x="186401" y="62129"/>
                </a:lnTo>
                <a:lnTo>
                  <a:pt x="505105" y="27509"/>
                </a:lnTo>
                <a:lnTo>
                  <a:pt x="577869" y="20576"/>
                </a:lnTo>
                <a:lnTo>
                  <a:pt x="629258" y="14320"/>
                </a:lnTo>
                <a:lnTo>
                  <a:pt x="657631" y="12271"/>
                </a:lnTo>
                <a:lnTo>
                  <a:pt x="688928" y="10905"/>
                </a:lnTo>
                <a:lnTo>
                  <a:pt x="1052952" y="1627"/>
                </a:lnTo>
                <a:lnTo>
                  <a:pt x="1250767" y="0"/>
                </a:lnTo>
                <a:lnTo>
                  <a:pt x="1294855" y="819"/>
                </a:lnTo>
                <a:lnTo>
                  <a:pt x="1493148" y="8354"/>
                </a:lnTo>
                <a:lnTo>
                  <a:pt x="1595282" y="14805"/>
                </a:lnTo>
                <a:lnTo>
                  <a:pt x="1632939" y="15882"/>
                </a:lnTo>
                <a:lnTo>
                  <a:pt x="1725868" y="16631"/>
                </a:lnTo>
                <a:lnTo>
                  <a:pt x="1743683" y="19234"/>
                </a:lnTo>
                <a:lnTo>
                  <a:pt x="1751100" y="21262"/>
                </a:lnTo>
                <a:lnTo>
                  <a:pt x="1755093" y="22613"/>
                </a:lnTo>
                <a:lnTo>
                  <a:pt x="1756802" y="23515"/>
                </a:lnTo>
                <a:lnTo>
                  <a:pt x="1756989" y="24116"/>
                </a:lnTo>
                <a:lnTo>
                  <a:pt x="1752117" y="24783"/>
                </a:lnTo>
                <a:lnTo>
                  <a:pt x="1740218" y="253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38"/>
          <p:cNvSpPr/>
          <p:nvPr/>
        </p:nvSpPr>
        <p:spPr>
          <a:xfrm>
            <a:off x="1271587" y="2554605"/>
            <a:ext cx="25718" cy="411481"/>
          </a:xfrm>
          <a:custGeom>
            <a:avLst/>
            <a:gdLst/>
            <a:ahLst/>
            <a:cxnLst/>
            <a:rect l="0" t="0" r="0" b="0"/>
            <a:pathLst>
              <a:path w="25718" h="411481">
                <a:moveTo>
                  <a:pt x="8572" y="0"/>
                </a:moveTo>
                <a:lnTo>
                  <a:pt x="1191" y="7380"/>
                </a:lnTo>
                <a:lnTo>
                  <a:pt x="530" y="10582"/>
                </a:lnTo>
                <a:lnTo>
                  <a:pt x="70" y="23125"/>
                </a:lnTo>
                <a:lnTo>
                  <a:pt x="0" y="238841"/>
                </a:lnTo>
                <a:lnTo>
                  <a:pt x="952" y="244952"/>
                </a:lnTo>
                <a:lnTo>
                  <a:pt x="2540" y="251884"/>
                </a:lnTo>
                <a:lnTo>
                  <a:pt x="4551" y="259362"/>
                </a:lnTo>
                <a:lnTo>
                  <a:pt x="5891" y="266253"/>
                </a:lnTo>
                <a:lnTo>
                  <a:pt x="6785" y="272752"/>
                </a:lnTo>
                <a:lnTo>
                  <a:pt x="7381" y="278990"/>
                </a:lnTo>
                <a:lnTo>
                  <a:pt x="8043" y="291000"/>
                </a:lnTo>
                <a:lnTo>
                  <a:pt x="8337" y="302688"/>
                </a:lnTo>
                <a:lnTo>
                  <a:pt x="8563" y="336675"/>
                </a:lnTo>
                <a:lnTo>
                  <a:pt x="9519" y="339702"/>
                </a:lnTo>
                <a:lnTo>
                  <a:pt x="11109" y="342673"/>
                </a:lnTo>
                <a:lnTo>
                  <a:pt x="13121" y="345606"/>
                </a:lnTo>
                <a:lnTo>
                  <a:pt x="14462" y="348514"/>
                </a:lnTo>
                <a:lnTo>
                  <a:pt x="15356" y="351405"/>
                </a:lnTo>
                <a:lnTo>
                  <a:pt x="15953" y="354285"/>
                </a:lnTo>
                <a:lnTo>
                  <a:pt x="16615" y="360025"/>
                </a:lnTo>
                <a:lnTo>
                  <a:pt x="17114" y="372665"/>
                </a:lnTo>
                <a:lnTo>
                  <a:pt x="17136" y="380400"/>
                </a:lnTo>
                <a:lnTo>
                  <a:pt x="18091" y="383140"/>
                </a:lnTo>
                <a:lnTo>
                  <a:pt x="19681" y="385919"/>
                </a:lnTo>
                <a:lnTo>
                  <a:pt x="21693" y="388724"/>
                </a:lnTo>
                <a:lnTo>
                  <a:pt x="23035" y="391547"/>
                </a:lnTo>
                <a:lnTo>
                  <a:pt x="23929" y="394381"/>
                </a:lnTo>
                <a:lnTo>
                  <a:pt x="25364" y="401223"/>
                </a:lnTo>
                <a:lnTo>
                  <a:pt x="25717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39"/>
          <p:cNvSpPr/>
          <p:nvPr/>
        </p:nvSpPr>
        <p:spPr>
          <a:xfrm>
            <a:off x="1444697" y="2606158"/>
            <a:ext cx="330943" cy="316354"/>
          </a:xfrm>
          <a:custGeom>
            <a:avLst/>
            <a:gdLst/>
            <a:ahLst/>
            <a:cxnLst/>
            <a:rect l="0" t="0" r="0" b="0"/>
            <a:pathLst>
              <a:path w="330943" h="316354">
                <a:moveTo>
                  <a:pt x="84065" y="42744"/>
                </a:moveTo>
                <a:lnTo>
                  <a:pt x="61922" y="35363"/>
                </a:lnTo>
                <a:lnTo>
                  <a:pt x="59778" y="35918"/>
                </a:lnTo>
                <a:lnTo>
                  <a:pt x="54856" y="39075"/>
                </a:lnTo>
                <a:lnTo>
                  <a:pt x="53162" y="41251"/>
                </a:lnTo>
                <a:lnTo>
                  <a:pt x="52033" y="43654"/>
                </a:lnTo>
                <a:lnTo>
                  <a:pt x="51280" y="46208"/>
                </a:lnTo>
                <a:lnTo>
                  <a:pt x="47904" y="51586"/>
                </a:lnTo>
                <a:lnTo>
                  <a:pt x="45670" y="54354"/>
                </a:lnTo>
                <a:lnTo>
                  <a:pt x="43228" y="59056"/>
                </a:lnTo>
                <a:lnTo>
                  <a:pt x="40648" y="65049"/>
                </a:lnTo>
                <a:lnTo>
                  <a:pt x="37975" y="71901"/>
                </a:lnTo>
                <a:lnTo>
                  <a:pt x="36194" y="77422"/>
                </a:lnTo>
                <a:lnTo>
                  <a:pt x="34214" y="86097"/>
                </a:lnTo>
                <a:lnTo>
                  <a:pt x="30794" y="95667"/>
                </a:lnTo>
                <a:lnTo>
                  <a:pt x="28548" y="100886"/>
                </a:lnTo>
                <a:lnTo>
                  <a:pt x="27051" y="106270"/>
                </a:lnTo>
                <a:lnTo>
                  <a:pt x="26054" y="111765"/>
                </a:lnTo>
                <a:lnTo>
                  <a:pt x="25388" y="117333"/>
                </a:lnTo>
                <a:lnTo>
                  <a:pt x="23992" y="122950"/>
                </a:lnTo>
                <a:lnTo>
                  <a:pt x="22109" y="128600"/>
                </a:lnTo>
                <a:lnTo>
                  <a:pt x="19901" y="134271"/>
                </a:lnTo>
                <a:lnTo>
                  <a:pt x="17477" y="139957"/>
                </a:lnTo>
                <a:lnTo>
                  <a:pt x="12243" y="151355"/>
                </a:lnTo>
                <a:lnTo>
                  <a:pt x="9513" y="159919"/>
                </a:lnTo>
                <a:lnTo>
                  <a:pt x="6741" y="170391"/>
                </a:lnTo>
                <a:lnTo>
                  <a:pt x="3941" y="182134"/>
                </a:lnTo>
                <a:lnTo>
                  <a:pt x="2074" y="191868"/>
                </a:lnTo>
                <a:lnTo>
                  <a:pt x="829" y="200263"/>
                </a:lnTo>
                <a:lnTo>
                  <a:pt x="0" y="207764"/>
                </a:lnTo>
                <a:lnTo>
                  <a:pt x="399" y="217527"/>
                </a:lnTo>
                <a:lnTo>
                  <a:pt x="1618" y="228799"/>
                </a:lnTo>
                <a:lnTo>
                  <a:pt x="3383" y="241075"/>
                </a:lnTo>
                <a:lnTo>
                  <a:pt x="6464" y="252118"/>
                </a:lnTo>
                <a:lnTo>
                  <a:pt x="10423" y="262336"/>
                </a:lnTo>
                <a:lnTo>
                  <a:pt x="14968" y="272007"/>
                </a:lnTo>
                <a:lnTo>
                  <a:pt x="20856" y="280358"/>
                </a:lnTo>
                <a:lnTo>
                  <a:pt x="27638" y="287831"/>
                </a:lnTo>
                <a:lnTo>
                  <a:pt x="35017" y="294718"/>
                </a:lnTo>
                <a:lnTo>
                  <a:pt x="41841" y="300262"/>
                </a:lnTo>
                <a:lnTo>
                  <a:pt x="48296" y="304910"/>
                </a:lnTo>
                <a:lnTo>
                  <a:pt x="54504" y="308961"/>
                </a:lnTo>
                <a:lnTo>
                  <a:pt x="63942" y="313463"/>
                </a:lnTo>
                <a:lnTo>
                  <a:pt x="72264" y="315464"/>
                </a:lnTo>
                <a:lnTo>
                  <a:pt x="82312" y="316353"/>
                </a:lnTo>
                <a:lnTo>
                  <a:pt x="88612" y="315638"/>
                </a:lnTo>
                <a:lnTo>
                  <a:pt x="95669" y="314208"/>
                </a:lnTo>
                <a:lnTo>
                  <a:pt x="103231" y="312303"/>
                </a:lnTo>
                <a:lnTo>
                  <a:pt x="110177" y="310080"/>
                </a:lnTo>
                <a:lnTo>
                  <a:pt x="116713" y="307645"/>
                </a:lnTo>
                <a:lnTo>
                  <a:pt x="122976" y="305070"/>
                </a:lnTo>
                <a:lnTo>
                  <a:pt x="130008" y="303353"/>
                </a:lnTo>
                <a:lnTo>
                  <a:pt x="137554" y="302208"/>
                </a:lnTo>
                <a:lnTo>
                  <a:pt x="145441" y="301445"/>
                </a:lnTo>
                <a:lnTo>
                  <a:pt x="152605" y="299984"/>
                </a:lnTo>
                <a:lnTo>
                  <a:pt x="159286" y="298057"/>
                </a:lnTo>
                <a:lnTo>
                  <a:pt x="165645" y="295820"/>
                </a:lnTo>
                <a:lnTo>
                  <a:pt x="175599" y="290519"/>
                </a:lnTo>
                <a:lnTo>
                  <a:pt x="187950" y="283175"/>
                </a:lnTo>
                <a:lnTo>
                  <a:pt x="201899" y="274469"/>
                </a:lnTo>
                <a:lnTo>
                  <a:pt x="213104" y="267712"/>
                </a:lnTo>
                <a:lnTo>
                  <a:pt x="222478" y="262255"/>
                </a:lnTo>
                <a:lnTo>
                  <a:pt x="230633" y="257665"/>
                </a:lnTo>
                <a:lnTo>
                  <a:pt x="237975" y="252700"/>
                </a:lnTo>
                <a:lnTo>
                  <a:pt x="244774" y="247484"/>
                </a:lnTo>
                <a:lnTo>
                  <a:pt x="251212" y="242103"/>
                </a:lnTo>
                <a:lnTo>
                  <a:pt x="259314" y="234705"/>
                </a:lnTo>
                <a:lnTo>
                  <a:pt x="278476" y="216325"/>
                </a:lnTo>
                <a:lnTo>
                  <a:pt x="286062" y="207995"/>
                </a:lnTo>
                <a:lnTo>
                  <a:pt x="292072" y="200536"/>
                </a:lnTo>
                <a:lnTo>
                  <a:pt x="297031" y="193659"/>
                </a:lnTo>
                <a:lnTo>
                  <a:pt x="301290" y="186216"/>
                </a:lnTo>
                <a:lnTo>
                  <a:pt x="305082" y="178397"/>
                </a:lnTo>
                <a:lnTo>
                  <a:pt x="308562" y="170327"/>
                </a:lnTo>
                <a:lnTo>
                  <a:pt x="314969" y="156280"/>
                </a:lnTo>
                <a:lnTo>
                  <a:pt x="323931" y="137662"/>
                </a:lnTo>
                <a:lnTo>
                  <a:pt x="326843" y="131740"/>
                </a:lnTo>
                <a:lnTo>
                  <a:pt x="328785" y="125887"/>
                </a:lnTo>
                <a:lnTo>
                  <a:pt x="330079" y="120081"/>
                </a:lnTo>
                <a:lnTo>
                  <a:pt x="330942" y="114304"/>
                </a:lnTo>
                <a:lnTo>
                  <a:pt x="330564" y="108548"/>
                </a:lnTo>
                <a:lnTo>
                  <a:pt x="329360" y="102806"/>
                </a:lnTo>
                <a:lnTo>
                  <a:pt x="327605" y="97073"/>
                </a:lnTo>
                <a:lnTo>
                  <a:pt x="325483" y="91346"/>
                </a:lnTo>
                <a:lnTo>
                  <a:pt x="323115" y="85623"/>
                </a:lnTo>
                <a:lnTo>
                  <a:pt x="320584" y="79902"/>
                </a:lnTo>
                <a:lnTo>
                  <a:pt x="315232" y="68466"/>
                </a:lnTo>
                <a:lnTo>
                  <a:pt x="312471" y="62750"/>
                </a:lnTo>
                <a:lnTo>
                  <a:pt x="306864" y="53858"/>
                </a:lnTo>
                <a:lnTo>
                  <a:pt x="300244" y="45778"/>
                </a:lnTo>
                <a:lnTo>
                  <a:pt x="295812" y="40957"/>
                </a:lnTo>
                <a:lnTo>
                  <a:pt x="285807" y="31473"/>
                </a:lnTo>
                <a:lnTo>
                  <a:pt x="280472" y="27610"/>
                </a:lnTo>
                <a:lnTo>
                  <a:pt x="275011" y="24082"/>
                </a:lnTo>
                <a:lnTo>
                  <a:pt x="269465" y="20777"/>
                </a:lnTo>
                <a:lnTo>
                  <a:pt x="263862" y="17622"/>
                </a:lnTo>
                <a:lnTo>
                  <a:pt x="258222" y="14566"/>
                </a:lnTo>
                <a:lnTo>
                  <a:pt x="252557" y="12529"/>
                </a:lnTo>
                <a:lnTo>
                  <a:pt x="246876" y="11171"/>
                </a:lnTo>
                <a:lnTo>
                  <a:pt x="241183" y="10265"/>
                </a:lnTo>
                <a:lnTo>
                  <a:pt x="234530" y="8709"/>
                </a:lnTo>
                <a:lnTo>
                  <a:pt x="227238" y="6719"/>
                </a:lnTo>
                <a:lnTo>
                  <a:pt x="219518" y="4440"/>
                </a:lnTo>
                <a:lnTo>
                  <a:pt x="212467" y="2920"/>
                </a:lnTo>
                <a:lnTo>
                  <a:pt x="205861" y="1908"/>
                </a:lnTo>
                <a:lnTo>
                  <a:pt x="199553" y="1232"/>
                </a:lnTo>
                <a:lnTo>
                  <a:pt x="189632" y="782"/>
                </a:lnTo>
                <a:lnTo>
                  <a:pt x="152174" y="148"/>
                </a:lnTo>
                <a:lnTo>
                  <a:pt x="134656" y="0"/>
                </a:lnTo>
                <a:lnTo>
                  <a:pt x="125412" y="913"/>
                </a:lnTo>
                <a:lnTo>
                  <a:pt x="115440" y="2474"/>
                </a:lnTo>
                <a:lnTo>
                  <a:pt x="104982" y="4468"/>
                </a:lnTo>
                <a:lnTo>
                  <a:pt x="97057" y="5796"/>
                </a:lnTo>
                <a:lnTo>
                  <a:pt x="90821" y="6682"/>
                </a:lnTo>
                <a:lnTo>
                  <a:pt x="66920" y="170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40"/>
          <p:cNvSpPr/>
          <p:nvPr/>
        </p:nvSpPr>
        <p:spPr>
          <a:xfrm>
            <a:off x="1892440" y="2734627"/>
            <a:ext cx="262115" cy="1"/>
          </a:xfrm>
          <a:custGeom>
            <a:avLst/>
            <a:gdLst/>
            <a:ahLst/>
            <a:cxnLst/>
            <a:rect l="0" t="0" r="0" b="0"/>
            <a:pathLst>
              <a:path w="262115" h="1">
                <a:moveTo>
                  <a:pt x="4939" y="0"/>
                </a:moveTo>
                <a:lnTo>
                  <a:pt x="0" y="0"/>
                </a:lnTo>
                <a:lnTo>
                  <a:pt x="26211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41"/>
          <p:cNvSpPr/>
          <p:nvPr/>
        </p:nvSpPr>
        <p:spPr>
          <a:xfrm>
            <a:off x="2267813" y="2537503"/>
            <a:ext cx="383947" cy="385709"/>
          </a:xfrm>
          <a:custGeom>
            <a:avLst/>
            <a:gdLst/>
            <a:ahLst/>
            <a:cxnLst/>
            <a:rect l="0" t="0" r="0" b="0"/>
            <a:pathLst>
              <a:path w="383947" h="385709">
                <a:moveTo>
                  <a:pt x="49619" y="51392"/>
                </a:moveTo>
                <a:lnTo>
                  <a:pt x="58721" y="42290"/>
                </a:lnTo>
                <a:lnTo>
                  <a:pt x="61402" y="38656"/>
                </a:lnTo>
                <a:lnTo>
                  <a:pt x="64381" y="32079"/>
                </a:lnTo>
                <a:lnTo>
                  <a:pt x="66128" y="29944"/>
                </a:lnTo>
                <a:lnTo>
                  <a:pt x="68245" y="28521"/>
                </a:lnTo>
                <a:lnTo>
                  <a:pt x="78315" y="23978"/>
                </a:lnTo>
                <a:lnTo>
                  <a:pt x="87138" y="19205"/>
                </a:lnTo>
                <a:lnTo>
                  <a:pt x="97460" y="11163"/>
                </a:lnTo>
                <a:lnTo>
                  <a:pt x="103584" y="5572"/>
                </a:lnTo>
                <a:lnTo>
                  <a:pt x="107503" y="3700"/>
                </a:lnTo>
                <a:lnTo>
                  <a:pt x="116938" y="1620"/>
                </a:lnTo>
                <a:lnTo>
                  <a:pt x="124026" y="1066"/>
                </a:lnTo>
                <a:lnTo>
                  <a:pt x="132561" y="696"/>
                </a:lnTo>
                <a:lnTo>
                  <a:pt x="160237" y="176"/>
                </a:lnTo>
                <a:lnTo>
                  <a:pt x="199739" y="0"/>
                </a:lnTo>
                <a:lnTo>
                  <a:pt x="207802" y="938"/>
                </a:lnTo>
                <a:lnTo>
                  <a:pt x="219300" y="4520"/>
                </a:lnTo>
                <a:lnTo>
                  <a:pt x="231128" y="7341"/>
                </a:lnTo>
                <a:lnTo>
                  <a:pt x="237605" y="10541"/>
                </a:lnTo>
                <a:lnTo>
                  <a:pt x="240665" y="12728"/>
                </a:lnTo>
                <a:lnTo>
                  <a:pt x="242706" y="15138"/>
                </a:lnTo>
                <a:lnTo>
                  <a:pt x="244066" y="17698"/>
                </a:lnTo>
                <a:lnTo>
                  <a:pt x="250800" y="37751"/>
                </a:lnTo>
                <a:lnTo>
                  <a:pt x="253333" y="47869"/>
                </a:lnTo>
                <a:lnTo>
                  <a:pt x="254008" y="51901"/>
                </a:lnTo>
                <a:lnTo>
                  <a:pt x="253506" y="58399"/>
                </a:lnTo>
                <a:lnTo>
                  <a:pt x="252219" y="66540"/>
                </a:lnTo>
                <a:lnTo>
                  <a:pt x="250408" y="75778"/>
                </a:lnTo>
                <a:lnTo>
                  <a:pt x="248248" y="82889"/>
                </a:lnTo>
                <a:lnTo>
                  <a:pt x="243309" y="93330"/>
                </a:lnTo>
                <a:lnTo>
                  <a:pt x="235398" y="103686"/>
                </a:lnTo>
                <a:lnTo>
                  <a:pt x="226485" y="114638"/>
                </a:lnTo>
                <a:lnTo>
                  <a:pt x="219349" y="125856"/>
                </a:lnTo>
                <a:lnTo>
                  <a:pt x="210462" y="137192"/>
                </a:lnTo>
                <a:lnTo>
                  <a:pt x="205425" y="142882"/>
                </a:lnTo>
                <a:lnTo>
                  <a:pt x="195400" y="152390"/>
                </a:lnTo>
                <a:lnTo>
                  <a:pt x="166481" y="178195"/>
                </a:lnTo>
                <a:lnTo>
                  <a:pt x="153244" y="189267"/>
                </a:lnTo>
                <a:lnTo>
                  <a:pt x="141562" y="198554"/>
                </a:lnTo>
                <a:lnTo>
                  <a:pt x="130917" y="206650"/>
                </a:lnTo>
                <a:lnTo>
                  <a:pt x="121915" y="213952"/>
                </a:lnTo>
                <a:lnTo>
                  <a:pt x="114009" y="220725"/>
                </a:lnTo>
                <a:lnTo>
                  <a:pt x="106833" y="227146"/>
                </a:lnTo>
                <a:lnTo>
                  <a:pt x="93780" y="239360"/>
                </a:lnTo>
                <a:lnTo>
                  <a:pt x="69878" y="262723"/>
                </a:lnTo>
                <a:lnTo>
                  <a:pt x="63125" y="270384"/>
                </a:lnTo>
                <a:lnTo>
                  <a:pt x="55765" y="279302"/>
                </a:lnTo>
                <a:lnTo>
                  <a:pt x="48002" y="289057"/>
                </a:lnTo>
                <a:lnTo>
                  <a:pt x="39016" y="299370"/>
                </a:lnTo>
                <a:lnTo>
                  <a:pt x="29215" y="310055"/>
                </a:lnTo>
                <a:lnTo>
                  <a:pt x="18871" y="320989"/>
                </a:lnTo>
                <a:lnTo>
                  <a:pt x="11976" y="329231"/>
                </a:lnTo>
                <a:lnTo>
                  <a:pt x="4314" y="340928"/>
                </a:lnTo>
                <a:lnTo>
                  <a:pt x="908" y="351842"/>
                </a:lnTo>
                <a:lnTo>
                  <a:pt x="0" y="357419"/>
                </a:lnTo>
                <a:lnTo>
                  <a:pt x="347" y="362090"/>
                </a:lnTo>
                <a:lnTo>
                  <a:pt x="1531" y="366156"/>
                </a:lnTo>
                <a:lnTo>
                  <a:pt x="5724" y="374976"/>
                </a:lnTo>
                <a:lnTo>
                  <a:pt x="15552" y="381054"/>
                </a:lnTo>
                <a:lnTo>
                  <a:pt x="22731" y="383646"/>
                </a:lnTo>
                <a:lnTo>
                  <a:pt x="34667" y="385105"/>
                </a:lnTo>
                <a:lnTo>
                  <a:pt x="39651" y="385310"/>
                </a:lnTo>
                <a:lnTo>
                  <a:pt x="225331" y="385708"/>
                </a:lnTo>
                <a:lnTo>
                  <a:pt x="242960" y="384759"/>
                </a:lnTo>
                <a:lnTo>
                  <a:pt x="256618" y="383174"/>
                </a:lnTo>
                <a:lnTo>
                  <a:pt x="267628" y="381165"/>
                </a:lnTo>
                <a:lnTo>
                  <a:pt x="277826" y="379825"/>
                </a:lnTo>
                <a:lnTo>
                  <a:pt x="287482" y="378933"/>
                </a:lnTo>
                <a:lnTo>
                  <a:pt x="296777" y="378337"/>
                </a:lnTo>
                <a:lnTo>
                  <a:pt x="307736" y="376035"/>
                </a:lnTo>
                <a:lnTo>
                  <a:pt x="319804" y="372596"/>
                </a:lnTo>
                <a:lnTo>
                  <a:pt x="332613" y="368398"/>
                </a:lnTo>
                <a:lnTo>
                  <a:pt x="343056" y="365599"/>
                </a:lnTo>
                <a:lnTo>
                  <a:pt x="351924" y="363733"/>
                </a:lnTo>
                <a:lnTo>
                  <a:pt x="359740" y="362489"/>
                </a:lnTo>
                <a:lnTo>
                  <a:pt x="370966" y="361107"/>
                </a:lnTo>
                <a:lnTo>
                  <a:pt x="383946" y="35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42"/>
          <p:cNvSpPr/>
          <p:nvPr/>
        </p:nvSpPr>
        <p:spPr>
          <a:xfrm>
            <a:off x="2874644" y="2351355"/>
            <a:ext cx="257176" cy="31801"/>
          </a:xfrm>
          <a:custGeom>
            <a:avLst/>
            <a:gdLst/>
            <a:ahLst/>
            <a:cxnLst/>
            <a:rect l="0" t="0" r="0" b="0"/>
            <a:pathLst>
              <a:path w="257176" h="31801">
                <a:moveTo>
                  <a:pt x="0" y="31800"/>
                </a:moveTo>
                <a:lnTo>
                  <a:pt x="13653" y="31800"/>
                </a:lnTo>
                <a:lnTo>
                  <a:pt x="19580" y="30847"/>
                </a:lnTo>
                <a:lnTo>
                  <a:pt x="25436" y="29259"/>
                </a:lnTo>
                <a:lnTo>
                  <a:pt x="31245" y="27249"/>
                </a:lnTo>
                <a:lnTo>
                  <a:pt x="37023" y="25908"/>
                </a:lnTo>
                <a:lnTo>
                  <a:pt x="42779" y="25014"/>
                </a:lnTo>
                <a:lnTo>
                  <a:pt x="48522" y="24419"/>
                </a:lnTo>
                <a:lnTo>
                  <a:pt x="54256" y="24022"/>
                </a:lnTo>
                <a:lnTo>
                  <a:pt x="59983" y="23757"/>
                </a:lnTo>
                <a:lnTo>
                  <a:pt x="65706" y="23580"/>
                </a:lnTo>
                <a:lnTo>
                  <a:pt x="72379" y="22510"/>
                </a:lnTo>
                <a:lnTo>
                  <a:pt x="79686" y="20844"/>
                </a:lnTo>
                <a:lnTo>
                  <a:pt x="87414" y="18781"/>
                </a:lnTo>
                <a:lnTo>
                  <a:pt x="97329" y="17405"/>
                </a:lnTo>
                <a:lnTo>
                  <a:pt x="108701" y="16489"/>
                </a:lnTo>
                <a:lnTo>
                  <a:pt x="121045" y="15877"/>
                </a:lnTo>
                <a:lnTo>
                  <a:pt x="139752" y="13565"/>
                </a:lnTo>
                <a:lnTo>
                  <a:pt x="224755" y="0"/>
                </a:lnTo>
                <a:lnTo>
                  <a:pt x="231752" y="122"/>
                </a:lnTo>
                <a:lnTo>
                  <a:pt x="238322" y="1156"/>
                </a:lnTo>
                <a:lnTo>
                  <a:pt x="257175" y="60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43"/>
          <p:cNvSpPr/>
          <p:nvPr/>
        </p:nvSpPr>
        <p:spPr>
          <a:xfrm>
            <a:off x="2831782" y="2460307"/>
            <a:ext cx="257176" cy="15954"/>
          </a:xfrm>
          <a:custGeom>
            <a:avLst/>
            <a:gdLst/>
            <a:ahLst/>
            <a:cxnLst/>
            <a:rect l="0" t="0" r="0" b="0"/>
            <a:pathLst>
              <a:path w="257176" h="15954">
                <a:moveTo>
                  <a:pt x="0" y="8573"/>
                </a:moveTo>
                <a:lnTo>
                  <a:pt x="0" y="13124"/>
                </a:lnTo>
                <a:lnTo>
                  <a:pt x="1905" y="14464"/>
                </a:lnTo>
                <a:lnTo>
                  <a:pt x="5080" y="15358"/>
                </a:lnTo>
                <a:lnTo>
                  <a:pt x="9102" y="15953"/>
                </a:lnTo>
                <a:lnTo>
                  <a:pt x="20355" y="15398"/>
                </a:lnTo>
                <a:lnTo>
                  <a:pt x="71436" y="11018"/>
                </a:lnTo>
                <a:lnTo>
                  <a:pt x="84772" y="10203"/>
                </a:lnTo>
                <a:lnTo>
                  <a:pt x="107209" y="9297"/>
                </a:lnTo>
                <a:lnTo>
                  <a:pt x="126706" y="8894"/>
                </a:lnTo>
                <a:lnTo>
                  <a:pt x="167400" y="8668"/>
                </a:lnTo>
                <a:lnTo>
                  <a:pt x="179227" y="7684"/>
                </a:lnTo>
                <a:lnTo>
                  <a:pt x="189017" y="607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44"/>
          <p:cNvSpPr/>
          <p:nvPr/>
        </p:nvSpPr>
        <p:spPr>
          <a:xfrm>
            <a:off x="3440887" y="1997392"/>
            <a:ext cx="16689" cy="445771"/>
          </a:xfrm>
          <a:custGeom>
            <a:avLst/>
            <a:gdLst/>
            <a:ahLst/>
            <a:cxnLst/>
            <a:rect l="0" t="0" r="0" b="0"/>
            <a:pathLst>
              <a:path w="16689" h="445771">
                <a:moveTo>
                  <a:pt x="16688" y="0"/>
                </a:moveTo>
                <a:lnTo>
                  <a:pt x="16688" y="40302"/>
                </a:lnTo>
                <a:lnTo>
                  <a:pt x="15735" y="50681"/>
                </a:lnTo>
                <a:lnTo>
                  <a:pt x="12137" y="79992"/>
                </a:lnTo>
                <a:lnTo>
                  <a:pt x="9844" y="93333"/>
                </a:lnTo>
                <a:lnTo>
                  <a:pt x="7362" y="105085"/>
                </a:lnTo>
                <a:lnTo>
                  <a:pt x="4756" y="115777"/>
                </a:lnTo>
                <a:lnTo>
                  <a:pt x="3018" y="125762"/>
                </a:lnTo>
                <a:lnTo>
                  <a:pt x="1860" y="135276"/>
                </a:lnTo>
                <a:lnTo>
                  <a:pt x="1087" y="144477"/>
                </a:lnTo>
                <a:lnTo>
                  <a:pt x="573" y="156325"/>
                </a:lnTo>
                <a:lnTo>
                  <a:pt x="0" y="184731"/>
                </a:lnTo>
                <a:lnTo>
                  <a:pt x="800" y="198401"/>
                </a:lnTo>
                <a:lnTo>
                  <a:pt x="2286" y="211325"/>
                </a:lnTo>
                <a:lnTo>
                  <a:pt x="4229" y="223751"/>
                </a:lnTo>
                <a:lnTo>
                  <a:pt x="5525" y="234892"/>
                </a:lnTo>
                <a:lnTo>
                  <a:pt x="6388" y="245178"/>
                </a:lnTo>
                <a:lnTo>
                  <a:pt x="6964" y="254892"/>
                </a:lnTo>
                <a:lnTo>
                  <a:pt x="10143" y="288545"/>
                </a:lnTo>
                <a:lnTo>
                  <a:pt x="12325" y="309521"/>
                </a:lnTo>
                <a:lnTo>
                  <a:pt x="13779" y="328267"/>
                </a:lnTo>
                <a:lnTo>
                  <a:pt x="14748" y="345527"/>
                </a:lnTo>
                <a:lnTo>
                  <a:pt x="15395" y="361796"/>
                </a:lnTo>
                <a:lnTo>
                  <a:pt x="14873" y="376453"/>
                </a:lnTo>
                <a:lnTo>
                  <a:pt x="13573" y="390034"/>
                </a:lnTo>
                <a:lnTo>
                  <a:pt x="11753" y="402897"/>
                </a:lnTo>
                <a:lnTo>
                  <a:pt x="11493" y="412426"/>
                </a:lnTo>
                <a:lnTo>
                  <a:pt x="12272" y="419731"/>
                </a:lnTo>
                <a:lnTo>
                  <a:pt x="16688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45"/>
          <p:cNvSpPr/>
          <p:nvPr/>
        </p:nvSpPr>
        <p:spPr>
          <a:xfrm>
            <a:off x="3534727" y="1971723"/>
            <a:ext cx="497206" cy="341426"/>
          </a:xfrm>
          <a:custGeom>
            <a:avLst/>
            <a:gdLst/>
            <a:ahLst/>
            <a:cxnLst/>
            <a:rect l="0" t="0" r="0" b="0"/>
            <a:pathLst>
              <a:path w="497206" h="341426">
                <a:moveTo>
                  <a:pt x="0" y="85677"/>
                </a:moveTo>
                <a:lnTo>
                  <a:pt x="7381" y="63534"/>
                </a:lnTo>
                <a:lnTo>
                  <a:pt x="18203" y="53928"/>
                </a:lnTo>
                <a:lnTo>
                  <a:pt x="26423" y="47366"/>
                </a:lnTo>
                <a:lnTo>
                  <a:pt x="33807" y="41086"/>
                </a:lnTo>
                <a:lnTo>
                  <a:pt x="40636" y="34995"/>
                </a:lnTo>
                <a:lnTo>
                  <a:pt x="47093" y="29029"/>
                </a:lnTo>
                <a:lnTo>
                  <a:pt x="59348" y="19860"/>
                </a:lnTo>
                <a:lnTo>
                  <a:pt x="72097" y="12610"/>
                </a:lnTo>
                <a:lnTo>
                  <a:pt x="87288" y="6212"/>
                </a:lnTo>
                <a:lnTo>
                  <a:pt x="101025" y="2734"/>
                </a:lnTo>
                <a:lnTo>
                  <a:pt x="113480" y="1188"/>
                </a:lnTo>
                <a:lnTo>
                  <a:pt x="125365" y="501"/>
                </a:lnTo>
                <a:lnTo>
                  <a:pt x="139538" y="196"/>
                </a:lnTo>
                <a:lnTo>
                  <a:pt x="167369" y="0"/>
                </a:lnTo>
                <a:lnTo>
                  <a:pt x="172539" y="936"/>
                </a:lnTo>
                <a:lnTo>
                  <a:pt x="185319" y="5852"/>
                </a:lnTo>
                <a:lnTo>
                  <a:pt x="199795" y="8685"/>
                </a:lnTo>
                <a:lnTo>
                  <a:pt x="207225" y="12723"/>
                </a:lnTo>
                <a:lnTo>
                  <a:pt x="213703" y="20233"/>
                </a:lnTo>
                <a:lnTo>
                  <a:pt x="218804" y="28968"/>
                </a:lnTo>
                <a:lnTo>
                  <a:pt x="221071" y="36025"/>
                </a:lnTo>
                <a:lnTo>
                  <a:pt x="222079" y="44877"/>
                </a:lnTo>
                <a:lnTo>
                  <a:pt x="222347" y="49904"/>
                </a:lnTo>
                <a:lnTo>
                  <a:pt x="222646" y="63110"/>
                </a:lnTo>
                <a:lnTo>
                  <a:pt x="222726" y="70632"/>
                </a:lnTo>
                <a:lnTo>
                  <a:pt x="221827" y="77552"/>
                </a:lnTo>
                <a:lnTo>
                  <a:pt x="220275" y="84070"/>
                </a:lnTo>
                <a:lnTo>
                  <a:pt x="218287" y="90321"/>
                </a:lnTo>
                <a:lnTo>
                  <a:pt x="215057" y="97345"/>
                </a:lnTo>
                <a:lnTo>
                  <a:pt x="210999" y="104886"/>
                </a:lnTo>
                <a:lnTo>
                  <a:pt x="206389" y="112770"/>
                </a:lnTo>
                <a:lnTo>
                  <a:pt x="197600" y="125646"/>
                </a:lnTo>
                <a:lnTo>
                  <a:pt x="144590" y="199854"/>
                </a:lnTo>
                <a:lnTo>
                  <a:pt x="135446" y="211325"/>
                </a:lnTo>
                <a:lnTo>
                  <a:pt x="125540" y="222782"/>
                </a:lnTo>
                <a:lnTo>
                  <a:pt x="106278" y="243768"/>
                </a:lnTo>
                <a:lnTo>
                  <a:pt x="91367" y="259444"/>
                </a:lnTo>
                <a:lnTo>
                  <a:pt x="84724" y="267244"/>
                </a:lnTo>
                <a:lnTo>
                  <a:pt x="78390" y="275302"/>
                </a:lnTo>
                <a:lnTo>
                  <a:pt x="72262" y="283531"/>
                </a:lnTo>
                <a:lnTo>
                  <a:pt x="67225" y="291874"/>
                </a:lnTo>
                <a:lnTo>
                  <a:pt x="62914" y="300294"/>
                </a:lnTo>
                <a:lnTo>
                  <a:pt x="59088" y="308765"/>
                </a:lnTo>
                <a:lnTo>
                  <a:pt x="56537" y="315365"/>
                </a:lnTo>
                <a:lnTo>
                  <a:pt x="53703" y="325238"/>
                </a:lnTo>
                <a:lnTo>
                  <a:pt x="53899" y="328251"/>
                </a:lnTo>
                <a:lnTo>
                  <a:pt x="54983" y="330261"/>
                </a:lnTo>
                <a:lnTo>
                  <a:pt x="63566" y="338036"/>
                </a:lnTo>
                <a:lnTo>
                  <a:pt x="76511" y="340711"/>
                </a:lnTo>
                <a:lnTo>
                  <a:pt x="85298" y="341425"/>
                </a:lnTo>
                <a:lnTo>
                  <a:pt x="95918" y="340948"/>
                </a:lnTo>
                <a:lnTo>
                  <a:pt x="107760" y="339677"/>
                </a:lnTo>
                <a:lnTo>
                  <a:pt x="134571" y="335726"/>
                </a:lnTo>
                <a:lnTo>
                  <a:pt x="183700" y="328146"/>
                </a:lnTo>
                <a:lnTo>
                  <a:pt x="224202" y="322663"/>
                </a:lnTo>
                <a:lnTo>
                  <a:pt x="241861" y="320820"/>
                </a:lnTo>
                <a:lnTo>
                  <a:pt x="257443" y="319592"/>
                </a:lnTo>
                <a:lnTo>
                  <a:pt x="271641" y="318773"/>
                </a:lnTo>
                <a:lnTo>
                  <a:pt x="287774" y="317274"/>
                </a:lnTo>
                <a:lnTo>
                  <a:pt x="323480" y="313069"/>
                </a:lnTo>
                <a:lnTo>
                  <a:pt x="342335" y="311566"/>
                </a:lnTo>
                <a:lnTo>
                  <a:pt x="361574" y="310565"/>
                </a:lnTo>
                <a:lnTo>
                  <a:pt x="398824" y="309452"/>
                </a:lnTo>
                <a:lnTo>
                  <a:pt x="431255" y="308957"/>
                </a:lnTo>
                <a:lnTo>
                  <a:pt x="444666" y="309778"/>
                </a:lnTo>
                <a:lnTo>
                  <a:pt x="456464" y="311277"/>
                </a:lnTo>
                <a:lnTo>
                  <a:pt x="482278" y="315977"/>
                </a:lnTo>
                <a:lnTo>
                  <a:pt x="488348" y="319160"/>
                </a:lnTo>
                <a:lnTo>
                  <a:pt x="497205" y="3257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46"/>
          <p:cNvSpPr/>
          <p:nvPr/>
        </p:nvSpPr>
        <p:spPr>
          <a:xfrm>
            <a:off x="3328987" y="2528938"/>
            <a:ext cx="720091" cy="34240"/>
          </a:xfrm>
          <a:custGeom>
            <a:avLst/>
            <a:gdLst/>
            <a:ahLst/>
            <a:cxnLst/>
            <a:rect l="0" t="0" r="0" b="0"/>
            <a:pathLst>
              <a:path w="720091" h="34240">
                <a:moveTo>
                  <a:pt x="0" y="34239"/>
                </a:moveTo>
                <a:lnTo>
                  <a:pt x="18203" y="34239"/>
                </a:lnTo>
                <a:lnTo>
                  <a:pt x="33091" y="33287"/>
                </a:lnTo>
                <a:lnTo>
                  <a:pt x="75032" y="29688"/>
                </a:lnTo>
                <a:lnTo>
                  <a:pt x="93836" y="27395"/>
                </a:lnTo>
                <a:lnTo>
                  <a:pt x="110182" y="24914"/>
                </a:lnTo>
                <a:lnTo>
                  <a:pt x="124890" y="22308"/>
                </a:lnTo>
                <a:lnTo>
                  <a:pt x="138505" y="20570"/>
                </a:lnTo>
                <a:lnTo>
                  <a:pt x="151392" y="19411"/>
                </a:lnTo>
                <a:lnTo>
                  <a:pt x="163793" y="18639"/>
                </a:lnTo>
                <a:lnTo>
                  <a:pt x="176823" y="17171"/>
                </a:lnTo>
                <a:lnTo>
                  <a:pt x="190272" y="15241"/>
                </a:lnTo>
                <a:lnTo>
                  <a:pt x="204000" y="13001"/>
                </a:lnTo>
                <a:lnTo>
                  <a:pt x="216963" y="11508"/>
                </a:lnTo>
                <a:lnTo>
                  <a:pt x="229414" y="10513"/>
                </a:lnTo>
                <a:lnTo>
                  <a:pt x="377662" y="2892"/>
                </a:lnTo>
                <a:lnTo>
                  <a:pt x="426612" y="1257"/>
                </a:lnTo>
                <a:lnTo>
                  <a:pt x="480945" y="337"/>
                </a:lnTo>
                <a:lnTo>
                  <a:pt x="643948" y="0"/>
                </a:lnTo>
                <a:lnTo>
                  <a:pt x="720090" y="85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47"/>
          <p:cNvSpPr/>
          <p:nvPr/>
        </p:nvSpPr>
        <p:spPr>
          <a:xfrm>
            <a:off x="3570763" y="2623669"/>
            <a:ext cx="250485" cy="381234"/>
          </a:xfrm>
          <a:custGeom>
            <a:avLst/>
            <a:gdLst/>
            <a:ahLst/>
            <a:cxnLst/>
            <a:rect l="0" t="0" r="0" b="0"/>
            <a:pathLst>
              <a:path w="250485" h="381234">
                <a:moveTo>
                  <a:pt x="169704" y="16661"/>
                </a:moveTo>
                <a:lnTo>
                  <a:pt x="151501" y="16661"/>
                </a:lnTo>
                <a:lnTo>
                  <a:pt x="144233" y="17613"/>
                </a:lnTo>
                <a:lnTo>
                  <a:pt x="137484" y="19201"/>
                </a:lnTo>
                <a:lnTo>
                  <a:pt x="131078" y="21212"/>
                </a:lnTo>
                <a:lnTo>
                  <a:pt x="124904" y="22552"/>
                </a:lnTo>
                <a:lnTo>
                  <a:pt x="118882" y="23446"/>
                </a:lnTo>
                <a:lnTo>
                  <a:pt x="112963" y="24041"/>
                </a:lnTo>
                <a:lnTo>
                  <a:pt x="107112" y="25391"/>
                </a:lnTo>
                <a:lnTo>
                  <a:pt x="101306" y="27243"/>
                </a:lnTo>
                <a:lnTo>
                  <a:pt x="95530" y="29431"/>
                </a:lnTo>
                <a:lnTo>
                  <a:pt x="89775" y="32794"/>
                </a:lnTo>
                <a:lnTo>
                  <a:pt x="84033" y="36941"/>
                </a:lnTo>
                <a:lnTo>
                  <a:pt x="78300" y="41611"/>
                </a:lnTo>
                <a:lnTo>
                  <a:pt x="71620" y="47582"/>
                </a:lnTo>
                <a:lnTo>
                  <a:pt x="56579" y="61836"/>
                </a:lnTo>
                <a:lnTo>
                  <a:pt x="36596" y="81375"/>
                </a:lnTo>
                <a:lnTo>
                  <a:pt x="31435" y="87426"/>
                </a:lnTo>
                <a:lnTo>
                  <a:pt x="27042" y="93365"/>
                </a:lnTo>
                <a:lnTo>
                  <a:pt x="19621" y="105044"/>
                </a:lnTo>
                <a:lnTo>
                  <a:pt x="13148" y="116585"/>
                </a:lnTo>
                <a:lnTo>
                  <a:pt x="4149" y="133792"/>
                </a:lnTo>
                <a:lnTo>
                  <a:pt x="874" y="142697"/>
                </a:lnTo>
                <a:lnTo>
                  <a:pt x="0" y="146404"/>
                </a:lnTo>
                <a:lnTo>
                  <a:pt x="371" y="149829"/>
                </a:lnTo>
                <a:lnTo>
                  <a:pt x="1570" y="153064"/>
                </a:lnTo>
                <a:lnTo>
                  <a:pt x="5443" y="159200"/>
                </a:lnTo>
                <a:lnTo>
                  <a:pt x="12978" y="168009"/>
                </a:lnTo>
                <a:lnTo>
                  <a:pt x="18450" y="173779"/>
                </a:lnTo>
                <a:lnTo>
                  <a:pt x="22195" y="176651"/>
                </a:lnTo>
                <a:lnTo>
                  <a:pt x="26598" y="179519"/>
                </a:lnTo>
                <a:lnTo>
                  <a:pt x="31437" y="182382"/>
                </a:lnTo>
                <a:lnTo>
                  <a:pt x="37521" y="185244"/>
                </a:lnTo>
                <a:lnTo>
                  <a:pt x="44435" y="188105"/>
                </a:lnTo>
                <a:lnTo>
                  <a:pt x="51901" y="190964"/>
                </a:lnTo>
                <a:lnTo>
                  <a:pt x="58784" y="192871"/>
                </a:lnTo>
                <a:lnTo>
                  <a:pt x="65277" y="194141"/>
                </a:lnTo>
                <a:lnTo>
                  <a:pt x="71511" y="194989"/>
                </a:lnTo>
                <a:lnTo>
                  <a:pt x="78525" y="196506"/>
                </a:lnTo>
                <a:lnTo>
                  <a:pt x="86058" y="198470"/>
                </a:lnTo>
                <a:lnTo>
                  <a:pt x="93938" y="200732"/>
                </a:lnTo>
                <a:lnTo>
                  <a:pt x="132332" y="213017"/>
                </a:lnTo>
                <a:lnTo>
                  <a:pt x="144790" y="216145"/>
                </a:lnTo>
                <a:lnTo>
                  <a:pt x="155952" y="218230"/>
                </a:lnTo>
                <a:lnTo>
                  <a:pt x="166251" y="219620"/>
                </a:lnTo>
                <a:lnTo>
                  <a:pt x="175022" y="221499"/>
                </a:lnTo>
                <a:lnTo>
                  <a:pt x="182774" y="223705"/>
                </a:lnTo>
                <a:lnTo>
                  <a:pt x="213455" y="234088"/>
                </a:lnTo>
                <a:lnTo>
                  <a:pt x="219826" y="237812"/>
                </a:lnTo>
                <a:lnTo>
                  <a:pt x="225027" y="242200"/>
                </a:lnTo>
                <a:lnTo>
                  <a:pt x="229446" y="247030"/>
                </a:lnTo>
                <a:lnTo>
                  <a:pt x="236896" y="257477"/>
                </a:lnTo>
                <a:lnTo>
                  <a:pt x="243382" y="267518"/>
                </a:lnTo>
                <a:lnTo>
                  <a:pt x="249440" y="275155"/>
                </a:lnTo>
                <a:lnTo>
                  <a:pt x="250484" y="281383"/>
                </a:lnTo>
                <a:lnTo>
                  <a:pt x="250227" y="289345"/>
                </a:lnTo>
                <a:lnTo>
                  <a:pt x="249104" y="298462"/>
                </a:lnTo>
                <a:lnTo>
                  <a:pt x="247402" y="305494"/>
                </a:lnTo>
                <a:lnTo>
                  <a:pt x="242972" y="315846"/>
                </a:lnTo>
                <a:lnTo>
                  <a:pt x="235122" y="331580"/>
                </a:lnTo>
                <a:lnTo>
                  <a:pt x="231413" y="336144"/>
                </a:lnTo>
                <a:lnTo>
                  <a:pt x="227036" y="340140"/>
                </a:lnTo>
                <a:lnTo>
                  <a:pt x="222213" y="343756"/>
                </a:lnTo>
                <a:lnTo>
                  <a:pt x="217093" y="348072"/>
                </a:lnTo>
                <a:lnTo>
                  <a:pt x="211774" y="352854"/>
                </a:lnTo>
                <a:lnTo>
                  <a:pt x="206323" y="357947"/>
                </a:lnTo>
                <a:lnTo>
                  <a:pt x="199832" y="362295"/>
                </a:lnTo>
                <a:lnTo>
                  <a:pt x="192647" y="366146"/>
                </a:lnTo>
                <a:lnTo>
                  <a:pt x="185000" y="369666"/>
                </a:lnTo>
                <a:lnTo>
                  <a:pt x="177996" y="372013"/>
                </a:lnTo>
                <a:lnTo>
                  <a:pt x="171422" y="373577"/>
                </a:lnTo>
                <a:lnTo>
                  <a:pt x="165134" y="374620"/>
                </a:lnTo>
                <a:lnTo>
                  <a:pt x="159038" y="376268"/>
                </a:lnTo>
                <a:lnTo>
                  <a:pt x="153068" y="378319"/>
                </a:lnTo>
                <a:lnTo>
                  <a:pt x="147183" y="380638"/>
                </a:lnTo>
                <a:lnTo>
                  <a:pt x="140403" y="381233"/>
                </a:lnTo>
                <a:lnTo>
                  <a:pt x="133025" y="380676"/>
                </a:lnTo>
                <a:lnTo>
                  <a:pt x="125249" y="379353"/>
                </a:lnTo>
                <a:lnTo>
                  <a:pt x="118160" y="378470"/>
                </a:lnTo>
                <a:lnTo>
                  <a:pt x="111529" y="377882"/>
                </a:lnTo>
                <a:lnTo>
                  <a:pt x="105203" y="377490"/>
                </a:lnTo>
                <a:lnTo>
                  <a:pt x="99081" y="376276"/>
                </a:lnTo>
                <a:lnTo>
                  <a:pt x="93095" y="374514"/>
                </a:lnTo>
                <a:lnTo>
                  <a:pt x="87198" y="372387"/>
                </a:lnTo>
                <a:lnTo>
                  <a:pt x="82315" y="370017"/>
                </a:lnTo>
                <a:lnTo>
                  <a:pt x="78107" y="367484"/>
                </a:lnTo>
                <a:lnTo>
                  <a:pt x="74350" y="364843"/>
                </a:lnTo>
                <a:lnTo>
                  <a:pt x="67635" y="356828"/>
                </a:lnTo>
                <a:lnTo>
                  <a:pt x="60522" y="346916"/>
                </a:lnTo>
                <a:lnTo>
                  <a:pt x="55959" y="341606"/>
                </a:lnTo>
                <a:lnTo>
                  <a:pt x="51011" y="336161"/>
                </a:lnTo>
                <a:lnTo>
                  <a:pt x="47713" y="330626"/>
                </a:lnTo>
                <a:lnTo>
                  <a:pt x="44048" y="319396"/>
                </a:lnTo>
                <a:lnTo>
                  <a:pt x="42420" y="308055"/>
                </a:lnTo>
                <a:lnTo>
                  <a:pt x="41985" y="302363"/>
                </a:lnTo>
                <a:lnTo>
                  <a:pt x="42648" y="295712"/>
                </a:lnTo>
                <a:lnTo>
                  <a:pt x="44043" y="288420"/>
                </a:lnTo>
                <a:lnTo>
                  <a:pt x="45925" y="280701"/>
                </a:lnTo>
                <a:lnTo>
                  <a:pt x="48132" y="272697"/>
                </a:lnTo>
                <a:lnTo>
                  <a:pt x="53125" y="256185"/>
                </a:lnTo>
                <a:lnTo>
                  <a:pt x="56742" y="247781"/>
                </a:lnTo>
                <a:lnTo>
                  <a:pt x="61059" y="239321"/>
                </a:lnTo>
                <a:lnTo>
                  <a:pt x="65841" y="230823"/>
                </a:lnTo>
                <a:lnTo>
                  <a:pt x="70934" y="222301"/>
                </a:lnTo>
                <a:lnTo>
                  <a:pt x="81674" y="205211"/>
                </a:lnTo>
                <a:lnTo>
                  <a:pt x="90063" y="193796"/>
                </a:lnTo>
                <a:lnTo>
                  <a:pt x="112083" y="165872"/>
                </a:lnTo>
                <a:lnTo>
                  <a:pt x="151255" y="118021"/>
                </a:lnTo>
                <a:lnTo>
                  <a:pt x="162168" y="105190"/>
                </a:lnTo>
                <a:lnTo>
                  <a:pt x="171347" y="94730"/>
                </a:lnTo>
                <a:lnTo>
                  <a:pt x="179372" y="85852"/>
                </a:lnTo>
                <a:lnTo>
                  <a:pt x="185674" y="78028"/>
                </a:lnTo>
                <a:lnTo>
                  <a:pt x="190829" y="70907"/>
                </a:lnTo>
                <a:lnTo>
                  <a:pt x="195217" y="64255"/>
                </a:lnTo>
                <a:lnTo>
                  <a:pt x="199095" y="57915"/>
                </a:lnTo>
                <a:lnTo>
                  <a:pt x="202633" y="51784"/>
                </a:lnTo>
                <a:lnTo>
                  <a:pt x="209104" y="39891"/>
                </a:lnTo>
                <a:lnTo>
                  <a:pt x="215155" y="28255"/>
                </a:lnTo>
                <a:lnTo>
                  <a:pt x="216197" y="24390"/>
                </a:lnTo>
                <a:lnTo>
                  <a:pt x="215940" y="21814"/>
                </a:lnTo>
                <a:lnTo>
                  <a:pt x="211026" y="15647"/>
                </a:lnTo>
                <a:lnTo>
                  <a:pt x="203538" y="7788"/>
                </a:lnTo>
                <a:lnTo>
                  <a:pt x="200832" y="5030"/>
                </a:lnTo>
                <a:lnTo>
                  <a:pt x="197124" y="3192"/>
                </a:lnTo>
                <a:lnTo>
                  <a:pt x="192746" y="1967"/>
                </a:lnTo>
                <a:lnTo>
                  <a:pt x="187923" y="1150"/>
                </a:lnTo>
                <a:lnTo>
                  <a:pt x="183755" y="605"/>
                </a:lnTo>
                <a:lnTo>
                  <a:pt x="176584" y="0"/>
                </a:lnTo>
                <a:lnTo>
                  <a:pt x="171433" y="791"/>
                </a:lnTo>
                <a:lnTo>
                  <a:pt x="165142" y="2271"/>
                </a:lnTo>
                <a:lnTo>
                  <a:pt x="158090" y="4210"/>
                </a:lnTo>
                <a:lnTo>
                  <a:pt x="152436" y="5503"/>
                </a:lnTo>
                <a:lnTo>
                  <a:pt x="147715" y="6365"/>
                </a:lnTo>
                <a:lnTo>
                  <a:pt x="143614" y="6939"/>
                </a:lnTo>
                <a:lnTo>
                  <a:pt x="138976" y="7322"/>
                </a:lnTo>
                <a:lnTo>
                  <a:pt x="133979" y="7577"/>
                </a:lnTo>
                <a:lnTo>
                  <a:pt x="128742" y="7748"/>
                </a:lnTo>
                <a:lnTo>
                  <a:pt x="124299" y="8813"/>
                </a:lnTo>
                <a:lnTo>
                  <a:pt x="120384" y="10477"/>
                </a:lnTo>
                <a:lnTo>
                  <a:pt x="101124" y="166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48"/>
          <p:cNvSpPr/>
          <p:nvPr/>
        </p:nvSpPr>
        <p:spPr>
          <a:xfrm>
            <a:off x="4207404" y="2494801"/>
            <a:ext cx="261726" cy="16942"/>
          </a:xfrm>
          <a:custGeom>
            <a:avLst/>
            <a:gdLst/>
            <a:ahLst/>
            <a:cxnLst/>
            <a:rect l="0" t="0" r="0" b="0"/>
            <a:pathLst>
              <a:path w="261726" h="16942">
                <a:moveTo>
                  <a:pt x="4550" y="16941"/>
                </a:moveTo>
                <a:lnTo>
                  <a:pt x="0" y="16941"/>
                </a:lnTo>
                <a:lnTo>
                  <a:pt x="19924" y="16941"/>
                </a:lnTo>
                <a:lnTo>
                  <a:pt x="30992" y="15988"/>
                </a:lnTo>
                <a:lnTo>
                  <a:pt x="43133" y="14401"/>
                </a:lnTo>
                <a:lnTo>
                  <a:pt x="55990" y="12390"/>
                </a:lnTo>
                <a:lnTo>
                  <a:pt x="80753" y="10097"/>
                </a:lnTo>
                <a:lnTo>
                  <a:pt x="196204" y="2113"/>
                </a:lnTo>
                <a:lnTo>
                  <a:pt x="226754" y="482"/>
                </a:lnTo>
                <a:lnTo>
                  <a:pt x="237610" y="101"/>
                </a:lnTo>
                <a:lnTo>
                  <a:pt x="241839" y="0"/>
                </a:lnTo>
                <a:lnTo>
                  <a:pt x="261725" y="83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49"/>
          <p:cNvSpPr/>
          <p:nvPr/>
        </p:nvSpPr>
        <p:spPr>
          <a:xfrm>
            <a:off x="4220527" y="2580322"/>
            <a:ext cx="265749" cy="34291"/>
          </a:xfrm>
          <a:custGeom>
            <a:avLst/>
            <a:gdLst/>
            <a:ahLst/>
            <a:cxnLst/>
            <a:rect l="0" t="0" r="0" b="0"/>
            <a:pathLst>
              <a:path w="265749" h="34291">
                <a:moveTo>
                  <a:pt x="0" y="34290"/>
                </a:moveTo>
                <a:lnTo>
                  <a:pt x="13652" y="29739"/>
                </a:lnTo>
                <a:lnTo>
                  <a:pt x="19579" y="27446"/>
                </a:lnTo>
                <a:lnTo>
                  <a:pt x="25435" y="24965"/>
                </a:lnTo>
                <a:lnTo>
                  <a:pt x="31244" y="22358"/>
                </a:lnTo>
                <a:lnTo>
                  <a:pt x="37975" y="20620"/>
                </a:lnTo>
                <a:lnTo>
                  <a:pt x="45319" y="19462"/>
                </a:lnTo>
                <a:lnTo>
                  <a:pt x="53072" y="18690"/>
                </a:lnTo>
                <a:lnTo>
                  <a:pt x="61100" y="18175"/>
                </a:lnTo>
                <a:lnTo>
                  <a:pt x="69308" y="17832"/>
                </a:lnTo>
                <a:lnTo>
                  <a:pt x="77638" y="17603"/>
                </a:lnTo>
                <a:lnTo>
                  <a:pt x="87001" y="16497"/>
                </a:lnTo>
                <a:lnTo>
                  <a:pt x="97053" y="14809"/>
                </a:lnTo>
                <a:lnTo>
                  <a:pt x="107565" y="12730"/>
                </a:lnTo>
                <a:lnTo>
                  <a:pt x="117430" y="11344"/>
                </a:lnTo>
                <a:lnTo>
                  <a:pt x="126864" y="10420"/>
                </a:lnTo>
                <a:lnTo>
                  <a:pt x="136011" y="9804"/>
                </a:lnTo>
                <a:lnTo>
                  <a:pt x="145919" y="9394"/>
                </a:lnTo>
                <a:lnTo>
                  <a:pt x="167088" y="8937"/>
                </a:lnTo>
                <a:lnTo>
                  <a:pt x="179972" y="7863"/>
                </a:lnTo>
                <a:lnTo>
                  <a:pt x="194276" y="6195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50"/>
          <p:cNvSpPr/>
          <p:nvPr/>
        </p:nvSpPr>
        <p:spPr>
          <a:xfrm>
            <a:off x="4692015" y="2033387"/>
            <a:ext cx="423724" cy="358191"/>
          </a:xfrm>
          <a:custGeom>
            <a:avLst/>
            <a:gdLst/>
            <a:ahLst/>
            <a:cxnLst/>
            <a:rect l="0" t="0" r="0" b="0"/>
            <a:pathLst>
              <a:path w="423724" h="358191">
                <a:moveTo>
                  <a:pt x="0" y="109738"/>
                </a:moveTo>
                <a:lnTo>
                  <a:pt x="9101" y="96085"/>
                </a:lnTo>
                <a:lnTo>
                  <a:pt x="16110" y="86842"/>
                </a:lnTo>
                <a:lnTo>
                  <a:pt x="19312" y="83044"/>
                </a:lnTo>
                <a:lnTo>
                  <a:pt x="30490" y="76284"/>
                </a:lnTo>
                <a:lnTo>
                  <a:pt x="37472" y="73147"/>
                </a:lnTo>
                <a:lnTo>
                  <a:pt x="44984" y="69152"/>
                </a:lnTo>
                <a:lnTo>
                  <a:pt x="52849" y="64583"/>
                </a:lnTo>
                <a:lnTo>
                  <a:pt x="69208" y="54426"/>
                </a:lnTo>
                <a:lnTo>
                  <a:pt x="86004" y="43562"/>
                </a:lnTo>
                <a:lnTo>
                  <a:pt x="96388" y="38951"/>
                </a:lnTo>
                <a:lnTo>
                  <a:pt x="108074" y="34924"/>
                </a:lnTo>
                <a:lnTo>
                  <a:pt x="120627" y="31287"/>
                </a:lnTo>
                <a:lnTo>
                  <a:pt x="133757" y="27910"/>
                </a:lnTo>
                <a:lnTo>
                  <a:pt x="161048" y="21617"/>
                </a:lnTo>
                <a:lnTo>
                  <a:pt x="229053" y="6928"/>
                </a:lnTo>
                <a:lnTo>
                  <a:pt x="241284" y="4051"/>
                </a:lnTo>
                <a:lnTo>
                  <a:pt x="252296" y="2132"/>
                </a:lnTo>
                <a:lnTo>
                  <a:pt x="262494" y="853"/>
                </a:lnTo>
                <a:lnTo>
                  <a:pt x="272151" y="0"/>
                </a:lnTo>
                <a:lnTo>
                  <a:pt x="281446" y="384"/>
                </a:lnTo>
                <a:lnTo>
                  <a:pt x="290501" y="1593"/>
                </a:lnTo>
                <a:lnTo>
                  <a:pt x="299395" y="3351"/>
                </a:lnTo>
                <a:lnTo>
                  <a:pt x="311816" y="7845"/>
                </a:lnTo>
                <a:lnTo>
                  <a:pt x="321465" y="13969"/>
                </a:lnTo>
                <a:lnTo>
                  <a:pt x="332103" y="23041"/>
                </a:lnTo>
                <a:lnTo>
                  <a:pt x="338101" y="30884"/>
                </a:lnTo>
                <a:lnTo>
                  <a:pt x="339701" y="34308"/>
                </a:lnTo>
                <a:lnTo>
                  <a:pt x="341478" y="43193"/>
                </a:lnTo>
                <a:lnTo>
                  <a:pt x="341952" y="48230"/>
                </a:lnTo>
                <a:lnTo>
                  <a:pt x="339939" y="58906"/>
                </a:lnTo>
                <a:lnTo>
                  <a:pt x="338068" y="64420"/>
                </a:lnTo>
                <a:lnTo>
                  <a:pt x="334916" y="70001"/>
                </a:lnTo>
                <a:lnTo>
                  <a:pt x="330910" y="75626"/>
                </a:lnTo>
                <a:lnTo>
                  <a:pt x="326334" y="81282"/>
                </a:lnTo>
                <a:lnTo>
                  <a:pt x="321378" y="86957"/>
                </a:lnTo>
                <a:lnTo>
                  <a:pt x="316170" y="92646"/>
                </a:lnTo>
                <a:lnTo>
                  <a:pt x="310792" y="98343"/>
                </a:lnTo>
                <a:lnTo>
                  <a:pt x="254975" y="154743"/>
                </a:lnTo>
                <a:lnTo>
                  <a:pt x="247136" y="160696"/>
                </a:lnTo>
                <a:lnTo>
                  <a:pt x="239052" y="165618"/>
                </a:lnTo>
                <a:lnTo>
                  <a:pt x="230805" y="169851"/>
                </a:lnTo>
                <a:lnTo>
                  <a:pt x="187343" y="194012"/>
                </a:lnTo>
                <a:lnTo>
                  <a:pt x="175378" y="201163"/>
                </a:lnTo>
                <a:lnTo>
                  <a:pt x="166448" y="206883"/>
                </a:lnTo>
                <a:lnTo>
                  <a:pt x="159543" y="211649"/>
                </a:lnTo>
                <a:lnTo>
                  <a:pt x="156844" y="214826"/>
                </a:lnTo>
                <a:lnTo>
                  <a:pt x="156951" y="216944"/>
                </a:lnTo>
                <a:lnTo>
                  <a:pt x="158926" y="218356"/>
                </a:lnTo>
                <a:lnTo>
                  <a:pt x="161195" y="218345"/>
                </a:lnTo>
                <a:lnTo>
                  <a:pt x="163661" y="217385"/>
                </a:lnTo>
                <a:lnTo>
                  <a:pt x="166257" y="215792"/>
                </a:lnTo>
                <a:lnTo>
                  <a:pt x="173703" y="212826"/>
                </a:lnTo>
                <a:lnTo>
                  <a:pt x="197216" y="204450"/>
                </a:lnTo>
                <a:lnTo>
                  <a:pt x="213392" y="200502"/>
                </a:lnTo>
                <a:lnTo>
                  <a:pt x="231796" y="196917"/>
                </a:lnTo>
                <a:lnTo>
                  <a:pt x="251686" y="193574"/>
                </a:lnTo>
                <a:lnTo>
                  <a:pt x="268755" y="191346"/>
                </a:lnTo>
                <a:lnTo>
                  <a:pt x="283945" y="189861"/>
                </a:lnTo>
                <a:lnTo>
                  <a:pt x="297881" y="188871"/>
                </a:lnTo>
                <a:lnTo>
                  <a:pt x="310982" y="188210"/>
                </a:lnTo>
                <a:lnTo>
                  <a:pt x="335699" y="187477"/>
                </a:lnTo>
                <a:lnTo>
                  <a:pt x="366484" y="187064"/>
                </a:lnTo>
                <a:lnTo>
                  <a:pt x="374815" y="188911"/>
                </a:lnTo>
                <a:lnTo>
                  <a:pt x="382274" y="192047"/>
                </a:lnTo>
                <a:lnTo>
                  <a:pt x="394689" y="199660"/>
                </a:lnTo>
                <a:lnTo>
                  <a:pt x="407034" y="209300"/>
                </a:lnTo>
                <a:lnTo>
                  <a:pt x="416724" y="218189"/>
                </a:lnTo>
                <a:lnTo>
                  <a:pt x="422701" y="223978"/>
                </a:lnTo>
                <a:lnTo>
                  <a:pt x="423723" y="227808"/>
                </a:lnTo>
                <a:lnTo>
                  <a:pt x="423452" y="232266"/>
                </a:lnTo>
                <a:lnTo>
                  <a:pt x="420611" y="242300"/>
                </a:lnTo>
                <a:lnTo>
                  <a:pt x="416173" y="253109"/>
                </a:lnTo>
                <a:lnTo>
                  <a:pt x="412703" y="257706"/>
                </a:lnTo>
                <a:lnTo>
                  <a:pt x="403768" y="265354"/>
                </a:lnTo>
                <a:lnTo>
                  <a:pt x="390907" y="274468"/>
                </a:lnTo>
                <a:lnTo>
                  <a:pt x="359367" y="295841"/>
                </a:lnTo>
                <a:lnTo>
                  <a:pt x="350068" y="301434"/>
                </a:lnTo>
                <a:lnTo>
                  <a:pt x="340059" y="307068"/>
                </a:lnTo>
                <a:lnTo>
                  <a:pt x="329576" y="312729"/>
                </a:lnTo>
                <a:lnTo>
                  <a:pt x="318777" y="317455"/>
                </a:lnTo>
                <a:lnTo>
                  <a:pt x="307768" y="321558"/>
                </a:lnTo>
                <a:lnTo>
                  <a:pt x="296618" y="325246"/>
                </a:lnTo>
                <a:lnTo>
                  <a:pt x="285375" y="328657"/>
                </a:lnTo>
                <a:lnTo>
                  <a:pt x="252301" y="338009"/>
                </a:lnTo>
                <a:lnTo>
                  <a:pt x="233101" y="343907"/>
                </a:lnTo>
                <a:lnTo>
                  <a:pt x="206227" y="352582"/>
                </a:lnTo>
                <a:lnTo>
                  <a:pt x="198444" y="354501"/>
                </a:lnTo>
                <a:lnTo>
                  <a:pt x="191351" y="355781"/>
                </a:lnTo>
                <a:lnTo>
                  <a:pt x="184717" y="356634"/>
                </a:lnTo>
                <a:lnTo>
                  <a:pt x="177437" y="357203"/>
                </a:lnTo>
                <a:lnTo>
                  <a:pt x="169727" y="357582"/>
                </a:lnTo>
                <a:lnTo>
                  <a:pt x="150301" y="358115"/>
                </a:lnTo>
                <a:lnTo>
                  <a:pt x="145921" y="358190"/>
                </a:lnTo>
                <a:lnTo>
                  <a:pt x="135973" y="355734"/>
                </a:lnTo>
                <a:lnTo>
                  <a:pt x="123167" y="350946"/>
                </a:lnTo>
                <a:lnTo>
                  <a:pt x="111442" y="3411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51"/>
          <p:cNvSpPr/>
          <p:nvPr/>
        </p:nvSpPr>
        <p:spPr>
          <a:xfrm>
            <a:off x="4700587" y="2528887"/>
            <a:ext cx="574359" cy="42864"/>
          </a:xfrm>
          <a:custGeom>
            <a:avLst/>
            <a:gdLst/>
            <a:ahLst/>
            <a:cxnLst/>
            <a:rect l="0" t="0" r="0" b="0"/>
            <a:pathLst>
              <a:path w="574359" h="42864">
                <a:moveTo>
                  <a:pt x="0" y="42863"/>
                </a:moveTo>
                <a:lnTo>
                  <a:pt x="13652" y="38312"/>
                </a:lnTo>
                <a:lnTo>
                  <a:pt x="19579" y="36971"/>
                </a:lnTo>
                <a:lnTo>
                  <a:pt x="25435" y="36077"/>
                </a:lnTo>
                <a:lnTo>
                  <a:pt x="31244" y="35482"/>
                </a:lnTo>
                <a:lnTo>
                  <a:pt x="52939" y="32280"/>
                </a:lnTo>
                <a:lnTo>
                  <a:pt x="66725" y="30092"/>
                </a:lnTo>
                <a:lnTo>
                  <a:pt x="79726" y="28634"/>
                </a:lnTo>
                <a:lnTo>
                  <a:pt x="92203" y="27662"/>
                </a:lnTo>
                <a:lnTo>
                  <a:pt x="104331" y="27014"/>
                </a:lnTo>
                <a:lnTo>
                  <a:pt x="140667" y="23754"/>
                </a:lnTo>
                <a:lnTo>
                  <a:pt x="162358" y="21551"/>
                </a:lnTo>
                <a:lnTo>
                  <a:pt x="239799" y="16563"/>
                </a:lnTo>
                <a:lnTo>
                  <a:pt x="328510" y="11171"/>
                </a:lnTo>
                <a:lnTo>
                  <a:pt x="393337" y="5600"/>
                </a:lnTo>
                <a:lnTo>
                  <a:pt x="424150" y="3733"/>
                </a:lnTo>
                <a:lnTo>
                  <a:pt x="455169" y="2489"/>
                </a:lnTo>
                <a:lnTo>
                  <a:pt x="5743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52"/>
          <p:cNvSpPr/>
          <p:nvPr/>
        </p:nvSpPr>
        <p:spPr>
          <a:xfrm>
            <a:off x="4889182" y="2667405"/>
            <a:ext cx="428626" cy="255667"/>
          </a:xfrm>
          <a:custGeom>
            <a:avLst/>
            <a:gdLst/>
            <a:ahLst/>
            <a:cxnLst/>
            <a:rect l="0" t="0" r="0" b="0"/>
            <a:pathLst>
              <a:path w="428626" h="255667">
                <a:moveTo>
                  <a:pt x="0" y="32932"/>
                </a:moveTo>
                <a:lnTo>
                  <a:pt x="13652" y="23831"/>
                </a:lnTo>
                <a:lnTo>
                  <a:pt x="20532" y="20197"/>
                </a:lnTo>
                <a:lnTo>
                  <a:pt x="27975" y="16822"/>
                </a:lnTo>
                <a:lnTo>
                  <a:pt x="35795" y="13619"/>
                </a:lnTo>
                <a:lnTo>
                  <a:pt x="43866" y="11485"/>
                </a:lnTo>
                <a:lnTo>
                  <a:pt x="52104" y="10061"/>
                </a:lnTo>
                <a:lnTo>
                  <a:pt x="60454" y="9112"/>
                </a:lnTo>
                <a:lnTo>
                  <a:pt x="68878" y="7527"/>
                </a:lnTo>
                <a:lnTo>
                  <a:pt x="77351" y="5518"/>
                </a:lnTo>
                <a:lnTo>
                  <a:pt x="85857" y="3226"/>
                </a:lnTo>
                <a:lnTo>
                  <a:pt x="97243" y="1698"/>
                </a:lnTo>
                <a:lnTo>
                  <a:pt x="110549" y="680"/>
                </a:lnTo>
                <a:lnTo>
                  <a:pt x="125134" y="0"/>
                </a:lnTo>
                <a:lnTo>
                  <a:pt x="137715" y="500"/>
                </a:lnTo>
                <a:lnTo>
                  <a:pt x="148960" y="1786"/>
                </a:lnTo>
                <a:lnTo>
                  <a:pt x="159314" y="3595"/>
                </a:lnTo>
                <a:lnTo>
                  <a:pt x="168122" y="4802"/>
                </a:lnTo>
                <a:lnTo>
                  <a:pt x="175899" y="5606"/>
                </a:lnTo>
                <a:lnTo>
                  <a:pt x="182989" y="6142"/>
                </a:lnTo>
                <a:lnTo>
                  <a:pt x="193406" y="9278"/>
                </a:lnTo>
                <a:lnTo>
                  <a:pt x="202163" y="14799"/>
                </a:lnTo>
                <a:lnTo>
                  <a:pt x="207166" y="18938"/>
                </a:lnTo>
                <a:lnTo>
                  <a:pt x="212405" y="23603"/>
                </a:lnTo>
                <a:lnTo>
                  <a:pt x="218227" y="31326"/>
                </a:lnTo>
                <a:lnTo>
                  <a:pt x="220815" y="37933"/>
                </a:lnTo>
                <a:lnTo>
                  <a:pt x="221965" y="44045"/>
                </a:lnTo>
                <a:lnTo>
                  <a:pt x="222272" y="47961"/>
                </a:lnTo>
                <a:lnTo>
                  <a:pt x="222476" y="52476"/>
                </a:lnTo>
                <a:lnTo>
                  <a:pt x="222612" y="57391"/>
                </a:lnTo>
                <a:lnTo>
                  <a:pt x="220798" y="62573"/>
                </a:lnTo>
                <a:lnTo>
                  <a:pt x="217684" y="67933"/>
                </a:lnTo>
                <a:lnTo>
                  <a:pt x="213703" y="73411"/>
                </a:lnTo>
                <a:lnTo>
                  <a:pt x="204199" y="87118"/>
                </a:lnTo>
                <a:lnTo>
                  <a:pt x="198998" y="94773"/>
                </a:lnTo>
                <a:lnTo>
                  <a:pt x="192672" y="101782"/>
                </a:lnTo>
                <a:lnTo>
                  <a:pt x="185598" y="108360"/>
                </a:lnTo>
                <a:lnTo>
                  <a:pt x="178025" y="114650"/>
                </a:lnTo>
                <a:lnTo>
                  <a:pt x="159450" y="129258"/>
                </a:lnTo>
                <a:lnTo>
                  <a:pt x="149162" y="137155"/>
                </a:lnTo>
                <a:lnTo>
                  <a:pt x="139447" y="145276"/>
                </a:lnTo>
                <a:lnTo>
                  <a:pt x="130112" y="153548"/>
                </a:lnTo>
                <a:lnTo>
                  <a:pt x="121031" y="161920"/>
                </a:lnTo>
                <a:lnTo>
                  <a:pt x="111168" y="169407"/>
                </a:lnTo>
                <a:lnTo>
                  <a:pt x="100782" y="176303"/>
                </a:lnTo>
                <a:lnTo>
                  <a:pt x="90048" y="182805"/>
                </a:lnTo>
                <a:lnTo>
                  <a:pt x="79082" y="189997"/>
                </a:lnTo>
                <a:lnTo>
                  <a:pt x="56738" y="205609"/>
                </a:lnTo>
                <a:lnTo>
                  <a:pt x="48303" y="211867"/>
                </a:lnTo>
                <a:lnTo>
                  <a:pt x="41727" y="216992"/>
                </a:lnTo>
                <a:lnTo>
                  <a:pt x="36390" y="221361"/>
                </a:lnTo>
                <a:lnTo>
                  <a:pt x="32833" y="225226"/>
                </a:lnTo>
                <a:lnTo>
                  <a:pt x="28880" y="232061"/>
                </a:lnTo>
                <a:lnTo>
                  <a:pt x="24583" y="238274"/>
                </a:lnTo>
                <a:lnTo>
                  <a:pt x="22103" y="241264"/>
                </a:lnTo>
                <a:lnTo>
                  <a:pt x="21403" y="244210"/>
                </a:lnTo>
                <a:lnTo>
                  <a:pt x="21889" y="247126"/>
                </a:lnTo>
                <a:lnTo>
                  <a:pt x="24961" y="254100"/>
                </a:lnTo>
                <a:lnTo>
                  <a:pt x="30461" y="255054"/>
                </a:lnTo>
                <a:lnTo>
                  <a:pt x="39256" y="255478"/>
                </a:lnTo>
                <a:lnTo>
                  <a:pt x="49515" y="255666"/>
                </a:lnTo>
                <a:lnTo>
                  <a:pt x="58727" y="253812"/>
                </a:lnTo>
                <a:lnTo>
                  <a:pt x="70584" y="250670"/>
                </a:lnTo>
                <a:lnTo>
                  <a:pt x="97093" y="243052"/>
                </a:lnTo>
                <a:lnTo>
                  <a:pt x="137248" y="232456"/>
                </a:lnTo>
                <a:lnTo>
                  <a:pt x="220862" y="211348"/>
                </a:lnTo>
                <a:lnTo>
                  <a:pt x="264213" y="202398"/>
                </a:lnTo>
                <a:lnTo>
                  <a:pt x="311738" y="193023"/>
                </a:lnTo>
                <a:lnTo>
                  <a:pt x="345561" y="185681"/>
                </a:lnTo>
                <a:lnTo>
                  <a:pt x="358961" y="184295"/>
                </a:lnTo>
                <a:lnTo>
                  <a:pt x="370752" y="184323"/>
                </a:lnTo>
                <a:lnTo>
                  <a:pt x="381471" y="185294"/>
                </a:lnTo>
                <a:lnTo>
                  <a:pt x="390521" y="185942"/>
                </a:lnTo>
                <a:lnTo>
                  <a:pt x="398460" y="186374"/>
                </a:lnTo>
                <a:lnTo>
                  <a:pt x="416195" y="186981"/>
                </a:lnTo>
                <a:lnTo>
                  <a:pt x="428625" y="1872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53"/>
          <p:cNvSpPr/>
          <p:nvPr/>
        </p:nvSpPr>
        <p:spPr>
          <a:xfrm>
            <a:off x="560432" y="3943350"/>
            <a:ext cx="33928" cy="205741"/>
          </a:xfrm>
          <a:custGeom>
            <a:avLst/>
            <a:gdLst/>
            <a:ahLst/>
            <a:cxnLst/>
            <a:rect l="0" t="0" r="0" b="0"/>
            <a:pathLst>
              <a:path w="33928" h="205741">
                <a:moveTo>
                  <a:pt x="16782" y="0"/>
                </a:moveTo>
                <a:lnTo>
                  <a:pt x="12232" y="4550"/>
                </a:lnTo>
                <a:lnTo>
                  <a:pt x="10891" y="6843"/>
                </a:lnTo>
                <a:lnTo>
                  <a:pt x="9997" y="9325"/>
                </a:lnTo>
                <a:lnTo>
                  <a:pt x="9004" y="14621"/>
                </a:lnTo>
                <a:lnTo>
                  <a:pt x="8563" y="20151"/>
                </a:lnTo>
                <a:lnTo>
                  <a:pt x="7493" y="22959"/>
                </a:lnTo>
                <a:lnTo>
                  <a:pt x="5827" y="25783"/>
                </a:lnTo>
                <a:lnTo>
                  <a:pt x="860" y="32610"/>
                </a:lnTo>
                <a:lnTo>
                  <a:pt x="452" y="36027"/>
                </a:lnTo>
                <a:lnTo>
                  <a:pt x="181" y="41163"/>
                </a:lnTo>
                <a:lnTo>
                  <a:pt x="0" y="47444"/>
                </a:lnTo>
                <a:lnTo>
                  <a:pt x="831" y="52584"/>
                </a:lnTo>
                <a:lnTo>
                  <a:pt x="2338" y="56963"/>
                </a:lnTo>
                <a:lnTo>
                  <a:pt x="4296" y="60836"/>
                </a:lnTo>
                <a:lnTo>
                  <a:pt x="5600" y="64370"/>
                </a:lnTo>
                <a:lnTo>
                  <a:pt x="6470" y="67678"/>
                </a:lnTo>
                <a:lnTo>
                  <a:pt x="7050" y="70836"/>
                </a:lnTo>
                <a:lnTo>
                  <a:pt x="7437" y="75799"/>
                </a:lnTo>
                <a:lnTo>
                  <a:pt x="7695" y="81965"/>
                </a:lnTo>
                <a:lnTo>
                  <a:pt x="7866" y="88933"/>
                </a:lnTo>
                <a:lnTo>
                  <a:pt x="8933" y="97389"/>
                </a:lnTo>
                <a:lnTo>
                  <a:pt x="10597" y="106836"/>
                </a:lnTo>
                <a:lnTo>
                  <a:pt x="12659" y="116944"/>
                </a:lnTo>
                <a:lnTo>
                  <a:pt x="14033" y="125587"/>
                </a:lnTo>
                <a:lnTo>
                  <a:pt x="14950" y="133255"/>
                </a:lnTo>
                <a:lnTo>
                  <a:pt x="15561" y="140272"/>
                </a:lnTo>
                <a:lnTo>
                  <a:pt x="16920" y="147807"/>
                </a:lnTo>
                <a:lnTo>
                  <a:pt x="18779" y="155688"/>
                </a:lnTo>
                <a:lnTo>
                  <a:pt x="20971" y="163799"/>
                </a:lnTo>
                <a:lnTo>
                  <a:pt x="22432" y="170159"/>
                </a:lnTo>
                <a:lnTo>
                  <a:pt x="23407" y="175352"/>
                </a:lnTo>
                <a:lnTo>
                  <a:pt x="24056" y="179766"/>
                </a:lnTo>
                <a:lnTo>
                  <a:pt x="24489" y="183662"/>
                </a:lnTo>
                <a:lnTo>
                  <a:pt x="24778" y="187211"/>
                </a:lnTo>
                <a:lnTo>
                  <a:pt x="25241" y="195200"/>
                </a:lnTo>
                <a:lnTo>
                  <a:pt x="26231" y="196808"/>
                </a:lnTo>
                <a:lnTo>
                  <a:pt x="27844" y="198833"/>
                </a:lnTo>
                <a:lnTo>
                  <a:pt x="33927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54"/>
          <p:cNvSpPr/>
          <p:nvPr/>
        </p:nvSpPr>
        <p:spPr>
          <a:xfrm>
            <a:off x="328612" y="4217670"/>
            <a:ext cx="428626" cy="8573"/>
          </a:xfrm>
          <a:custGeom>
            <a:avLst/>
            <a:gdLst/>
            <a:ahLst/>
            <a:cxnLst/>
            <a:rect l="0" t="0" r="0" b="0"/>
            <a:pathLst>
              <a:path w="428626" h="8573">
                <a:moveTo>
                  <a:pt x="0" y="0"/>
                </a:moveTo>
                <a:lnTo>
                  <a:pt x="18203" y="4550"/>
                </a:lnTo>
                <a:lnTo>
                  <a:pt x="26423" y="5891"/>
                </a:lnTo>
                <a:lnTo>
                  <a:pt x="34760" y="6785"/>
                </a:lnTo>
                <a:lnTo>
                  <a:pt x="49739" y="7778"/>
                </a:lnTo>
                <a:lnTo>
                  <a:pt x="59571" y="8219"/>
                </a:lnTo>
                <a:lnTo>
                  <a:pt x="69656" y="8415"/>
                </a:lnTo>
                <a:lnTo>
                  <a:pt x="175423" y="8569"/>
                </a:lnTo>
                <a:lnTo>
                  <a:pt x="189339" y="7618"/>
                </a:lnTo>
                <a:lnTo>
                  <a:pt x="205283" y="6031"/>
                </a:lnTo>
                <a:lnTo>
                  <a:pt x="222581" y="4021"/>
                </a:lnTo>
                <a:lnTo>
                  <a:pt x="236017" y="2680"/>
                </a:lnTo>
                <a:lnTo>
                  <a:pt x="246880" y="1787"/>
                </a:lnTo>
                <a:lnTo>
                  <a:pt x="256026" y="1191"/>
                </a:lnTo>
                <a:lnTo>
                  <a:pt x="267839" y="1746"/>
                </a:lnTo>
                <a:lnTo>
                  <a:pt x="281429" y="3069"/>
                </a:lnTo>
                <a:lnTo>
                  <a:pt x="296205" y="4904"/>
                </a:lnTo>
                <a:lnTo>
                  <a:pt x="310817" y="6126"/>
                </a:lnTo>
                <a:lnTo>
                  <a:pt x="325321" y="6942"/>
                </a:lnTo>
                <a:lnTo>
                  <a:pt x="355090" y="7848"/>
                </a:lnTo>
                <a:lnTo>
                  <a:pt x="428625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55"/>
          <p:cNvSpPr/>
          <p:nvPr/>
        </p:nvSpPr>
        <p:spPr>
          <a:xfrm>
            <a:off x="474376" y="4286250"/>
            <a:ext cx="197137" cy="77122"/>
          </a:xfrm>
          <a:custGeom>
            <a:avLst/>
            <a:gdLst/>
            <a:ahLst/>
            <a:cxnLst/>
            <a:rect l="0" t="0" r="0" b="0"/>
            <a:pathLst>
              <a:path w="197137" h="77122">
                <a:moveTo>
                  <a:pt x="25686" y="0"/>
                </a:moveTo>
                <a:lnTo>
                  <a:pt x="13754" y="11931"/>
                </a:lnTo>
                <a:lnTo>
                  <a:pt x="12016" y="15574"/>
                </a:lnTo>
                <a:lnTo>
                  <a:pt x="10858" y="19908"/>
                </a:lnTo>
                <a:lnTo>
                  <a:pt x="8999" y="31449"/>
                </a:lnTo>
                <a:lnTo>
                  <a:pt x="7894" y="33348"/>
                </a:lnTo>
                <a:lnTo>
                  <a:pt x="6204" y="35567"/>
                </a:lnTo>
                <a:lnTo>
                  <a:pt x="4126" y="37999"/>
                </a:lnTo>
                <a:lnTo>
                  <a:pt x="2740" y="40573"/>
                </a:lnTo>
                <a:lnTo>
                  <a:pt x="1816" y="43241"/>
                </a:lnTo>
                <a:lnTo>
                  <a:pt x="333" y="49816"/>
                </a:lnTo>
                <a:lnTo>
                  <a:pt x="212" y="51308"/>
                </a:lnTo>
                <a:lnTo>
                  <a:pt x="131" y="53256"/>
                </a:lnTo>
                <a:lnTo>
                  <a:pt x="40" y="57959"/>
                </a:lnTo>
                <a:lnTo>
                  <a:pt x="0" y="63224"/>
                </a:lnTo>
                <a:lnTo>
                  <a:pt x="942" y="65009"/>
                </a:lnTo>
                <a:lnTo>
                  <a:pt x="2523" y="66199"/>
                </a:lnTo>
                <a:lnTo>
                  <a:pt x="4529" y="66993"/>
                </a:lnTo>
                <a:lnTo>
                  <a:pt x="9298" y="67874"/>
                </a:lnTo>
                <a:lnTo>
                  <a:pt x="14592" y="68266"/>
                </a:lnTo>
                <a:lnTo>
                  <a:pt x="20120" y="68440"/>
                </a:lnTo>
                <a:lnTo>
                  <a:pt x="26738" y="69439"/>
                </a:lnTo>
                <a:lnTo>
                  <a:pt x="46791" y="73089"/>
                </a:lnTo>
                <a:lnTo>
                  <a:pt x="55948" y="74443"/>
                </a:lnTo>
                <a:lnTo>
                  <a:pt x="63959" y="75346"/>
                </a:lnTo>
                <a:lnTo>
                  <a:pt x="71204" y="75948"/>
                </a:lnTo>
                <a:lnTo>
                  <a:pt x="79843" y="76349"/>
                </a:lnTo>
                <a:lnTo>
                  <a:pt x="99603" y="76796"/>
                </a:lnTo>
                <a:lnTo>
                  <a:pt x="160261" y="77121"/>
                </a:lnTo>
                <a:lnTo>
                  <a:pt x="170648" y="76179"/>
                </a:lnTo>
                <a:lnTo>
                  <a:pt x="178525" y="74598"/>
                </a:lnTo>
                <a:lnTo>
                  <a:pt x="197136" y="68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56"/>
          <p:cNvSpPr/>
          <p:nvPr/>
        </p:nvSpPr>
        <p:spPr>
          <a:xfrm>
            <a:off x="594359" y="4286250"/>
            <a:ext cx="42864" cy="278553"/>
          </a:xfrm>
          <a:custGeom>
            <a:avLst/>
            <a:gdLst/>
            <a:ahLst/>
            <a:cxnLst/>
            <a:rect l="0" t="0" r="0" b="0"/>
            <a:pathLst>
              <a:path w="42864" h="278553">
                <a:moveTo>
                  <a:pt x="42863" y="0"/>
                </a:moveTo>
                <a:lnTo>
                  <a:pt x="38312" y="0"/>
                </a:lnTo>
                <a:lnTo>
                  <a:pt x="36972" y="952"/>
                </a:lnTo>
                <a:lnTo>
                  <a:pt x="36078" y="2540"/>
                </a:lnTo>
                <a:lnTo>
                  <a:pt x="35482" y="4550"/>
                </a:lnTo>
                <a:lnTo>
                  <a:pt x="34132" y="7796"/>
                </a:lnTo>
                <a:lnTo>
                  <a:pt x="32280" y="11865"/>
                </a:lnTo>
                <a:lnTo>
                  <a:pt x="30093" y="16482"/>
                </a:lnTo>
                <a:lnTo>
                  <a:pt x="29587" y="20513"/>
                </a:lnTo>
                <a:lnTo>
                  <a:pt x="30202" y="24153"/>
                </a:lnTo>
                <a:lnTo>
                  <a:pt x="31565" y="27532"/>
                </a:lnTo>
                <a:lnTo>
                  <a:pt x="32474" y="31689"/>
                </a:lnTo>
                <a:lnTo>
                  <a:pt x="33079" y="36366"/>
                </a:lnTo>
                <a:lnTo>
                  <a:pt x="33483" y="41389"/>
                </a:lnTo>
                <a:lnTo>
                  <a:pt x="32800" y="45690"/>
                </a:lnTo>
                <a:lnTo>
                  <a:pt x="31392" y="49510"/>
                </a:lnTo>
                <a:lnTo>
                  <a:pt x="29500" y="53009"/>
                </a:lnTo>
                <a:lnTo>
                  <a:pt x="27287" y="61057"/>
                </a:lnTo>
                <a:lnTo>
                  <a:pt x="24859" y="72137"/>
                </a:lnTo>
                <a:lnTo>
                  <a:pt x="22288" y="85239"/>
                </a:lnTo>
                <a:lnTo>
                  <a:pt x="19621" y="102546"/>
                </a:lnTo>
                <a:lnTo>
                  <a:pt x="14118" y="144636"/>
                </a:lnTo>
                <a:lnTo>
                  <a:pt x="12270" y="161194"/>
                </a:lnTo>
                <a:lnTo>
                  <a:pt x="11038" y="174137"/>
                </a:lnTo>
                <a:lnTo>
                  <a:pt x="9668" y="192646"/>
                </a:lnTo>
                <a:lnTo>
                  <a:pt x="9060" y="204048"/>
                </a:lnTo>
                <a:lnTo>
                  <a:pt x="7945" y="213185"/>
                </a:lnTo>
                <a:lnTo>
                  <a:pt x="2778" y="248585"/>
                </a:lnTo>
                <a:lnTo>
                  <a:pt x="1852" y="256211"/>
                </a:lnTo>
                <a:lnTo>
                  <a:pt x="366" y="270742"/>
                </a:lnTo>
                <a:lnTo>
                  <a:pt x="73" y="278552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57"/>
          <p:cNvSpPr/>
          <p:nvPr/>
        </p:nvSpPr>
        <p:spPr>
          <a:xfrm>
            <a:off x="868679" y="4234815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8572"/>
                </a:moveTo>
                <a:lnTo>
                  <a:pt x="100871" y="8572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58"/>
          <p:cNvSpPr/>
          <p:nvPr/>
        </p:nvSpPr>
        <p:spPr>
          <a:xfrm>
            <a:off x="1266077" y="4020623"/>
            <a:ext cx="279478" cy="445650"/>
          </a:xfrm>
          <a:custGeom>
            <a:avLst/>
            <a:gdLst/>
            <a:ahLst/>
            <a:cxnLst/>
            <a:rect l="0" t="0" r="0" b="0"/>
            <a:pathLst>
              <a:path w="279478" h="445650">
                <a:moveTo>
                  <a:pt x="271257" y="119894"/>
                </a:moveTo>
                <a:lnTo>
                  <a:pt x="275808" y="101691"/>
                </a:lnTo>
                <a:lnTo>
                  <a:pt x="278043" y="90214"/>
                </a:lnTo>
                <a:lnTo>
                  <a:pt x="279300" y="78398"/>
                </a:lnTo>
                <a:lnTo>
                  <a:pt x="279477" y="75085"/>
                </a:lnTo>
                <a:lnTo>
                  <a:pt x="274593" y="63784"/>
                </a:lnTo>
                <a:lnTo>
                  <a:pt x="267977" y="51142"/>
                </a:lnTo>
                <a:lnTo>
                  <a:pt x="265037" y="42347"/>
                </a:lnTo>
                <a:lnTo>
                  <a:pt x="261396" y="37716"/>
                </a:lnTo>
                <a:lnTo>
                  <a:pt x="256110" y="32724"/>
                </a:lnTo>
                <a:lnTo>
                  <a:pt x="249729" y="27491"/>
                </a:lnTo>
                <a:lnTo>
                  <a:pt x="243570" y="23049"/>
                </a:lnTo>
                <a:lnTo>
                  <a:pt x="237559" y="19136"/>
                </a:lnTo>
                <a:lnTo>
                  <a:pt x="231647" y="15574"/>
                </a:lnTo>
                <a:lnTo>
                  <a:pt x="225801" y="13200"/>
                </a:lnTo>
                <a:lnTo>
                  <a:pt x="219998" y="11617"/>
                </a:lnTo>
                <a:lnTo>
                  <a:pt x="214224" y="10562"/>
                </a:lnTo>
                <a:lnTo>
                  <a:pt x="208470" y="8906"/>
                </a:lnTo>
                <a:lnTo>
                  <a:pt x="202729" y="6850"/>
                </a:lnTo>
                <a:lnTo>
                  <a:pt x="196997" y="4526"/>
                </a:lnTo>
                <a:lnTo>
                  <a:pt x="191270" y="2977"/>
                </a:lnTo>
                <a:lnTo>
                  <a:pt x="185548" y="1945"/>
                </a:lnTo>
                <a:lnTo>
                  <a:pt x="179828" y="1256"/>
                </a:lnTo>
                <a:lnTo>
                  <a:pt x="173157" y="797"/>
                </a:lnTo>
                <a:lnTo>
                  <a:pt x="165852" y="491"/>
                </a:lnTo>
                <a:lnTo>
                  <a:pt x="148211" y="151"/>
                </a:lnTo>
                <a:lnTo>
                  <a:pt x="124495" y="0"/>
                </a:lnTo>
                <a:lnTo>
                  <a:pt x="112456" y="912"/>
                </a:lnTo>
                <a:lnTo>
                  <a:pt x="100620" y="2473"/>
                </a:lnTo>
                <a:lnTo>
                  <a:pt x="88919" y="4466"/>
                </a:lnTo>
                <a:lnTo>
                  <a:pt x="79213" y="6747"/>
                </a:lnTo>
                <a:lnTo>
                  <a:pt x="70838" y="9220"/>
                </a:lnTo>
                <a:lnTo>
                  <a:pt x="63349" y="11822"/>
                </a:lnTo>
                <a:lnTo>
                  <a:pt x="55500" y="15461"/>
                </a:lnTo>
                <a:lnTo>
                  <a:pt x="47409" y="19792"/>
                </a:lnTo>
                <a:lnTo>
                  <a:pt x="39158" y="24584"/>
                </a:lnTo>
                <a:lnTo>
                  <a:pt x="32704" y="28732"/>
                </a:lnTo>
                <a:lnTo>
                  <a:pt x="27449" y="32449"/>
                </a:lnTo>
                <a:lnTo>
                  <a:pt x="22994" y="35880"/>
                </a:lnTo>
                <a:lnTo>
                  <a:pt x="18118" y="40072"/>
                </a:lnTo>
                <a:lnTo>
                  <a:pt x="12963" y="44772"/>
                </a:lnTo>
                <a:lnTo>
                  <a:pt x="7621" y="49810"/>
                </a:lnTo>
                <a:lnTo>
                  <a:pt x="4060" y="56027"/>
                </a:lnTo>
                <a:lnTo>
                  <a:pt x="1686" y="63028"/>
                </a:lnTo>
                <a:lnTo>
                  <a:pt x="103" y="70554"/>
                </a:lnTo>
                <a:lnTo>
                  <a:pt x="0" y="76523"/>
                </a:lnTo>
                <a:lnTo>
                  <a:pt x="884" y="81455"/>
                </a:lnTo>
                <a:lnTo>
                  <a:pt x="2426" y="85696"/>
                </a:lnTo>
                <a:lnTo>
                  <a:pt x="9219" y="95487"/>
                </a:lnTo>
                <a:lnTo>
                  <a:pt x="13698" y="100765"/>
                </a:lnTo>
                <a:lnTo>
                  <a:pt x="19541" y="105236"/>
                </a:lnTo>
                <a:lnTo>
                  <a:pt x="26294" y="109170"/>
                </a:lnTo>
                <a:lnTo>
                  <a:pt x="33654" y="112745"/>
                </a:lnTo>
                <a:lnTo>
                  <a:pt x="39512" y="116080"/>
                </a:lnTo>
                <a:lnTo>
                  <a:pt x="44371" y="119256"/>
                </a:lnTo>
                <a:lnTo>
                  <a:pt x="48562" y="122327"/>
                </a:lnTo>
                <a:lnTo>
                  <a:pt x="56119" y="124373"/>
                </a:lnTo>
                <a:lnTo>
                  <a:pt x="65919" y="125738"/>
                </a:lnTo>
                <a:lnTo>
                  <a:pt x="77215" y="126648"/>
                </a:lnTo>
                <a:lnTo>
                  <a:pt x="88556" y="127254"/>
                </a:lnTo>
                <a:lnTo>
                  <a:pt x="111317" y="127928"/>
                </a:lnTo>
                <a:lnTo>
                  <a:pt x="120815" y="127155"/>
                </a:lnTo>
                <a:lnTo>
                  <a:pt x="129053" y="125687"/>
                </a:lnTo>
                <a:lnTo>
                  <a:pt x="136449" y="123756"/>
                </a:lnTo>
                <a:lnTo>
                  <a:pt x="142333" y="122469"/>
                </a:lnTo>
                <a:lnTo>
                  <a:pt x="147208" y="121610"/>
                </a:lnTo>
                <a:lnTo>
                  <a:pt x="151410" y="121039"/>
                </a:lnTo>
                <a:lnTo>
                  <a:pt x="156117" y="119705"/>
                </a:lnTo>
                <a:lnTo>
                  <a:pt x="161160" y="117863"/>
                </a:lnTo>
                <a:lnTo>
                  <a:pt x="166426" y="115683"/>
                </a:lnTo>
                <a:lnTo>
                  <a:pt x="174818" y="110720"/>
                </a:lnTo>
                <a:lnTo>
                  <a:pt x="178390" y="108063"/>
                </a:lnTo>
                <a:lnTo>
                  <a:pt x="183628" y="103434"/>
                </a:lnTo>
                <a:lnTo>
                  <a:pt x="197069" y="90671"/>
                </a:lnTo>
                <a:lnTo>
                  <a:pt x="202748" y="84220"/>
                </a:lnTo>
                <a:lnTo>
                  <a:pt x="207487" y="78014"/>
                </a:lnTo>
                <a:lnTo>
                  <a:pt x="215293" y="66991"/>
                </a:lnTo>
                <a:lnTo>
                  <a:pt x="221937" y="58917"/>
                </a:lnTo>
                <a:lnTo>
                  <a:pt x="225524" y="52153"/>
                </a:lnTo>
                <a:lnTo>
                  <a:pt x="227119" y="45019"/>
                </a:lnTo>
                <a:lnTo>
                  <a:pt x="227828" y="35499"/>
                </a:lnTo>
                <a:lnTo>
                  <a:pt x="228969" y="31245"/>
                </a:lnTo>
                <a:lnTo>
                  <a:pt x="235105" y="17575"/>
                </a:lnTo>
                <a:lnTo>
                  <a:pt x="236600" y="10254"/>
                </a:lnTo>
                <a:lnTo>
                  <a:pt x="236722" y="10606"/>
                </a:lnTo>
                <a:lnTo>
                  <a:pt x="236858" y="13536"/>
                </a:lnTo>
                <a:lnTo>
                  <a:pt x="234379" y="25634"/>
                </a:lnTo>
                <a:lnTo>
                  <a:pt x="232384" y="34194"/>
                </a:lnTo>
                <a:lnTo>
                  <a:pt x="231054" y="41806"/>
                </a:lnTo>
                <a:lnTo>
                  <a:pt x="229577" y="55344"/>
                </a:lnTo>
                <a:lnTo>
                  <a:pt x="226380" y="67710"/>
                </a:lnTo>
                <a:lnTo>
                  <a:pt x="222737" y="80509"/>
                </a:lnTo>
                <a:lnTo>
                  <a:pt x="221766" y="87922"/>
                </a:lnTo>
                <a:lnTo>
                  <a:pt x="221118" y="95722"/>
                </a:lnTo>
                <a:lnTo>
                  <a:pt x="220686" y="103779"/>
                </a:lnTo>
                <a:lnTo>
                  <a:pt x="220206" y="120352"/>
                </a:lnTo>
                <a:lnTo>
                  <a:pt x="219936" y="141196"/>
                </a:lnTo>
                <a:lnTo>
                  <a:pt x="220851" y="148383"/>
                </a:lnTo>
                <a:lnTo>
                  <a:pt x="222413" y="156032"/>
                </a:lnTo>
                <a:lnTo>
                  <a:pt x="224407" y="163989"/>
                </a:lnTo>
                <a:lnTo>
                  <a:pt x="224784" y="172150"/>
                </a:lnTo>
                <a:lnTo>
                  <a:pt x="224083" y="180449"/>
                </a:lnTo>
                <a:lnTo>
                  <a:pt x="222662" y="188839"/>
                </a:lnTo>
                <a:lnTo>
                  <a:pt x="222668" y="197290"/>
                </a:lnTo>
                <a:lnTo>
                  <a:pt x="223625" y="205781"/>
                </a:lnTo>
                <a:lnTo>
                  <a:pt x="225215" y="214300"/>
                </a:lnTo>
                <a:lnTo>
                  <a:pt x="226275" y="223789"/>
                </a:lnTo>
                <a:lnTo>
                  <a:pt x="226982" y="233925"/>
                </a:lnTo>
                <a:lnTo>
                  <a:pt x="227767" y="253442"/>
                </a:lnTo>
                <a:lnTo>
                  <a:pt x="228116" y="268466"/>
                </a:lnTo>
                <a:lnTo>
                  <a:pt x="228388" y="395314"/>
                </a:lnTo>
                <a:lnTo>
                  <a:pt x="227438" y="401615"/>
                </a:lnTo>
                <a:lnTo>
                  <a:pt x="223842" y="411156"/>
                </a:lnTo>
                <a:lnTo>
                  <a:pt x="221609" y="423651"/>
                </a:lnTo>
                <a:lnTo>
                  <a:pt x="219822" y="4456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59"/>
          <p:cNvSpPr/>
          <p:nvPr/>
        </p:nvSpPr>
        <p:spPr>
          <a:xfrm>
            <a:off x="200024" y="4680587"/>
            <a:ext cx="1594486" cy="34289"/>
          </a:xfrm>
          <a:custGeom>
            <a:avLst/>
            <a:gdLst/>
            <a:ahLst/>
            <a:cxnLst/>
            <a:rect l="0" t="0" r="0" b="0"/>
            <a:pathLst>
              <a:path w="1594486" h="34289">
                <a:moveTo>
                  <a:pt x="0" y="8570"/>
                </a:moveTo>
                <a:lnTo>
                  <a:pt x="72342" y="8570"/>
                </a:lnTo>
                <a:lnTo>
                  <a:pt x="80613" y="7618"/>
                </a:lnTo>
                <a:lnTo>
                  <a:pt x="89937" y="6030"/>
                </a:lnTo>
                <a:lnTo>
                  <a:pt x="99963" y="4020"/>
                </a:lnTo>
                <a:lnTo>
                  <a:pt x="109505" y="2679"/>
                </a:lnTo>
                <a:lnTo>
                  <a:pt x="118723" y="1785"/>
                </a:lnTo>
                <a:lnTo>
                  <a:pt x="136586" y="792"/>
                </a:lnTo>
                <a:lnTo>
                  <a:pt x="169375" y="233"/>
                </a:lnTo>
                <a:lnTo>
                  <a:pt x="816899" y="0"/>
                </a:lnTo>
                <a:lnTo>
                  <a:pt x="1159131" y="7379"/>
                </a:lnTo>
                <a:lnTo>
                  <a:pt x="1189949" y="8729"/>
                </a:lnTo>
                <a:lnTo>
                  <a:pt x="1219067" y="10581"/>
                </a:lnTo>
                <a:lnTo>
                  <a:pt x="1371410" y="22170"/>
                </a:lnTo>
                <a:lnTo>
                  <a:pt x="1407711" y="24140"/>
                </a:lnTo>
                <a:lnTo>
                  <a:pt x="1433370" y="25015"/>
                </a:lnTo>
                <a:lnTo>
                  <a:pt x="1444212" y="25249"/>
                </a:lnTo>
                <a:lnTo>
                  <a:pt x="1484200" y="28048"/>
                </a:lnTo>
                <a:lnTo>
                  <a:pt x="1509532" y="30127"/>
                </a:lnTo>
                <a:lnTo>
                  <a:pt x="1542758" y="29899"/>
                </a:lnTo>
                <a:lnTo>
                  <a:pt x="1554286" y="28504"/>
                </a:lnTo>
                <a:lnTo>
                  <a:pt x="1563876" y="27575"/>
                </a:lnTo>
                <a:lnTo>
                  <a:pt x="1572174" y="26955"/>
                </a:lnTo>
                <a:lnTo>
                  <a:pt x="1594485" y="342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60"/>
          <p:cNvSpPr/>
          <p:nvPr/>
        </p:nvSpPr>
        <p:spPr>
          <a:xfrm>
            <a:off x="465772" y="4809172"/>
            <a:ext cx="94298" cy="394336"/>
          </a:xfrm>
          <a:custGeom>
            <a:avLst/>
            <a:gdLst/>
            <a:ahLst/>
            <a:cxnLst/>
            <a:rect l="0" t="0" r="0" b="0"/>
            <a:pathLst>
              <a:path w="94298" h="394336">
                <a:moveTo>
                  <a:pt x="0" y="0"/>
                </a:moveTo>
                <a:lnTo>
                  <a:pt x="0" y="24702"/>
                </a:lnTo>
                <a:lnTo>
                  <a:pt x="952" y="28851"/>
                </a:lnTo>
                <a:lnTo>
                  <a:pt x="2540" y="32569"/>
                </a:lnTo>
                <a:lnTo>
                  <a:pt x="4551" y="36000"/>
                </a:lnTo>
                <a:lnTo>
                  <a:pt x="7796" y="44955"/>
                </a:lnTo>
                <a:lnTo>
                  <a:pt x="11865" y="57593"/>
                </a:lnTo>
                <a:lnTo>
                  <a:pt x="16483" y="72685"/>
                </a:lnTo>
                <a:lnTo>
                  <a:pt x="58981" y="224586"/>
                </a:lnTo>
                <a:lnTo>
                  <a:pt x="62181" y="237354"/>
                </a:lnTo>
                <a:lnTo>
                  <a:pt x="64314" y="247771"/>
                </a:lnTo>
                <a:lnTo>
                  <a:pt x="65736" y="256621"/>
                </a:lnTo>
                <a:lnTo>
                  <a:pt x="67636" y="264426"/>
                </a:lnTo>
                <a:lnTo>
                  <a:pt x="69856" y="271534"/>
                </a:lnTo>
                <a:lnTo>
                  <a:pt x="72288" y="278178"/>
                </a:lnTo>
                <a:lnTo>
                  <a:pt x="73909" y="285464"/>
                </a:lnTo>
                <a:lnTo>
                  <a:pt x="74990" y="293180"/>
                </a:lnTo>
                <a:lnTo>
                  <a:pt x="75711" y="301180"/>
                </a:lnTo>
                <a:lnTo>
                  <a:pt x="76192" y="308420"/>
                </a:lnTo>
                <a:lnTo>
                  <a:pt x="76512" y="315150"/>
                </a:lnTo>
                <a:lnTo>
                  <a:pt x="76725" y="321543"/>
                </a:lnTo>
                <a:lnTo>
                  <a:pt x="77820" y="326757"/>
                </a:lnTo>
                <a:lnTo>
                  <a:pt x="79503" y="331185"/>
                </a:lnTo>
                <a:lnTo>
                  <a:pt x="81577" y="335091"/>
                </a:lnTo>
                <a:lnTo>
                  <a:pt x="82959" y="341503"/>
                </a:lnTo>
                <a:lnTo>
                  <a:pt x="83881" y="349589"/>
                </a:lnTo>
                <a:lnTo>
                  <a:pt x="84906" y="365875"/>
                </a:lnTo>
                <a:lnTo>
                  <a:pt x="85617" y="382956"/>
                </a:lnTo>
                <a:lnTo>
                  <a:pt x="85693" y="389481"/>
                </a:lnTo>
                <a:lnTo>
                  <a:pt x="86656" y="391100"/>
                </a:lnTo>
                <a:lnTo>
                  <a:pt x="88251" y="392178"/>
                </a:lnTo>
                <a:lnTo>
                  <a:pt x="94297" y="3943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61"/>
          <p:cNvSpPr/>
          <p:nvPr/>
        </p:nvSpPr>
        <p:spPr>
          <a:xfrm>
            <a:off x="654367" y="4800719"/>
            <a:ext cx="377191" cy="342095"/>
          </a:xfrm>
          <a:custGeom>
            <a:avLst/>
            <a:gdLst/>
            <a:ahLst/>
            <a:cxnLst/>
            <a:rect l="0" t="0" r="0" b="0"/>
            <a:pathLst>
              <a:path w="377191" h="342095">
                <a:moveTo>
                  <a:pt x="0" y="51316"/>
                </a:moveTo>
                <a:lnTo>
                  <a:pt x="4551" y="37663"/>
                </a:lnTo>
                <a:lnTo>
                  <a:pt x="7796" y="32689"/>
                </a:lnTo>
                <a:lnTo>
                  <a:pt x="16482" y="24622"/>
                </a:lnTo>
                <a:lnTo>
                  <a:pt x="27532" y="14725"/>
                </a:lnTo>
                <a:lnTo>
                  <a:pt x="30737" y="12635"/>
                </a:lnTo>
                <a:lnTo>
                  <a:pt x="50179" y="4453"/>
                </a:lnTo>
                <a:lnTo>
                  <a:pt x="58179" y="1913"/>
                </a:lnTo>
                <a:lnTo>
                  <a:pt x="68038" y="483"/>
                </a:lnTo>
                <a:lnTo>
                  <a:pt x="79532" y="59"/>
                </a:lnTo>
                <a:lnTo>
                  <a:pt x="84454" y="0"/>
                </a:lnTo>
                <a:lnTo>
                  <a:pt x="88688" y="912"/>
                </a:lnTo>
                <a:lnTo>
                  <a:pt x="100149" y="5796"/>
                </a:lnTo>
                <a:lnTo>
                  <a:pt x="109916" y="7272"/>
                </a:lnTo>
                <a:lnTo>
                  <a:pt x="114235" y="8618"/>
                </a:lnTo>
                <a:lnTo>
                  <a:pt x="121573" y="12654"/>
                </a:lnTo>
                <a:lnTo>
                  <a:pt x="131060" y="20281"/>
                </a:lnTo>
                <a:lnTo>
                  <a:pt x="139903" y="28574"/>
                </a:lnTo>
                <a:lnTo>
                  <a:pt x="148556" y="37063"/>
                </a:lnTo>
                <a:lnTo>
                  <a:pt x="150472" y="39909"/>
                </a:lnTo>
                <a:lnTo>
                  <a:pt x="152602" y="45611"/>
                </a:lnTo>
                <a:lnTo>
                  <a:pt x="153800" y="54176"/>
                </a:lnTo>
                <a:lnTo>
                  <a:pt x="151541" y="62429"/>
                </a:lnTo>
                <a:lnTo>
                  <a:pt x="148314" y="71495"/>
                </a:lnTo>
                <a:lnTo>
                  <a:pt x="146880" y="78700"/>
                </a:lnTo>
                <a:lnTo>
                  <a:pt x="145545" y="83859"/>
                </a:lnTo>
                <a:lnTo>
                  <a:pt x="143702" y="90156"/>
                </a:lnTo>
                <a:lnTo>
                  <a:pt x="141522" y="97212"/>
                </a:lnTo>
                <a:lnTo>
                  <a:pt x="140068" y="103821"/>
                </a:lnTo>
                <a:lnTo>
                  <a:pt x="139098" y="110131"/>
                </a:lnTo>
                <a:lnTo>
                  <a:pt x="138452" y="116244"/>
                </a:lnTo>
                <a:lnTo>
                  <a:pt x="136116" y="121271"/>
                </a:lnTo>
                <a:lnTo>
                  <a:pt x="132654" y="125575"/>
                </a:lnTo>
                <a:lnTo>
                  <a:pt x="124680" y="133850"/>
                </a:lnTo>
                <a:lnTo>
                  <a:pt x="117961" y="143878"/>
                </a:lnTo>
                <a:lnTo>
                  <a:pt x="114836" y="149219"/>
                </a:lnTo>
                <a:lnTo>
                  <a:pt x="111799" y="154684"/>
                </a:lnTo>
                <a:lnTo>
                  <a:pt x="105886" y="164884"/>
                </a:lnTo>
                <a:lnTo>
                  <a:pt x="100083" y="172593"/>
                </a:lnTo>
                <a:lnTo>
                  <a:pt x="82359" y="195940"/>
                </a:lnTo>
                <a:lnTo>
                  <a:pt x="69624" y="213701"/>
                </a:lnTo>
                <a:lnTo>
                  <a:pt x="63561" y="222437"/>
                </a:lnTo>
                <a:lnTo>
                  <a:pt x="56662" y="233024"/>
                </a:lnTo>
                <a:lnTo>
                  <a:pt x="41375" y="257488"/>
                </a:lnTo>
                <a:lnTo>
                  <a:pt x="35204" y="266868"/>
                </a:lnTo>
                <a:lnTo>
                  <a:pt x="30137" y="274075"/>
                </a:lnTo>
                <a:lnTo>
                  <a:pt x="22919" y="284622"/>
                </a:lnTo>
                <a:lnTo>
                  <a:pt x="19711" y="292485"/>
                </a:lnTo>
                <a:lnTo>
                  <a:pt x="15746" y="299155"/>
                </a:lnTo>
                <a:lnTo>
                  <a:pt x="13354" y="302266"/>
                </a:lnTo>
                <a:lnTo>
                  <a:pt x="10698" y="308264"/>
                </a:lnTo>
                <a:lnTo>
                  <a:pt x="9989" y="311197"/>
                </a:lnTo>
                <a:lnTo>
                  <a:pt x="10469" y="313152"/>
                </a:lnTo>
                <a:lnTo>
                  <a:pt x="11742" y="314456"/>
                </a:lnTo>
                <a:lnTo>
                  <a:pt x="13543" y="315326"/>
                </a:lnTo>
                <a:lnTo>
                  <a:pt x="14744" y="316857"/>
                </a:lnTo>
                <a:lnTo>
                  <a:pt x="15544" y="318830"/>
                </a:lnTo>
                <a:lnTo>
                  <a:pt x="16078" y="321099"/>
                </a:lnTo>
                <a:lnTo>
                  <a:pt x="17386" y="322611"/>
                </a:lnTo>
                <a:lnTo>
                  <a:pt x="19211" y="323620"/>
                </a:lnTo>
                <a:lnTo>
                  <a:pt x="21379" y="324291"/>
                </a:lnTo>
                <a:lnTo>
                  <a:pt x="28869" y="325038"/>
                </a:lnTo>
                <a:lnTo>
                  <a:pt x="39501" y="325370"/>
                </a:lnTo>
                <a:lnTo>
                  <a:pt x="153132" y="325626"/>
                </a:lnTo>
                <a:lnTo>
                  <a:pt x="183051" y="326581"/>
                </a:lnTo>
                <a:lnTo>
                  <a:pt x="212521" y="328171"/>
                </a:lnTo>
                <a:lnTo>
                  <a:pt x="241693" y="330184"/>
                </a:lnTo>
                <a:lnTo>
                  <a:pt x="264951" y="332478"/>
                </a:lnTo>
                <a:lnTo>
                  <a:pt x="284267" y="334959"/>
                </a:lnTo>
                <a:lnTo>
                  <a:pt x="300954" y="337566"/>
                </a:lnTo>
                <a:lnTo>
                  <a:pt x="315888" y="339304"/>
                </a:lnTo>
                <a:lnTo>
                  <a:pt x="329655" y="340463"/>
                </a:lnTo>
                <a:lnTo>
                  <a:pt x="357073" y="342094"/>
                </a:lnTo>
                <a:lnTo>
                  <a:pt x="377190" y="3342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62"/>
          <p:cNvSpPr/>
          <p:nvPr/>
        </p:nvSpPr>
        <p:spPr>
          <a:xfrm>
            <a:off x="1057274" y="4954904"/>
            <a:ext cx="308611" cy="17147"/>
          </a:xfrm>
          <a:custGeom>
            <a:avLst/>
            <a:gdLst/>
            <a:ahLst/>
            <a:cxnLst/>
            <a:rect l="0" t="0" r="0" b="0"/>
            <a:pathLst>
              <a:path w="308611" h="17147">
                <a:moveTo>
                  <a:pt x="0" y="17146"/>
                </a:moveTo>
                <a:lnTo>
                  <a:pt x="29253" y="17146"/>
                </a:lnTo>
                <a:lnTo>
                  <a:pt x="36647" y="16193"/>
                </a:lnTo>
                <a:lnTo>
                  <a:pt x="44434" y="14606"/>
                </a:lnTo>
                <a:lnTo>
                  <a:pt x="52483" y="12595"/>
                </a:lnTo>
                <a:lnTo>
                  <a:pt x="59754" y="11254"/>
                </a:lnTo>
                <a:lnTo>
                  <a:pt x="66506" y="10360"/>
                </a:lnTo>
                <a:lnTo>
                  <a:pt x="72912" y="9765"/>
                </a:lnTo>
                <a:lnTo>
                  <a:pt x="79088" y="9367"/>
                </a:lnTo>
                <a:lnTo>
                  <a:pt x="85111" y="9103"/>
                </a:lnTo>
                <a:lnTo>
                  <a:pt x="91031" y="8926"/>
                </a:lnTo>
                <a:lnTo>
                  <a:pt x="135769" y="8678"/>
                </a:lnTo>
                <a:lnTo>
                  <a:pt x="160045" y="7690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63"/>
          <p:cNvSpPr/>
          <p:nvPr/>
        </p:nvSpPr>
        <p:spPr>
          <a:xfrm>
            <a:off x="1545907" y="4774882"/>
            <a:ext cx="42863" cy="231459"/>
          </a:xfrm>
          <a:custGeom>
            <a:avLst/>
            <a:gdLst/>
            <a:ahLst/>
            <a:cxnLst/>
            <a:rect l="0" t="0" r="0" b="0"/>
            <a:pathLst>
              <a:path w="42863" h="231459">
                <a:moveTo>
                  <a:pt x="0" y="0"/>
                </a:moveTo>
                <a:lnTo>
                  <a:pt x="4939" y="0"/>
                </a:lnTo>
                <a:lnTo>
                  <a:pt x="248" y="0"/>
                </a:lnTo>
                <a:lnTo>
                  <a:pt x="7403" y="0"/>
                </a:lnTo>
                <a:lnTo>
                  <a:pt x="8053" y="5080"/>
                </a:lnTo>
                <a:lnTo>
                  <a:pt x="8341" y="12735"/>
                </a:lnTo>
                <a:lnTo>
                  <a:pt x="8470" y="19313"/>
                </a:lnTo>
                <a:lnTo>
                  <a:pt x="8564" y="44468"/>
                </a:lnTo>
                <a:lnTo>
                  <a:pt x="9519" y="47743"/>
                </a:lnTo>
                <a:lnTo>
                  <a:pt x="11109" y="50879"/>
                </a:lnTo>
                <a:lnTo>
                  <a:pt x="13121" y="53922"/>
                </a:lnTo>
                <a:lnTo>
                  <a:pt x="15415" y="58808"/>
                </a:lnTo>
                <a:lnTo>
                  <a:pt x="17897" y="64923"/>
                </a:lnTo>
                <a:lnTo>
                  <a:pt x="20503" y="71857"/>
                </a:lnTo>
                <a:lnTo>
                  <a:pt x="22241" y="82194"/>
                </a:lnTo>
                <a:lnTo>
                  <a:pt x="23400" y="94801"/>
                </a:lnTo>
                <a:lnTo>
                  <a:pt x="24687" y="121191"/>
                </a:lnTo>
                <a:lnTo>
                  <a:pt x="25260" y="142445"/>
                </a:lnTo>
                <a:lnTo>
                  <a:pt x="26365" y="151161"/>
                </a:lnTo>
                <a:lnTo>
                  <a:pt x="28054" y="158876"/>
                </a:lnTo>
                <a:lnTo>
                  <a:pt x="30133" y="165925"/>
                </a:lnTo>
                <a:lnTo>
                  <a:pt x="31518" y="172529"/>
                </a:lnTo>
                <a:lnTo>
                  <a:pt x="32442" y="178837"/>
                </a:lnTo>
                <a:lnTo>
                  <a:pt x="33058" y="184947"/>
                </a:lnTo>
                <a:lnTo>
                  <a:pt x="34421" y="189973"/>
                </a:lnTo>
                <a:lnTo>
                  <a:pt x="36283" y="194276"/>
                </a:lnTo>
                <a:lnTo>
                  <a:pt x="38476" y="198097"/>
                </a:lnTo>
                <a:lnTo>
                  <a:pt x="39938" y="201598"/>
                </a:lnTo>
                <a:lnTo>
                  <a:pt x="40913" y="204884"/>
                </a:lnTo>
                <a:lnTo>
                  <a:pt x="41996" y="212027"/>
                </a:lnTo>
                <a:lnTo>
                  <a:pt x="42285" y="216599"/>
                </a:lnTo>
                <a:lnTo>
                  <a:pt x="42862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64"/>
          <p:cNvSpPr/>
          <p:nvPr/>
        </p:nvSpPr>
        <p:spPr>
          <a:xfrm>
            <a:off x="1408747" y="5041821"/>
            <a:ext cx="462916" cy="41672"/>
          </a:xfrm>
          <a:custGeom>
            <a:avLst/>
            <a:gdLst/>
            <a:ahLst/>
            <a:cxnLst/>
            <a:rect l="0" t="0" r="0" b="0"/>
            <a:pathLst>
              <a:path w="462916" h="41672">
                <a:moveTo>
                  <a:pt x="0" y="7381"/>
                </a:moveTo>
                <a:lnTo>
                  <a:pt x="22754" y="2831"/>
                </a:lnTo>
                <a:lnTo>
                  <a:pt x="31362" y="1490"/>
                </a:lnTo>
                <a:lnTo>
                  <a:pt x="39006" y="596"/>
                </a:lnTo>
                <a:lnTo>
                  <a:pt x="46006" y="0"/>
                </a:lnTo>
                <a:lnTo>
                  <a:pt x="53531" y="556"/>
                </a:lnTo>
                <a:lnTo>
                  <a:pt x="61405" y="1878"/>
                </a:lnTo>
                <a:lnTo>
                  <a:pt x="69511" y="3713"/>
                </a:lnTo>
                <a:lnTo>
                  <a:pt x="77773" y="4936"/>
                </a:lnTo>
                <a:lnTo>
                  <a:pt x="86139" y="5751"/>
                </a:lnTo>
                <a:lnTo>
                  <a:pt x="94573" y="6294"/>
                </a:lnTo>
                <a:lnTo>
                  <a:pt x="103054" y="6656"/>
                </a:lnTo>
                <a:lnTo>
                  <a:pt x="120097" y="7059"/>
                </a:lnTo>
                <a:lnTo>
                  <a:pt x="135309" y="8119"/>
                </a:lnTo>
                <a:lnTo>
                  <a:pt x="196513" y="13209"/>
                </a:lnTo>
                <a:lnTo>
                  <a:pt x="212924" y="14124"/>
                </a:lnTo>
                <a:lnTo>
                  <a:pt x="240365" y="15140"/>
                </a:lnTo>
                <a:lnTo>
                  <a:pt x="262087" y="15592"/>
                </a:lnTo>
                <a:lnTo>
                  <a:pt x="275689" y="16665"/>
                </a:lnTo>
                <a:lnTo>
                  <a:pt x="322880" y="21773"/>
                </a:lnTo>
                <a:lnTo>
                  <a:pt x="335268" y="22691"/>
                </a:lnTo>
                <a:lnTo>
                  <a:pt x="355701" y="23711"/>
                </a:lnTo>
                <a:lnTo>
                  <a:pt x="371132" y="24163"/>
                </a:lnTo>
                <a:lnTo>
                  <a:pt x="378866" y="25237"/>
                </a:lnTo>
                <a:lnTo>
                  <a:pt x="386880" y="26905"/>
                </a:lnTo>
                <a:lnTo>
                  <a:pt x="395080" y="28970"/>
                </a:lnTo>
                <a:lnTo>
                  <a:pt x="401499" y="30346"/>
                </a:lnTo>
                <a:lnTo>
                  <a:pt x="406731" y="31264"/>
                </a:lnTo>
                <a:lnTo>
                  <a:pt x="421185" y="32555"/>
                </a:lnTo>
                <a:lnTo>
                  <a:pt x="426523" y="32736"/>
                </a:lnTo>
                <a:lnTo>
                  <a:pt x="431986" y="33810"/>
                </a:lnTo>
                <a:lnTo>
                  <a:pt x="437533" y="35478"/>
                </a:lnTo>
                <a:lnTo>
                  <a:pt x="462915" y="416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65"/>
          <p:cNvSpPr/>
          <p:nvPr/>
        </p:nvSpPr>
        <p:spPr>
          <a:xfrm>
            <a:off x="1528762" y="5143604"/>
            <a:ext cx="334328" cy="162774"/>
          </a:xfrm>
          <a:custGeom>
            <a:avLst/>
            <a:gdLst/>
            <a:ahLst/>
            <a:cxnLst/>
            <a:rect l="0" t="0" r="0" b="0"/>
            <a:pathLst>
              <a:path w="334328" h="162774">
                <a:moveTo>
                  <a:pt x="0" y="8468"/>
                </a:moveTo>
                <a:lnTo>
                  <a:pt x="13652" y="3918"/>
                </a:lnTo>
                <a:lnTo>
                  <a:pt x="19579" y="2577"/>
                </a:lnTo>
                <a:lnTo>
                  <a:pt x="25435" y="1683"/>
                </a:lnTo>
                <a:lnTo>
                  <a:pt x="31244" y="1087"/>
                </a:lnTo>
                <a:lnTo>
                  <a:pt x="37022" y="690"/>
                </a:lnTo>
                <a:lnTo>
                  <a:pt x="42779" y="425"/>
                </a:lnTo>
                <a:lnTo>
                  <a:pt x="48522" y="249"/>
                </a:lnTo>
                <a:lnTo>
                  <a:pt x="83909" y="0"/>
                </a:lnTo>
                <a:lnTo>
                  <a:pt x="94992" y="918"/>
                </a:lnTo>
                <a:lnTo>
                  <a:pt x="104285" y="2483"/>
                </a:lnTo>
                <a:lnTo>
                  <a:pt x="112386" y="4477"/>
                </a:lnTo>
                <a:lnTo>
                  <a:pt x="119692" y="5808"/>
                </a:lnTo>
                <a:lnTo>
                  <a:pt x="126467" y="6695"/>
                </a:lnTo>
                <a:lnTo>
                  <a:pt x="132889" y="7286"/>
                </a:lnTo>
                <a:lnTo>
                  <a:pt x="142564" y="7943"/>
                </a:lnTo>
                <a:lnTo>
                  <a:pt x="146478" y="8117"/>
                </a:lnTo>
                <a:lnTo>
                  <a:pt x="155906" y="10853"/>
                </a:lnTo>
                <a:lnTo>
                  <a:pt x="161087" y="12916"/>
                </a:lnTo>
                <a:lnTo>
                  <a:pt x="163589" y="15243"/>
                </a:lnTo>
                <a:lnTo>
                  <a:pt x="164305" y="17747"/>
                </a:lnTo>
                <a:lnTo>
                  <a:pt x="163829" y="20369"/>
                </a:lnTo>
                <a:lnTo>
                  <a:pt x="164464" y="22117"/>
                </a:lnTo>
                <a:lnTo>
                  <a:pt x="165840" y="23283"/>
                </a:lnTo>
                <a:lnTo>
                  <a:pt x="167710" y="24060"/>
                </a:lnTo>
                <a:lnTo>
                  <a:pt x="168957" y="25530"/>
                </a:lnTo>
                <a:lnTo>
                  <a:pt x="169788" y="27463"/>
                </a:lnTo>
                <a:lnTo>
                  <a:pt x="170342" y="29704"/>
                </a:lnTo>
                <a:lnTo>
                  <a:pt x="169759" y="32150"/>
                </a:lnTo>
                <a:lnTo>
                  <a:pt x="168418" y="34734"/>
                </a:lnTo>
                <a:lnTo>
                  <a:pt x="166571" y="37408"/>
                </a:lnTo>
                <a:lnTo>
                  <a:pt x="165340" y="40144"/>
                </a:lnTo>
                <a:lnTo>
                  <a:pt x="164519" y="42920"/>
                </a:lnTo>
                <a:lnTo>
                  <a:pt x="163972" y="45724"/>
                </a:lnTo>
                <a:lnTo>
                  <a:pt x="162655" y="47593"/>
                </a:lnTo>
                <a:lnTo>
                  <a:pt x="160824" y="48839"/>
                </a:lnTo>
                <a:lnTo>
                  <a:pt x="158651" y="49669"/>
                </a:lnTo>
                <a:lnTo>
                  <a:pt x="153696" y="53133"/>
                </a:lnTo>
                <a:lnTo>
                  <a:pt x="147367" y="57846"/>
                </a:lnTo>
                <a:lnTo>
                  <a:pt x="143012" y="60437"/>
                </a:lnTo>
                <a:lnTo>
                  <a:pt x="138204" y="63117"/>
                </a:lnTo>
                <a:lnTo>
                  <a:pt x="134046" y="65855"/>
                </a:lnTo>
                <a:lnTo>
                  <a:pt x="130321" y="68634"/>
                </a:lnTo>
                <a:lnTo>
                  <a:pt x="126886" y="71438"/>
                </a:lnTo>
                <a:lnTo>
                  <a:pt x="122691" y="74261"/>
                </a:lnTo>
                <a:lnTo>
                  <a:pt x="117989" y="77095"/>
                </a:lnTo>
                <a:lnTo>
                  <a:pt x="112949" y="79937"/>
                </a:lnTo>
                <a:lnTo>
                  <a:pt x="107684" y="81832"/>
                </a:lnTo>
                <a:lnTo>
                  <a:pt x="102270" y="83094"/>
                </a:lnTo>
                <a:lnTo>
                  <a:pt x="96755" y="83937"/>
                </a:lnTo>
                <a:lnTo>
                  <a:pt x="86411" y="87356"/>
                </a:lnTo>
                <a:lnTo>
                  <a:pt x="72847" y="92492"/>
                </a:lnTo>
                <a:lnTo>
                  <a:pt x="57137" y="98774"/>
                </a:lnTo>
                <a:lnTo>
                  <a:pt x="45711" y="103915"/>
                </a:lnTo>
                <a:lnTo>
                  <a:pt x="37142" y="108294"/>
                </a:lnTo>
                <a:lnTo>
                  <a:pt x="30476" y="112166"/>
                </a:lnTo>
                <a:lnTo>
                  <a:pt x="20530" y="116469"/>
                </a:lnTo>
                <a:lnTo>
                  <a:pt x="16544" y="117616"/>
                </a:lnTo>
                <a:lnTo>
                  <a:pt x="9575" y="121431"/>
                </a:lnTo>
                <a:lnTo>
                  <a:pt x="1891" y="127090"/>
                </a:lnTo>
                <a:lnTo>
                  <a:pt x="1261" y="128507"/>
                </a:lnTo>
                <a:lnTo>
                  <a:pt x="560" y="132621"/>
                </a:lnTo>
                <a:lnTo>
                  <a:pt x="2279" y="134099"/>
                </a:lnTo>
                <a:lnTo>
                  <a:pt x="9268" y="135742"/>
                </a:lnTo>
                <a:lnTo>
                  <a:pt x="19362" y="136666"/>
                </a:lnTo>
                <a:lnTo>
                  <a:pt x="27973" y="136882"/>
                </a:lnTo>
                <a:lnTo>
                  <a:pt x="32936" y="136941"/>
                </a:lnTo>
                <a:lnTo>
                  <a:pt x="41960" y="137932"/>
                </a:lnTo>
                <a:lnTo>
                  <a:pt x="67226" y="141572"/>
                </a:lnTo>
                <a:lnTo>
                  <a:pt x="79107" y="142924"/>
                </a:lnTo>
                <a:lnTo>
                  <a:pt x="89886" y="143825"/>
                </a:lnTo>
                <a:lnTo>
                  <a:pt x="99929" y="144426"/>
                </a:lnTo>
                <a:lnTo>
                  <a:pt x="133948" y="147634"/>
                </a:lnTo>
                <a:lnTo>
                  <a:pt x="155021" y="149823"/>
                </a:lnTo>
                <a:lnTo>
                  <a:pt x="176690" y="151282"/>
                </a:lnTo>
                <a:lnTo>
                  <a:pt x="198756" y="152255"/>
                </a:lnTo>
                <a:lnTo>
                  <a:pt x="334327" y="1627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66"/>
          <p:cNvSpPr/>
          <p:nvPr/>
        </p:nvSpPr>
        <p:spPr>
          <a:xfrm>
            <a:off x="2077402" y="4560601"/>
            <a:ext cx="454343" cy="34260"/>
          </a:xfrm>
          <a:custGeom>
            <a:avLst/>
            <a:gdLst/>
            <a:ahLst/>
            <a:cxnLst/>
            <a:rect l="0" t="0" r="0" b="0"/>
            <a:pathLst>
              <a:path w="454343" h="34260">
                <a:moveTo>
                  <a:pt x="0" y="8541"/>
                </a:moveTo>
                <a:lnTo>
                  <a:pt x="13652" y="8541"/>
                </a:lnTo>
                <a:lnTo>
                  <a:pt x="21484" y="7589"/>
                </a:lnTo>
                <a:lnTo>
                  <a:pt x="30515" y="6002"/>
                </a:lnTo>
                <a:lnTo>
                  <a:pt x="40346" y="3990"/>
                </a:lnTo>
                <a:lnTo>
                  <a:pt x="48805" y="2649"/>
                </a:lnTo>
                <a:lnTo>
                  <a:pt x="56349" y="1756"/>
                </a:lnTo>
                <a:lnTo>
                  <a:pt x="63284" y="1160"/>
                </a:lnTo>
                <a:lnTo>
                  <a:pt x="74574" y="763"/>
                </a:lnTo>
                <a:lnTo>
                  <a:pt x="141254" y="73"/>
                </a:lnTo>
                <a:lnTo>
                  <a:pt x="188326" y="0"/>
                </a:lnTo>
                <a:lnTo>
                  <a:pt x="205561" y="942"/>
                </a:lnTo>
                <a:lnTo>
                  <a:pt x="222766" y="2522"/>
                </a:lnTo>
                <a:lnTo>
                  <a:pt x="239950" y="4528"/>
                </a:lnTo>
                <a:lnTo>
                  <a:pt x="297145" y="9298"/>
                </a:lnTo>
                <a:lnTo>
                  <a:pt x="454342" y="342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67"/>
          <p:cNvSpPr/>
          <p:nvPr/>
        </p:nvSpPr>
        <p:spPr>
          <a:xfrm>
            <a:off x="2163127" y="4697729"/>
            <a:ext cx="360046" cy="17147"/>
          </a:xfrm>
          <a:custGeom>
            <a:avLst/>
            <a:gdLst/>
            <a:ahLst/>
            <a:cxnLst/>
            <a:rect l="0" t="0" r="0" b="0"/>
            <a:pathLst>
              <a:path w="360046" h="17147">
                <a:moveTo>
                  <a:pt x="0" y="17146"/>
                </a:moveTo>
                <a:lnTo>
                  <a:pt x="18204" y="12595"/>
                </a:lnTo>
                <a:lnTo>
                  <a:pt x="25470" y="11254"/>
                </a:lnTo>
                <a:lnTo>
                  <a:pt x="32220" y="10360"/>
                </a:lnTo>
                <a:lnTo>
                  <a:pt x="38625" y="9765"/>
                </a:lnTo>
                <a:lnTo>
                  <a:pt x="78762" y="9103"/>
                </a:lnTo>
                <a:lnTo>
                  <a:pt x="286871" y="8604"/>
                </a:lnTo>
                <a:lnTo>
                  <a:pt x="302690" y="7641"/>
                </a:lnTo>
                <a:lnTo>
                  <a:pt x="316093" y="6047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68"/>
          <p:cNvSpPr/>
          <p:nvPr/>
        </p:nvSpPr>
        <p:spPr>
          <a:xfrm>
            <a:off x="2728912" y="4269104"/>
            <a:ext cx="308611" cy="51437"/>
          </a:xfrm>
          <a:custGeom>
            <a:avLst/>
            <a:gdLst/>
            <a:ahLst/>
            <a:cxnLst/>
            <a:rect l="0" t="0" r="0" b="0"/>
            <a:pathLst>
              <a:path w="308611" h="51437">
                <a:moveTo>
                  <a:pt x="0" y="0"/>
                </a:moveTo>
                <a:lnTo>
                  <a:pt x="22754" y="4551"/>
                </a:lnTo>
                <a:lnTo>
                  <a:pt x="32314" y="5892"/>
                </a:lnTo>
                <a:lnTo>
                  <a:pt x="41546" y="6786"/>
                </a:lnTo>
                <a:lnTo>
                  <a:pt x="50557" y="7381"/>
                </a:lnTo>
                <a:lnTo>
                  <a:pt x="61327" y="7779"/>
                </a:lnTo>
                <a:lnTo>
                  <a:pt x="105212" y="8416"/>
                </a:lnTo>
                <a:lnTo>
                  <a:pt x="137622" y="8542"/>
                </a:lnTo>
                <a:lnTo>
                  <a:pt x="147946" y="9505"/>
                </a:lnTo>
                <a:lnTo>
                  <a:pt x="159591" y="11099"/>
                </a:lnTo>
                <a:lnTo>
                  <a:pt x="221601" y="20502"/>
                </a:lnTo>
                <a:lnTo>
                  <a:pt x="235364" y="23194"/>
                </a:lnTo>
                <a:lnTo>
                  <a:pt x="246444" y="25940"/>
                </a:lnTo>
                <a:lnTo>
                  <a:pt x="255736" y="28723"/>
                </a:lnTo>
                <a:lnTo>
                  <a:pt x="263836" y="31531"/>
                </a:lnTo>
                <a:lnTo>
                  <a:pt x="271141" y="34356"/>
                </a:lnTo>
                <a:lnTo>
                  <a:pt x="277916" y="37192"/>
                </a:lnTo>
                <a:lnTo>
                  <a:pt x="284337" y="40035"/>
                </a:lnTo>
                <a:lnTo>
                  <a:pt x="308610" y="514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69"/>
          <p:cNvSpPr/>
          <p:nvPr/>
        </p:nvSpPr>
        <p:spPr>
          <a:xfrm>
            <a:off x="3149408" y="4123700"/>
            <a:ext cx="192105" cy="342057"/>
          </a:xfrm>
          <a:custGeom>
            <a:avLst/>
            <a:gdLst/>
            <a:ahLst/>
            <a:cxnLst/>
            <a:rect l="0" t="0" r="0" b="0"/>
            <a:pathLst>
              <a:path w="192105" h="342057">
                <a:moveTo>
                  <a:pt x="93854" y="33962"/>
                </a:moveTo>
                <a:lnTo>
                  <a:pt x="98405" y="24860"/>
                </a:lnTo>
                <a:lnTo>
                  <a:pt x="98793" y="22179"/>
                </a:lnTo>
                <a:lnTo>
                  <a:pt x="98099" y="20392"/>
                </a:lnTo>
                <a:lnTo>
                  <a:pt x="96684" y="19200"/>
                </a:lnTo>
                <a:lnTo>
                  <a:pt x="93836" y="19358"/>
                </a:lnTo>
                <a:lnTo>
                  <a:pt x="90032" y="20416"/>
                </a:lnTo>
                <a:lnTo>
                  <a:pt x="85591" y="22074"/>
                </a:lnTo>
                <a:lnTo>
                  <a:pt x="81678" y="23179"/>
                </a:lnTo>
                <a:lnTo>
                  <a:pt x="78116" y="23916"/>
                </a:lnTo>
                <a:lnTo>
                  <a:pt x="74790" y="24407"/>
                </a:lnTo>
                <a:lnTo>
                  <a:pt x="69715" y="26640"/>
                </a:lnTo>
                <a:lnTo>
                  <a:pt x="63473" y="30033"/>
                </a:lnTo>
                <a:lnTo>
                  <a:pt x="56455" y="34200"/>
                </a:lnTo>
                <a:lnTo>
                  <a:pt x="49871" y="39836"/>
                </a:lnTo>
                <a:lnTo>
                  <a:pt x="43577" y="46450"/>
                </a:lnTo>
                <a:lnTo>
                  <a:pt x="37476" y="53718"/>
                </a:lnTo>
                <a:lnTo>
                  <a:pt x="31504" y="60467"/>
                </a:lnTo>
                <a:lnTo>
                  <a:pt x="11583" y="81738"/>
                </a:lnTo>
                <a:lnTo>
                  <a:pt x="4602" y="88864"/>
                </a:lnTo>
                <a:lnTo>
                  <a:pt x="2920" y="91518"/>
                </a:lnTo>
                <a:lnTo>
                  <a:pt x="1051" y="97008"/>
                </a:lnTo>
                <a:lnTo>
                  <a:pt x="0" y="105453"/>
                </a:lnTo>
                <a:lnTo>
                  <a:pt x="2294" y="113678"/>
                </a:lnTo>
                <a:lnTo>
                  <a:pt x="4239" y="118539"/>
                </a:lnTo>
                <a:lnTo>
                  <a:pt x="7440" y="123684"/>
                </a:lnTo>
                <a:lnTo>
                  <a:pt x="11480" y="129019"/>
                </a:lnTo>
                <a:lnTo>
                  <a:pt x="16078" y="134481"/>
                </a:lnTo>
                <a:lnTo>
                  <a:pt x="21048" y="138122"/>
                </a:lnTo>
                <a:lnTo>
                  <a:pt x="26267" y="140550"/>
                </a:lnTo>
                <a:lnTo>
                  <a:pt x="31651" y="142168"/>
                </a:lnTo>
                <a:lnTo>
                  <a:pt x="36193" y="144199"/>
                </a:lnTo>
                <a:lnTo>
                  <a:pt x="40173" y="146506"/>
                </a:lnTo>
                <a:lnTo>
                  <a:pt x="43779" y="148996"/>
                </a:lnTo>
                <a:lnTo>
                  <a:pt x="49993" y="152562"/>
                </a:lnTo>
                <a:lnTo>
                  <a:pt x="67058" y="161603"/>
                </a:lnTo>
                <a:lnTo>
                  <a:pt x="125110" y="191026"/>
                </a:lnTo>
                <a:lnTo>
                  <a:pt x="129931" y="193916"/>
                </a:lnTo>
                <a:lnTo>
                  <a:pt x="134098" y="196795"/>
                </a:lnTo>
                <a:lnTo>
                  <a:pt x="137828" y="199668"/>
                </a:lnTo>
                <a:lnTo>
                  <a:pt x="141268" y="203488"/>
                </a:lnTo>
                <a:lnTo>
                  <a:pt x="144513" y="207939"/>
                </a:lnTo>
                <a:lnTo>
                  <a:pt x="147629" y="212812"/>
                </a:lnTo>
                <a:lnTo>
                  <a:pt x="153632" y="223306"/>
                </a:lnTo>
                <a:lnTo>
                  <a:pt x="158522" y="233367"/>
                </a:lnTo>
                <a:lnTo>
                  <a:pt x="160695" y="241014"/>
                </a:lnTo>
                <a:lnTo>
                  <a:pt x="161275" y="247244"/>
                </a:lnTo>
                <a:lnTo>
                  <a:pt x="161661" y="255208"/>
                </a:lnTo>
                <a:lnTo>
                  <a:pt x="162205" y="279539"/>
                </a:lnTo>
                <a:lnTo>
                  <a:pt x="162282" y="286262"/>
                </a:lnTo>
                <a:lnTo>
                  <a:pt x="160427" y="292650"/>
                </a:lnTo>
                <a:lnTo>
                  <a:pt x="157286" y="298813"/>
                </a:lnTo>
                <a:lnTo>
                  <a:pt x="153287" y="304827"/>
                </a:lnTo>
                <a:lnTo>
                  <a:pt x="148716" y="309789"/>
                </a:lnTo>
                <a:lnTo>
                  <a:pt x="143764" y="314049"/>
                </a:lnTo>
                <a:lnTo>
                  <a:pt x="138557" y="317842"/>
                </a:lnTo>
                <a:lnTo>
                  <a:pt x="134134" y="321322"/>
                </a:lnTo>
                <a:lnTo>
                  <a:pt x="130232" y="324596"/>
                </a:lnTo>
                <a:lnTo>
                  <a:pt x="126679" y="327731"/>
                </a:lnTo>
                <a:lnTo>
                  <a:pt x="122405" y="330773"/>
                </a:lnTo>
                <a:lnTo>
                  <a:pt x="117650" y="333753"/>
                </a:lnTo>
                <a:lnTo>
                  <a:pt x="112576" y="336693"/>
                </a:lnTo>
                <a:lnTo>
                  <a:pt x="108240" y="338653"/>
                </a:lnTo>
                <a:lnTo>
                  <a:pt x="104397" y="339959"/>
                </a:lnTo>
                <a:lnTo>
                  <a:pt x="100883" y="340830"/>
                </a:lnTo>
                <a:lnTo>
                  <a:pt x="96635" y="341411"/>
                </a:lnTo>
                <a:lnTo>
                  <a:pt x="91898" y="341798"/>
                </a:lnTo>
                <a:lnTo>
                  <a:pt x="86835" y="342056"/>
                </a:lnTo>
                <a:lnTo>
                  <a:pt x="82507" y="341275"/>
                </a:lnTo>
                <a:lnTo>
                  <a:pt x="78669" y="339803"/>
                </a:lnTo>
                <a:lnTo>
                  <a:pt x="75158" y="337868"/>
                </a:lnTo>
                <a:lnTo>
                  <a:pt x="70913" y="336578"/>
                </a:lnTo>
                <a:lnTo>
                  <a:pt x="66177" y="335719"/>
                </a:lnTo>
                <a:lnTo>
                  <a:pt x="61115" y="335146"/>
                </a:lnTo>
                <a:lnTo>
                  <a:pt x="57741" y="333811"/>
                </a:lnTo>
                <a:lnTo>
                  <a:pt x="55491" y="331969"/>
                </a:lnTo>
                <a:lnTo>
                  <a:pt x="53991" y="329788"/>
                </a:lnTo>
                <a:lnTo>
                  <a:pt x="51086" y="327382"/>
                </a:lnTo>
                <a:lnTo>
                  <a:pt x="47245" y="324825"/>
                </a:lnTo>
                <a:lnTo>
                  <a:pt x="42779" y="322168"/>
                </a:lnTo>
                <a:lnTo>
                  <a:pt x="38849" y="319445"/>
                </a:lnTo>
                <a:lnTo>
                  <a:pt x="35276" y="316676"/>
                </a:lnTo>
                <a:lnTo>
                  <a:pt x="31942" y="313879"/>
                </a:lnTo>
                <a:lnTo>
                  <a:pt x="29720" y="311061"/>
                </a:lnTo>
                <a:lnTo>
                  <a:pt x="28237" y="308229"/>
                </a:lnTo>
                <a:lnTo>
                  <a:pt x="27250" y="305390"/>
                </a:lnTo>
                <a:lnTo>
                  <a:pt x="26152" y="297154"/>
                </a:lnTo>
                <a:lnTo>
                  <a:pt x="25664" y="287144"/>
                </a:lnTo>
                <a:lnTo>
                  <a:pt x="25447" y="276345"/>
                </a:lnTo>
                <a:lnTo>
                  <a:pt x="26342" y="271751"/>
                </a:lnTo>
                <a:lnTo>
                  <a:pt x="29876" y="264106"/>
                </a:lnTo>
                <a:lnTo>
                  <a:pt x="46323" y="231693"/>
                </a:lnTo>
                <a:lnTo>
                  <a:pt x="52641" y="221028"/>
                </a:lnTo>
                <a:lnTo>
                  <a:pt x="58759" y="212012"/>
                </a:lnTo>
                <a:lnTo>
                  <a:pt x="64742" y="204097"/>
                </a:lnTo>
                <a:lnTo>
                  <a:pt x="69684" y="196916"/>
                </a:lnTo>
                <a:lnTo>
                  <a:pt x="73930" y="190223"/>
                </a:lnTo>
                <a:lnTo>
                  <a:pt x="77714" y="183856"/>
                </a:lnTo>
                <a:lnTo>
                  <a:pt x="82142" y="178659"/>
                </a:lnTo>
                <a:lnTo>
                  <a:pt x="86998" y="174241"/>
                </a:lnTo>
                <a:lnTo>
                  <a:pt x="92141" y="170344"/>
                </a:lnTo>
                <a:lnTo>
                  <a:pt x="97474" y="165841"/>
                </a:lnTo>
                <a:lnTo>
                  <a:pt x="102935" y="160934"/>
                </a:lnTo>
                <a:lnTo>
                  <a:pt x="108481" y="155757"/>
                </a:lnTo>
                <a:lnTo>
                  <a:pt x="114083" y="149449"/>
                </a:lnTo>
                <a:lnTo>
                  <a:pt x="119723" y="142386"/>
                </a:lnTo>
                <a:lnTo>
                  <a:pt x="125387" y="134819"/>
                </a:lnTo>
                <a:lnTo>
                  <a:pt x="130116" y="127870"/>
                </a:lnTo>
                <a:lnTo>
                  <a:pt x="134221" y="121333"/>
                </a:lnTo>
                <a:lnTo>
                  <a:pt x="137911" y="115069"/>
                </a:lnTo>
                <a:lnTo>
                  <a:pt x="142275" y="108988"/>
                </a:lnTo>
                <a:lnTo>
                  <a:pt x="147090" y="103030"/>
                </a:lnTo>
                <a:lnTo>
                  <a:pt x="152204" y="97152"/>
                </a:lnTo>
                <a:lnTo>
                  <a:pt x="157519" y="92281"/>
                </a:lnTo>
                <a:lnTo>
                  <a:pt x="162968" y="88082"/>
                </a:lnTo>
                <a:lnTo>
                  <a:pt x="168504" y="84329"/>
                </a:lnTo>
                <a:lnTo>
                  <a:pt x="172196" y="79923"/>
                </a:lnTo>
                <a:lnTo>
                  <a:pt x="174657" y="75080"/>
                </a:lnTo>
                <a:lnTo>
                  <a:pt x="178344" y="64619"/>
                </a:lnTo>
                <a:lnTo>
                  <a:pt x="180661" y="59163"/>
                </a:lnTo>
                <a:lnTo>
                  <a:pt x="183158" y="53620"/>
                </a:lnTo>
                <a:lnTo>
                  <a:pt x="185775" y="47067"/>
                </a:lnTo>
                <a:lnTo>
                  <a:pt x="191222" y="32167"/>
                </a:lnTo>
                <a:lnTo>
                  <a:pt x="192104" y="25145"/>
                </a:lnTo>
                <a:lnTo>
                  <a:pt x="191739" y="18559"/>
                </a:lnTo>
                <a:lnTo>
                  <a:pt x="190543" y="12263"/>
                </a:lnTo>
                <a:lnTo>
                  <a:pt x="188794" y="8066"/>
                </a:lnTo>
                <a:lnTo>
                  <a:pt x="186675" y="5268"/>
                </a:lnTo>
                <a:lnTo>
                  <a:pt x="184309" y="3403"/>
                </a:lnTo>
                <a:lnTo>
                  <a:pt x="180827" y="2159"/>
                </a:lnTo>
                <a:lnTo>
                  <a:pt x="176601" y="1330"/>
                </a:lnTo>
                <a:lnTo>
                  <a:pt x="171879" y="777"/>
                </a:lnTo>
                <a:lnTo>
                  <a:pt x="166826" y="409"/>
                </a:lnTo>
                <a:lnTo>
                  <a:pt x="161552" y="163"/>
                </a:lnTo>
                <a:lnTo>
                  <a:pt x="156131" y="0"/>
                </a:lnTo>
                <a:lnTo>
                  <a:pt x="150612" y="843"/>
                </a:lnTo>
                <a:lnTo>
                  <a:pt x="145028" y="2358"/>
                </a:lnTo>
                <a:lnTo>
                  <a:pt x="139400" y="4320"/>
                </a:lnTo>
                <a:lnTo>
                  <a:pt x="130885" y="8486"/>
                </a:lnTo>
                <a:lnTo>
                  <a:pt x="120447" y="14120"/>
                </a:lnTo>
                <a:lnTo>
                  <a:pt x="108725" y="20735"/>
                </a:lnTo>
                <a:lnTo>
                  <a:pt x="97101" y="28001"/>
                </a:lnTo>
                <a:lnTo>
                  <a:pt x="85541" y="35703"/>
                </a:lnTo>
                <a:lnTo>
                  <a:pt x="74025" y="43695"/>
                </a:lnTo>
                <a:lnTo>
                  <a:pt x="65394" y="49023"/>
                </a:lnTo>
                <a:lnTo>
                  <a:pt x="58688" y="52576"/>
                </a:lnTo>
                <a:lnTo>
                  <a:pt x="42419" y="596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70"/>
          <p:cNvSpPr/>
          <p:nvPr/>
        </p:nvSpPr>
        <p:spPr>
          <a:xfrm>
            <a:off x="3449002" y="4401701"/>
            <a:ext cx="25003" cy="30282"/>
          </a:xfrm>
          <a:custGeom>
            <a:avLst/>
            <a:gdLst/>
            <a:ahLst/>
            <a:cxnLst/>
            <a:rect l="0" t="0" r="0" b="0"/>
            <a:pathLst>
              <a:path w="25003" h="30282">
                <a:moveTo>
                  <a:pt x="0" y="30281"/>
                </a:moveTo>
                <a:lnTo>
                  <a:pt x="4551" y="21180"/>
                </a:lnTo>
                <a:lnTo>
                  <a:pt x="5891" y="17546"/>
                </a:lnTo>
                <a:lnTo>
                  <a:pt x="6785" y="14171"/>
                </a:lnTo>
                <a:lnTo>
                  <a:pt x="8219" y="6461"/>
                </a:lnTo>
                <a:lnTo>
                  <a:pt x="10242" y="4876"/>
                </a:lnTo>
                <a:lnTo>
                  <a:pt x="13495" y="2867"/>
                </a:lnTo>
                <a:lnTo>
                  <a:pt x="17570" y="575"/>
                </a:lnTo>
                <a:lnTo>
                  <a:pt x="20285" y="0"/>
                </a:lnTo>
                <a:lnTo>
                  <a:pt x="22096" y="568"/>
                </a:lnTo>
                <a:lnTo>
                  <a:pt x="25002" y="3775"/>
                </a:lnTo>
                <a:lnTo>
                  <a:pt x="24288" y="4990"/>
                </a:lnTo>
                <a:lnTo>
                  <a:pt x="22860" y="6753"/>
                </a:lnTo>
                <a:lnTo>
                  <a:pt x="20955" y="8881"/>
                </a:lnTo>
                <a:lnTo>
                  <a:pt x="19685" y="11252"/>
                </a:lnTo>
                <a:lnTo>
                  <a:pt x="18838" y="13785"/>
                </a:lnTo>
                <a:lnTo>
                  <a:pt x="18274" y="16426"/>
                </a:lnTo>
                <a:lnTo>
                  <a:pt x="16945" y="18187"/>
                </a:lnTo>
                <a:lnTo>
                  <a:pt x="15107" y="19361"/>
                </a:lnTo>
                <a:lnTo>
                  <a:pt x="12929" y="20144"/>
                </a:lnTo>
                <a:lnTo>
                  <a:pt x="11477" y="21618"/>
                </a:lnTo>
                <a:lnTo>
                  <a:pt x="10509" y="23553"/>
                </a:lnTo>
                <a:lnTo>
                  <a:pt x="9146" y="28288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71"/>
          <p:cNvSpPr/>
          <p:nvPr/>
        </p:nvSpPr>
        <p:spPr>
          <a:xfrm>
            <a:off x="3509009" y="4187013"/>
            <a:ext cx="205664" cy="279260"/>
          </a:xfrm>
          <a:custGeom>
            <a:avLst/>
            <a:gdLst/>
            <a:ahLst/>
            <a:cxnLst/>
            <a:rect l="0" t="0" r="0" b="0"/>
            <a:pathLst>
              <a:path w="205664" h="279260">
                <a:moveTo>
                  <a:pt x="0" y="4939"/>
                </a:moveTo>
                <a:lnTo>
                  <a:pt x="9103" y="388"/>
                </a:lnTo>
                <a:lnTo>
                  <a:pt x="13689" y="0"/>
                </a:lnTo>
                <a:lnTo>
                  <a:pt x="18651" y="694"/>
                </a:lnTo>
                <a:lnTo>
                  <a:pt x="23864" y="2109"/>
                </a:lnTo>
                <a:lnTo>
                  <a:pt x="29244" y="3052"/>
                </a:lnTo>
                <a:lnTo>
                  <a:pt x="34737" y="3681"/>
                </a:lnTo>
                <a:lnTo>
                  <a:pt x="40303" y="4100"/>
                </a:lnTo>
                <a:lnTo>
                  <a:pt x="49028" y="4567"/>
                </a:lnTo>
                <a:lnTo>
                  <a:pt x="52688" y="4691"/>
                </a:lnTo>
                <a:lnTo>
                  <a:pt x="66941" y="4866"/>
                </a:lnTo>
                <a:lnTo>
                  <a:pt x="119433" y="4933"/>
                </a:lnTo>
                <a:lnTo>
                  <a:pt x="129152" y="5887"/>
                </a:lnTo>
                <a:lnTo>
                  <a:pt x="139442" y="7476"/>
                </a:lnTo>
                <a:lnTo>
                  <a:pt x="150111" y="9488"/>
                </a:lnTo>
                <a:lnTo>
                  <a:pt x="158177" y="10829"/>
                </a:lnTo>
                <a:lnTo>
                  <a:pt x="164506" y="11724"/>
                </a:lnTo>
                <a:lnTo>
                  <a:pt x="169678" y="12319"/>
                </a:lnTo>
                <a:lnTo>
                  <a:pt x="174079" y="12717"/>
                </a:lnTo>
                <a:lnTo>
                  <a:pt x="177965" y="12982"/>
                </a:lnTo>
                <a:lnTo>
                  <a:pt x="181509" y="13158"/>
                </a:lnTo>
                <a:lnTo>
                  <a:pt x="185776" y="15181"/>
                </a:lnTo>
                <a:lnTo>
                  <a:pt x="190526" y="18434"/>
                </a:lnTo>
                <a:lnTo>
                  <a:pt x="202735" y="28242"/>
                </a:lnTo>
                <a:lnTo>
                  <a:pt x="203737" y="31905"/>
                </a:lnTo>
                <a:lnTo>
                  <a:pt x="204405" y="37204"/>
                </a:lnTo>
                <a:lnTo>
                  <a:pt x="205147" y="48806"/>
                </a:lnTo>
                <a:lnTo>
                  <a:pt x="205477" y="57138"/>
                </a:lnTo>
                <a:lnTo>
                  <a:pt x="205663" y="71735"/>
                </a:lnTo>
                <a:lnTo>
                  <a:pt x="204736" y="77092"/>
                </a:lnTo>
                <a:lnTo>
                  <a:pt x="203166" y="82569"/>
                </a:lnTo>
                <a:lnTo>
                  <a:pt x="198881" y="94686"/>
                </a:lnTo>
                <a:lnTo>
                  <a:pt x="193802" y="109597"/>
                </a:lnTo>
                <a:lnTo>
                  <a:pt x="191114" y="116621"/>
                </a:lnTo>
                <a:lnTo>
                  <a:pt x="188369" y="123209"/>
                </a:lnTo>
                <a:lnTo>
                  <a:pt x="185587" y="129505"/>
                </a:lnTo>
                <a:lnTo>
                  <a:pt x="179956" y="141582"/>
                </a:lnTo>
                <a:lnTo>
                  <a:pt x="177121" y="147470"/>
                </a:lnTo>
                <a:lnTo>
                  <a:pt x="174278" y="152347"/>
                </a:lnTo>
                <a:lnTo>
                  <a:pt x="168580" y="160306"/>
                </a:lnTo>
                <a:lnTo>
                  <a:pt x="166679" y="164715"/>
                </a:lnTo>
                <a:lnTo>
                  <a:pt x="165412" y="169559"/>
                </a:lnTo>
                <a:lnTo>
                  <a:pt x="164567" y="174693"/>
                </a:lnTo>
                <a:lnTo>
                  <a:pt x="163052" y="180021"/>
                </a:lnTo>
                <a:lnTo>
                  <a:pt x="161089" y="185478"/>
                </a:lnTo>
                <a:lnTo>
                  <a:pt x="158828" y="191021"/>
                </a:lnTo>
                <a:lnTo>
                  <a:pt x="141993" y="235229"/>
                </a:lnTo>
                <a:lnTo>
                  <a:pt x="137525" y="248001"/>
                </a:lnTo>
                <a:lnTo>
                  <a:pt x="134546" y="257467"/>
                </a:lnTo>
                <a:lnTo>
                  <a:pt x="128588" y="2792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72"/>
          <p:cNvSpPr/>
          <p:nvPr/>
        </p:nvSpPr>
        <p:spPr>
          <a:xfrm>
            <a:off x="3791902" y="4149454"/>
            <a:ext cx="179840" cy="316819"/>
          </a:xfrm>
          <a:custGeom>
            <a:avLst/>
            <a:gdLst/>
            <a:ahLst/>
            <a:cxnLst/>
            <a:rect l="0" t="0" r="0" b="0"/>
            <a:pathLst>
              <a:path w="179840" h="316819">
                <a:moveTo>
                  <a:pt x="171450" y="25353"/>
                </a:moveTo>
                <a:lnTo>
                  <a:pt x="171450" y="20802"/>
                </a:lnTo>
                <a:lnTo>
                  <a:pt x="169545" y="18509"/>
                </a:lnTo>
                <a:lnTo>
                  <a:pt x="166370" y="16028"/>
                </a:lnTo>
                <a:lnTo>
                  <a:pt x="162348" y="13422"/>
                </a:lnTo>
                <a:lnTo>
                  <a:pt x="158714" y="11684"/>
                </a:lnTo>
                <a:lnTo>
                  <a:pt x="155340" y="10525"/>
                </a:lnTo>
                <a:lnTo>
                  <a:pt x="152137" y="9753"/>
                </a:lnTo>
                <a:lnTo>
                  <a:pt x="149050" y="9238"/>
                </a:lnTo>
                <a:lnTo>
                  <a:pt x="146039" y="8895"/>
                </a:lnTo>
                <a:lnTo>
                  <a:pt x="143079" y="8666"/>
                </a:lnTo>
                <a:lnTo>
                  <a:pt x="138249" y="7561"/>
                </a:lnTo>
                <a:lnTo>
                  <a:pt x="132171" y="5872"/>
                </a:lnTo>
                <a:lnTo>
                  <a:pt x="125262" y="3793"/>
                </a:lnTo>
                <a:lnTo>
                  <a:pt x="119703" y="2407"/>
                </a:lnTo>
                <a:lnTo>
                  <a:pt x="115044" y="1483"/>
                </a:lnTo>
                <a:lnTo>
                  <a:pt x="110986" y="867"/>
                </a:lnTo>
                <a:lnTo>
                  <a:pt x="107328" y="457"/>
                </a:lnTo>
                <a:lnTo>
                  <a:pt x="103937" y="183"/>
                </a:lnTo>
                <a:lnTo>
                  <a:pt x="100724" y="0"/>
                </a:lnTo>
                <a:lnTo>
                  <a:pt x="98582" y="831"/>
                </a:lnTo>
                <a:lnTo>
                  <a:pt x="97154" y="2338"/>
                </a:lnTo>
                <a:lnTo>
                  <a:pt x="96202" y="4295"/>
                </a:lnTo>
                <a:lnTo>
                  <a:pt x="92604" y="9009"/>
                </a:lnTo>
                <a:lnTo>
                  <a:pt x="87830" y="14279"/>
                </a:lnTo>
                <a:lnTo>
                  <a:pt x="79787" y="22601"/>
                </a:lnTo>
                <a:lnTo>
                  <a:pt x="74196" y="28258"/>
                </a:lnTo>
                <a:lnTo>
                  <a:pt x="71371" y="32052"/>
                </a:lnTo>
                <a:lnTo>
                  <a:pt x="68536" y="36487"/>
                </a:lnTo>
                <a:lnTo>
                  <a:pt x="65693" y="41348"/>
                </a:lnTo>
                <a:lnTo>
                  <a:pt x="62846" y="45541"/>
                </a:lnTo>
                <a:lnTo>
                  <a:pt x="59995" y="49289"/>
                </a:lnTo>
                <a:lnTo>
                  <a:pt x="57141" y="52741"/>
                </a:lnTo>
                <a:lnTo>
                  <a:pt x="54286" y="56946"/>
                </a:lnTo>
                <a:lnTo>
                  <a:pt x="51431" y="61656"/>
                </a:lnTo>
                <a:lnTo>
                  <a:pt x="48575" y="66700"/>
                </a:lnTo>
                <a:lnTo>
                  <a:pt x="46671" y="71968"/>
                </a:lnTo>
                <a:lnTo>
                  <a:pt x="45402" y="77384"/>
                </a:lnTo>
                <a:lnTo>
                  <a:pt x="44555" y="82901"/>
                </a:lnTo>
                <a:lnTo>
                  <a:pt x="42086" y="89436"/>
                </a:lnTo>
                <a:lnTo>
                  <a:pt x="38535" y="96650"/>
                </a:lnTo>
                <a:lnTo>
                  <a:pt x="34262" y="104317"/>
                </a:lnTo>
                <a:lnTo>
                  <a:pt x="31414" y="110380"/>
                </a:lnTo>
                <a:lnTo>
                  <a:pt x="26453" y="124418"/>
                </a:lnTo>
                <a:lnTo>
                  <a:pt x="24303" y="129496"/>
                </a:lnTo>
                <a:lnTo>
                  <a:pt x="20326" y="139267"/>
                </a:lnTo>
                <a:lnTo>
                  <a:pt x="18559" y="146784"/>
                </a:lnTo>
                <a:lnTo>
                  <a:pt x="17564" y="156371"/>
                </a:lnTo>
                <a:lnTo>
                  <a:pt x="17269" y="160693"/>
                </a:lnTo>
                <a:lnTo>
                  <a:pt x="19740" y="164244"/>
                </a:lnTo>
                <a:lnTo>
                  <a:pt x="21733" y="166525"/>
                </a:lnTo>
                <a:lnTo>
                  <a:pt x="24013" y="167092"/>
                </a:lnTo>
                <a:lnTo>
                  <a:pt x="26487" y="166518"/>
                </a:lnTo>
                <a:lnTo>
                  <a:pt x="29088" y="165183"/>
                </a:lnTo>
                <a:lnTo>
                  <a:pt x="32726" y="164293"/>
                </a:lnTo>
                <a:lnTo>
                  <a:pt x="37058" y="163700"/>
                </a:lnTo>
                <a:lnTo>
                  <a:pt x="41850" y="163304"/>
                </a:lnTo>
                <a:lnTo>
                  <a:pt x="46950" y="163041"/>
                </a:lnTo>
                <a:lnTo>
                  <a:pt x="57696" y="162747"/>
                </a:lnTo>
                <a:lnTo>
                  <a:pt x="63230" y="161717"/>
                </a:lnTo>
                <a:lnTo>
                  <a:pt x="68823" y="160077"/>
                </a:lnTo>
                <a:lnTo>
                  <a:pt x="74457" y="158032"/>
                </a:lnTo>
                <a:lnTo>
                  <a:pt x="79165" y="156668"/>
                </a:lnTo>
                <a:lnTo>
                  <a:pt x="83257" y="155759"/>
                </a:lnTo>
                <a:lnTo>
                  <a:pt x="86937" y="155153"/>
                </a:lnTo>
                <a:lnTo>
                  <a:pt x="91296" y="154749"/>
                </a:lnTo>
                <a:lnTo>
                  <a:pt x="96106" y="154479"/>
                </a:lnTo>
                <a:lnTo>
                  <a:pt x="106532" y="154180"/>
                </a:lnTo>
                <a:lnTo>
                  <a:pt x="117514" y="154047"/>
                </a:lnTo>
                <a:lnTo>
                  <a:pt x="123111" y="154964"/>
                </a:lnTo>
                <a:lnTo>
                  <a:pt x="128747" y="156528"/>
                </a:lnTo>
                <a:lnTo>
                  <a:pt x="134408" y="158523"/>
                </a:lnTo>
                <a:lnTo>
                  <a:pt x="139135" y="159853"/>
                </a:lnTo>
                <a:lnTo>
                  <a:pt x="143239" y="160740"/>
                </a:lnTo>
                <a:lnTo>
                  <a:pt x="146928" y="161331"/>
                </a:lnTo>
                <a:lnTo>
                  <a:pt x="151292" y="163630"/>
                </a:lnTo>
                <a:lnTo>
                  <a:pt x="156107" y="167068"/>
                </a:lnTo>
                <a:lnTo>
                  <a:pt x="161221" y="171264"/>
                </a:lnTo>
                <a:lnTo>
                  <a:pt x="165583" y="175015"/>
                </a:lnTo>
                <a:lnTo>
                  <a:pt x="169444" y="178468"/>
                </a:lnTo>
                <a:lnTo>
                  <a:pt x="172970" y="181722"/>
                </a:lnTo>
                <a:lnTo>
                  <a:pt x="175321" y="184844"/>
                </a:lnTo>
                <a:lnTo>
                  <a:pt x="177933" y="190853"/>
                </a:lnTo>
                <a:lnTo>
                  <a:pt x="179404" y="199591"/>
                </a:lnTo>
                <a:lnTo>
                  <a:pt x="179747" y="207885"/>
                </a:lnTo>
                <a:lnTo>
                  <a:pt x="179839" y="212763"/>
                </a:lnTo>
                <a:lnTo>
                  <a:pt x="178948" y="216969"/>
                </a:lnTo>
                <a:lnTo>
                  <a:pt x="175417" y="224180"/>
                </a:lnTo>
                <a:lnTo>
                  <a:pt x="170673" y="233101"/>
                </a:lnTo>
                <a:lnTo>
                  <a:pt x="168075" y="238147"/>
                </a:lnTo>
                <a:lnTo>
                  <a:pt x="164437" y="242463"/>
                </a:lnTo>
                <a:lnTo>
                  <a:pt x="160107" y="246293"/>
                </a:lnTo>
                <a:lnTo>
                  <a:pt x="155316" y="249799"/>
                </a:lnTo>
                <a:lnTo>
                  <a:pt x="151169" y="254041"/>
                </a:lnTo>
                <a:lnTo>
                  <a:pt x="147452" y="258774"/>
                </a:lnTo>
                <a:lnTo>
                  <a:pt x="144022" y="263835"/>
                </a:lnTo>
                <a:lnTo>
                  <a:pt x="139830" y="267208"/>
                </a:lnTo>
                <a:lnTo>
                  <a:pt x="135130" y="269458"/>
                </a:lnTo>
                <a:lnTo>
                  <a:pt x="130091" y="270957"/>
                </a:lnTo>
                <a:lnTo>
                  <a:pt x="123875" y="273862"/>
                </a:lnTo>
                <a:lnTo>
                  <a:pt x="116874" y="277703"/>
                </a:lnTo>
                <a:lnTo>
                  <a:pt x="109348" y="282169"/>
                </a:lnTo>
                <a:lnTo>
                  <a:pt x="100521" y="287051"/>
                </a:lnTo>
                <a:lnTo>
                  <a:pt x="80553" y="297555"/>
                </a:lnTo>
                <a:lnTo>
                  <a:pt x="71800" y="301119"/>
                </a:lnTo>
                <a:lnTo>
                  <a:pt x="64059" y="303495"/>
                </a:lnTo>
                <a:lnTo>
                  <a:pt x="56993" y="305079"/>
                </a:lnTo>
                <a:lnTo>
                  <a:pt x="51331" y="306134"/>
                </a:lnTo>
                <a:lnTo>
                  <a:pt x="46603" y="306838"/>
                </a:lnTo>
                <a:lnTo>
                  <a:pt x="42498" y="307307"/>
                </a:lnTo>
                <a:lnTo>
                  <a:pt x="37857" y="307620"/>
                </a:lnTo>
                <a:lnTo>
                  <a:pt x="32858" y="307828"/>
                </a:lnTo>
                <a:lnTo>
                  <a:pt x="0" y="3168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73"/>
          <p:cNvSpPr/>
          <p:nvPr/>
        </p:nvSpPr>
        <p:spPr>
          <a:xfrm>
            <a:off x="2883217" y="462057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74"/>
          <p:cNvSpPr/>
          <p:nvPr/>
        </p:nvSpPr>
        <p:spPr>
          <a:xfrm>
            <a:off x="2891789" y="4621872"/>
            <a:ext cx="1200152" cy="54987"/>
          </a:xfrm>
          <a:custGeom>
            <a:avLst/>
            <a:gdLst/>
            <a:ahLst/>
            <a:cxnLst/>
            <a:rect l="0" t="0" r="0" b="0"/>
            <a:pathLst>
              <a:path w="1200152" h="54987">
                <a:moveTo>
                  <a:pt x="0" y="7278"/>
                </a:moveTo>
                <a:lnTo>
                  <a:pt x="13653" y="11829"/>
                </a:lnTo>
                <a:lnTo>
                  <a:pt x="18627" y="13169"/>
                </a:lnTo>
                <a:lnTo>
                  <a:pt x="26694" y="14659"/>
                </a:lnTo>
                <a:lnTo>
                  <a:pt x="63934" y="15320"/>
                </a:lnTo>
                <a:lnTo>
                  <a:pt x="143228" y="15746"/>
                </a:lnTo>
                <a:lnTo>
                  <a:pt x="162160" y="14828"/>
                </a:lnTo>
                <a:lnTo>
                  <a:pt x="208596" y="11268"/>
                </a:lnTo>
                <a:lnTo>
                  <a:pt x="235267" y="9938"/>
                </a:lnTo>
                <a:lnTo>
                  <a:pt x="327625" y="7113"/>
                </a:lnTo>
                <a:lnTo>
                  <a:pt x="447489" y="1620"/>
                </a:lnTo>
                <a:lnTo>
                  <a:pt x="528132" y="0"/>
                </a:lnTo>
                <a:lnTo>
                  <a:pt x="572115" y="521"/>
                </a:lnTo>
                <a:lnTo>
                  <a:pt x="778161" y="6559"/>
                </a:lnTo>
                <a:lnTo>
                  <a:pt x="814162" y="6959"/>
                </a:lnTo>
                <a:lnTo>
                  <a:pt x="840907" y="8970"/>
                </a:lnTo>
                <a:lnTo>
                  <a:pt x="911264" y="16285"/>
                </a:lnTo>
                <a:lnTo>
                  <a:pt x="1021096" y="28707"/>
                </a:lnTo>
                <a:lnTo>
                  <a:pt x="1037919" y="30136"/>
                </a:lnTo>
                <a:lnTo>
                  <a:pt x="1051991" y="31089"/>
                </a:lnTo>
                <a:lnTo>
                  <a:pt x="1066135" y="32677"/>
                </a:lnTo>
                <a:lnTo>
                  <a:pt x="1080327" y="34688"/>
                </a:lnTo>
                <a:lnTo>
                  <a:pt x="1094550" y="36981"/>
                </a:lnTo>
                <a:lnTo>
                  <a:pt x="1107843" y="39463"/>
                </a:lnTo>
                <a:lnTo>
                  <a:pt x="1141897" y="46553"/>
                </a:lnTo>
                <a:lnTo>
                  <a:pt x="1148932" y="47749"/>
                </a:lnTo>
                <a:lnTo>
                  <a:pt x="1168465" y="49432"/>
                </a:lnTo>
                <a:lnTo>
                  <a:pt x="1176169" y="49668"/>
                </a:lnTo>
                <a:lnTo>
                  <a:pt x="1181306" y="50778"/>
                </a:lnTo>
                <a:lnTo>
                  <a:pt x="1184730" y="52470"/>
                </a:lnTo>
                <a:lnTo>
                  <a:pt x="1187012" y="54551"/>
                </a:lnTo>
                <a:lnTo>
                  <a:pt x="1189487" y="54986"/>
                </a:lnTo>
                <a:lnTo>
                  <a:pt x="1192089" y="54323"/>
                </a:lnTo>
                <a:lnTo>
                  <a:pt x="1200151" y="501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75"/>
          <p:cNvSpPr/>
          <p:nvPr/>
        </p:nvSpPr>
        <p:spPr>
          <a:xfrm>
            <a:off x="3028950" y="4749165"/>
            <a:ext cx="34290" cy="342901"/>
          </a:xfrm>
          <a:custGeom>
            <a:avLst/>
            <a:gdLst/>
            <a:ahLst/>
            <a:cxnLst/>
            <a:rect l="0" t="0" r="0" b="0"/>
            <a:pathLst>
              <a:path w="34290" h="342901">
                <a:moveTo>
                  <a:pt x="0" y="0"/>
                </a:moveTo>
                <a:lnTo>
                  <a:pt x="4550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0" y="31244"/>
                </a:lnTo>
                <a:lnTo>
                  <a:pt x="8730" y="39879"/>
                </a:lnTo>
                <a:lnTo>
                  <a:pt x="12770" y="62174"/>
                </a:lnTo>
                <a:lnTo>
                  <a:pt x="20399" y="101501"/>
                </a:lnTo>
                <a:lnTo>
                  <a:pt x="22172" y="118149"/>
                </a:lnTo>
                <a:lnTo>
                  <a:pt x="23354" y="136869"/>
                </a:lnTo>
                <a:lnTo>
                  <a:pt x="25017" y="184381"/>
                </a:lnTo>
                <a:lnTo>
                  <a:pt x="25250" y="194358"/>
                </a:lnTo>
                <a:lnTo>
                  <a:pt x="25655" y="300725"/>
                </a:lnTo>
                <a:lnTo>
                  <a:pt x="34289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76"/>
          <p:cNvSpPr/>
          <p:nvPr/>
        </p:nvSpPr>
        <p:spPr>
          <a:xfrm>
            <a:off x="3208972" y="4749165"/>
            <a:ext cx="34281" cy="342901"/>
          </a:xfrm>
          <a:custGeom>
            <a:avLst/>
            <a:gdLst/>
            <a:ahLst/>
            <a:cxnLst/>
            <a:rect l="0" t="0" r="0" b="0"/>
            <a:pathLst>
              <a:path w="34281" h="342901">
                <a:moveTo>
                  <a:pt x="0" y="0"/>
                </a:moveTo>
                <a:lnTo>
                  <a:pt x="9102" y="9101"/>
                </a:lnTo>
                <a:lnTo>
                  <a:pt x="12735" y="13688"/>
                </a:lnTo>
                <a:lnTo>
                  <a:pt x="16110" y="18650"/>
                </a:lnTo>
                <a:lnTo>
                  <a:pt x="19313" y="23863"/>
                </a:lnTo>
                <a:lnTo>
                  <a:pt x="21448" y="28291"/>
                </a:lnTo>
                <a:lnTo>
                  <a:pt x="22871" y="32196"/>
                </a:lnTo>
                <a:lnTo>
                  <a:pt x="29706" y="58958"/>
                </a:lnTo>
                <a:lnTo>
                  <a:pt x="31234" y="67880"/>
                </a:lnTo>
                <a:lnTo>
                  <a:pt x="32253" y="76686"/>
                </a:lnTo>
                <a:lnTo>
                  <a:pt x="32932" y="85414"/>
                </a:lnTo>
                <a:lnTo>
                  <a:pt x="33384" y="93138"/>
                </a:lnTo>
                <a:lnTo>
                  <a:pt x="33888" y="106799"/>
                </a:lnTo>
                <a:lnTo>
                  <a:pt x="34171" y="129751"/>
                </a:lnTo>
                <a:lnTo>
                  <a:pt x="34280" y="251104"/>
                </a:lnTo>
                <a:lnTo>
                  <a:pt x="33330" y="263604"/>
                </a:lnTo>
                <a:lnTo>
                  <a:pt x="31745" y="273844"/>
                </a:lnTo>
                <a:lnTo>
                  <a:pt x="29736" y="282575"/>
                </a:lnTo>
                <a:lnTo>
                  <a:pt x="28397" y="289348"/>
                </a:lnTo>
                <a:lnTo>
                  <a:pt x="27503" y="294817"/>
                </a:lnTo>
                <a:lnTo>
                  <a:pt x="26511" y="303432"/>
                </a:lnTo>
                <a:lnTo>
                  <a:pt x="25953" y="313637"/>
                </a:lnTo>
                <a:lnTo>
                  <a:pt x="25822" y="319734"/>
                </a:lnTo>
                <a:lnTo>
                  <a:pt x="24835" y="321741"/>
                </a:lnTo>
                <a:lnTo>
                  <a:pt x="23224" y="323079"/>
                </a:lnTo>
                <a:lnTo>
                  <a:pt x="21198" y="323971"/>
                </a:lnTo>
                <a:lnTo>
                  <a:pt x="19847" y="325518"/>
                </a:lnTo>
                <a:lnTo>
                  <a:pt x="18946" y="327502"/>
                </a:lnTo>
                <a:lnTo>
                  <a:pt x="18346" y="329777"/>
                </a:lnTo>
                <a:lnTo>
                  <a:pt x="18898" y="331294"/>
                </a:lnTo>
                <a:lnTo>
                  <a:pt x="20219" y="332305"/>
                </a:lnTo>
                <a:lnTo>
                  <a:pt x="25717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77"/>
          <p:cNvSpPr/>
          <p:nvPr/>
        </p:nvSpPr>
        <p:spPr>
          <a:xfrm>
            <a:off x="3423284" y="4969842"/>
            <a:ext cx="25719" cy="36499"/>
          </a:xfrm>
          <a:custGeom>
            <a:avLst/>
            <a:gdLst/>
            <a:ahLst/>
            <a:cxnLst/>
            <a:rect l="0" t="0" r="0" b="0"/>
            <a:pathLst>
              <a:path w="25719" h="36499">
                <a:moveTo>
                  <a:pt x="25718" y="36498"/>
                </a:moveTo>
                <a:lnTo>
                  <a:pt x="21167" y="27396"/>
                </a:lnTo>
                <a:lnTo>
                  <a:pt x="19827" y="23762"/>
                </a:lnTo>
                <a:lnTo>
                  <a:pt x="18933" y="20387"/>
                </a:lnTo>
                <a:lnTo>
                  <a:pt x="17499" y="12678"/>
                </a:lnTo>
                <a:lnTo>
                  <a:pt x="18333" y="10140"/>
                </a:lnTo>
                <a:lnTo>
                  <a:pt x="19843" y="6544"/>
                </a:lnTo>
                <a:lnTo>
                  <a:pt x="21801" y="2240"/>
                </a:lnTo>
                <a:lnTo>
                  <a:pt x="23107" y="325"/>
                </a:lnTo>
                <a:lnTo>
                  <a:pt x="23977" y="0"/>
                </a:lnTo>
                <a:lnTo>
                  <a:pt x="24557" y="736"/>
                </a:lnTo>
                <a:lnTo>
                  <a:pt x="24945" y="2179"/>
                </a:lnTo>
                <a:lnTo>
                  <a:pt x="25202" y="4093"/>
                </a:lnTo>
                <a:lnTo>
                  <a:pt x="25374" y="6322"/>
                </a:lnTo>
                <a:lnTo>
                  <a:pt x="23584" y="9713"/>
                </a:lnTo>
                <a:lnTo>
                  <a:pt x="20485" y="13879"/>
                </a:lnTo>
                <a:lnTo>
                  <a:pt x="0" y="279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78"/>
          <p:cNvSpPr/>
          <p:nvPr/>
        </p:nvSpPr>
        <p:spPr>
          <a:xfrm>
            <a:off x="3543300" y="4697729"/>
            <a:ext cx="240030" cy="299884"/>
          </a:xfrm>
          <a:custGeom>
            <a:avLst/>
            <a:gdLst/>
            <a:ahLst/>
            <a:cxnLst/>
            <a:rect l="0" t="0" r="0" b="0"/>
            <a:pathLst>
              <a:path w="240030" h="299884">
                <a:moveTo>
                  <a:pt x="240029" y="0"/>
                </a:moveTo>
                <a:lnTo>
                  <a:pt x="240029" y="12771"/>
                </a:lnTo>
                <a:lnTo>
                  <a:pt x="238125" y="14229"/>
                </a:lnTo>
                <a:lnTo>
                  <a:pt x="230928" y="15849"/>
                </a:lnTo>
                <a:lnTo>
                  <a:pt x="223920" y="19110"/>
                </a:lnTo>
                <a:lnTo>
                  <a:pt x="220717" y="21313"/>
                </a:lnTo>
                <a:lnTo>
                  <a:pt x="215725" y="23733"/>
                </a:lnTo>
                <a:lnTo>
                  <a:pt x="209539" y="26300"/>
                </a:lnTo>
                <a:lnTo>
                  <a:pt x="202557" y="28964"/>
                </a:lnTo>
                <a:lnTo>
                  <a:pt x="194093" y="30740"/>
                </a:lnTo>
                <a:lnTo>
                  <a:pt x="184641" y="31923"/>
                </a:lnTo>
                <a:lnTo>
                  <a:pt x="174529" y="32712"/>
                </a:lnTo>
                <a:lnTo>
                  <a:pt x="165882" y="33238"/>
                </a:lnTo>
                <a:lnTo>
                  <a:pt x="151195" y="33823"/>
                </a:lnTo>
                <a:lnTo>
                  <a:pt x="141754" y="33026"/>
                </a:lnTo>
                <a:lnTo>
                  <a:pt x="130698" y="31543"/>
                </a:lnTo>
                <a:lnTo>
                  <a:pt x="118564" y="29601"/>
                </a:lnTo>
                <a:lnTo>
                  <a:pt x="109523" y="28307"/>
                </a:lnTo>
                <a:lnTo>
                  <a:pt x="102542" y="27444"/>
                </a:lnTo>
                <a:lnTo>
                  <a:pt x="96937" y="26869"/>
                </a:lnTo>
                <a:lnTo>
                  <a:pt x="92247" y="26485"/>
                </a:lnTo>
                <a:lnTo>
                  <a:pt x="88167" y="26230"/>
                </a:lnTo>
                <a:lnTo>
                  <a:pt x="81095" y="25946"/>
                </a:lnTo>
                <a:lnTo>
                  <a:pt x="74777" y="25819"/>
                </a:lnTo>
                <a:lnTo>
                  <a:pt x="70806" y="24833"/>
                </a:lnTo>
                <a:lnTo>
                  <a:pt x="66254" y="23223"/>
                </a:lnTo>
                <a:lnTo>
                  <a:pt x="61314" y="21197"/>
                </a:lnTo>
                <a:lnTo>
                  <a:pt x="58021" y="20799"/>
                </a:lnTo>
                <a:lnTo>
                  <a:pt x="55825" y="21486"/>
                </a:lnTo>
                <a:lnTo>
                  <a:pt x="54362" y="22897"/>
                </a:lnTo>
                <a:lnTo>
                  <a:pt x="53386" y="25742"/>
                </a:lnTo>
                <a:lnTo>
                  <a:pt x="52302" y="33984"/>
                </a:lnTo>
                <a:lnTo>
                  <a:pt x="51060" y="39801"/>
                </a:lnTo>
                <a:lnTo>
                  <a:pt x="49280" y="46537"/>
                </a:lnTo>
                <a:lnTo>
                  <a:pt x="47140" y="53885"/>
                </a:lnTo>
                <a:lnTo>
                  <a:pt x="39579" y="82430"/>
                </a:lnTo>
                <a:lnTo>
                  <a:pt x="37815" y="91148"/>
                </a:lnTo>
                <a:lnTo>
                  <a:pt x="36640" y="98866"/>
                </a:lnTo>
                <a:lnTo>
                  <a:pt x="35857" y="105916"/>
                </a:lnTo>
                <a:lnTo>
                  <a:pt x="34382" y="114426"/>
                </a:lnTo>
                <a:lnTo>
                  <a:pt x="32446" y="123909"/>
                </a:lnTo>
                <a:lnTo>
                  <a:pt x="27046" y="148301"/>
                </a:lnTo>
                <a:lnTo>
                  <a:pt x="26111" y="157078"/>
                </a:lnTo>
                <a:lnTo>
                  <a:pt x="26932" y="158059"/>
                </a:lnTo>
                <a:lnTo>
                  <a:pt x="28432" y="157760"/>
                </a:lnTo>
                <a:lnTo>
                  <a:pt x="32639" y="154889"/>
                </a:lnTo>
                <a:lnTo>
                  <a:pt x="37684" y="150437"/>
                </a:lnTo>
                <a:lnTo>
                  <a:pt x="41315" y="147917"/>
                </a:lnTo>
                <a:lnTo>
                  <a:pt x="45640" y="145284"/>
                </a:lnTo>
                <a:lnTo>
                  <a:pt x="50429" y="142576"/>
                </a:lnTo>
                <a:lnTo>
                  <a:pt x="60831" y="137028"/>
                </a:lnTo>
                <a:lnTo>
                  <a:pt x="66271" y="134214"/>
                </a:lnTo>
                <a:lnTo>
                  <a:pt x="70850" y="131386"/>
                </a:lnTo>
                <a:lnTo>
                  <a:pt x="74856" y="128549"/>
                </a:lnTo>
                <a:lnTo>
                  <a:pt x="78479" y="125704"/>
                </a:lnTo>
                <a:lnTo>
                  <a:pt x="83751" y="122856"/>
                </a:lnTo>
                <a:lnTo>
                  <a:pt x="90124" y="120004"/>
                </a:lnTo>
                <a:lnTo>
                  <a:pt x="97230" y="117150"/>
                </a:lnTo>
                <a:lnTo>
                  <a:pt x="105778" y="114296"/>
                </a:lnTo>
                <a:lnTo>
                  <a:pt x="115285" y="111440"/>
                </a:lnTo>
                <a:lnTo>
                  <a:pt x="125434" y="108584"/>
                </a:lnTo>
                <a:lnTo>
                  <a:pt x="134105" y="106679"/>
                </a:lnTo>
                <a:lnTo>
                  <a:pt x="141791" y="105410"/>
                </a:lnTo>
                <a:lnTo>
                  <a:pt x="148819" y="104563"/>
                </a:lnTo>
                <a:lnTo>
                  <a:pt x="155411" y="104951"/>
                </a:lnTo>
                <a:lnTo>
                  <a:pt x="161709" y="106163"/>
                </a:lnTo>
                <a:lnTo>
                  <a:pt x="167814" y="107923"/>
                </a:lnTo>
                <a:lnTo>
                  <a:pt x="173788" y="109096"/>
                </a:lnTo>
                <a:lnTo>
                  <a:pt x="179676" y="109879"/>
                </a:lnTo>
                <a:lnTo>
                  <a:pt x="185506" y="110400"/>
                </a:lnTo>
                <a:lnTo>
                  <a:pt x="190346" y="111701"/>
                </a:lnTo>
                <a:lnTo>
                  <a:pt x="194525" y="113520"/>
                </a:lnTo>
                <a:lnTo>
                  <a:pt x="201707" y="118081"/>
                </a:lnTo>
                <a:lnTo>
                  <a:pt x="208075" y="123283"/>
                </a:lnTo>
                <a:lnTo>
                  <a:pt x="214080" y="131310"/>
                </a:lnTo>
                <a:lnTo>
                  <a:pt x="219924" y="140275"/>
                </a:lnTo>
                <a:lnTo>
                  <a:pt x="225696" y="147435"/>
                </a:lnTo>
                <a:lnTo>
                  <a:pt x="227617" y="151630"/>
                </a:lnTo>
                <a:lnTo>
                  <a:pt x="228897" y="156332"/>
                </a:lnTo>
                <a:lnTo>
                  <a:pt x="229750" y="161372"/>
                </a:lnTo>
                <a:lnTo>
                  <a:pt x="230319" y="166636"/>
                </a:lnTo>
                <a:lnTo>
                  <a:pt x="230698" y="172051"/>
                </a:lnTo>
                <a:lnTo>
                  <a:pt x="230952" y="177566"/>
                </a:lnTo>
                <a:lnTo>
                  <a:pt x="230167" y="183147"/>
                </a:lnTo>
                <a:lnTo>
                  <a:pt x="228692" y="188773"/>
                </a:lnTo>
                <a:lnTo>
                  <a:pt x="226756" y="194430"/>
                </a:lnTo>
                <a:lnTo>
                  <a:pt x="225466" y="200105"/>
                </a:lnTo>
                <a:lnTo>
                  <a:pt x="224605" y="205793"/>
                </a:lnTo>
                <a:lnTo>
                  <a:pt x="224032" y="211491"/>
                </a:lnTo>
                <a:lnTo>
                  <a:pt x="220854" y="220361"/>
                </a:lnTo>
                <a:lnTo>
                  <a:pt x="215315" y="228431"/>
                </a:lnTo>
                <a:lnTo>
                  <a:pt x="211170" y="233250"/>
                </a:lnTo>
                <a:lnTo>
                  <a:pt x="206502" y="238368"/>
                </a:lnTo>
                <a:lnTo>
                  <a:pt x="193697" y="251674"/>
                </a:lnTo>
                <a:lnTo>
                  <a:pt x="186281" y="259223"/>
                </a:lnTo>
                <a:lnTo>
                  <a:pt x="179432" y="265208"/>
                </a:lnTo>
                <a:lnTo>
                  <a:pt x="172961" y="270151"/>
                </a:lnTo>
                <a:lnTo>
                  <a:pt x="166742" y="274398"/>
                </a:lnTo>
                <a:lnTo>
                  <a:pt x="160692" y="278183"/>
                </a:lnTo>
                <a:lnTo>
                  <a:pt x="154752" y="281658"/>
                </a:lnTo>
                <a:lnTo>
                  <a:pt x="148888" y="284927"/>
                </a:lnTo>
                <a:lnTo>
                  <a:pt x="137292" y="291099"/>
                </a:lnTo>
                <a:lnTo>
                  <a:pt x="131533" y="294079"/>
                </a:lnTo>
                <a:lnTo>
                  <a:pt x="124836" y="296065"/>
                </a:lnTo>
                <a:lnTo>
                  <a:pt x="117514" y="297390"/>
                </a:lnTo>
                <a:lnTo>
                  <a:pt x="109775" y="298273"/>
                </a:lnTo>
                <a:lnTo>
                  <a:pt x="103663" y="298861"/>
                </a:lnTo>
                <a:lnTo>
                  <a:pt x="98636" y="299253"/>
                </a:lnTo>
                <a:lnTo>
                  <a:pt x="94333" y="299515"/>
                </a:lnTo>
                <a:lnTo>
                  <a:pt x="76850" y="299806"/>
                </a:lnTo>
                <a:lnTo>
                  <a:pt x="65521" y="299883"/>
                </a:lnTo>
                <a:lnTo>
                  <a:pt x="54158" y="298982"/>
                </a:lnTo>
                <a:lnTo>
                  <a:pt x="0" y="2914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79"/>
          <p:cNvSpPr/>
          <p:nvPr/>
        </p:nvSpPr>
        <p:spPr>
          <a:xfrm>
            <a:off x="4271962" y="4363402"/>
            <a:ext cx="49849" cy="51301"/>
          </a:xfrm>
          <a:custGeom>
            <a:avLst/>
            <a:gdLst/>
            <a:ahLst/>
            <a:cxnLst/>
            <a:rect l="0" t="0" r="0" b="0"/>
            <a:pathLst>
              <a:path w="49849" h="51301">
                <a:moveTo>
                  <a:pt x="0" y="0"/>
                </a:moveTo>
                <a:lnTo>
                  <a:pt x="9102" y="4551"/>
                </a:lnTo>
                <a:lnTo>
                  <a:pt x="12735" y="5891"/>
                </a:lnTo>
                <a:lnTo>
                  <a:pt x="16110" y="6785"/>
                </a:lnTo>
                <a:lnTo>
                  <a:pt x="19313" y="7381"/>
                </a:lnTo>
                <a:lnTo>
                  <a:pt x="21448" y="8731"/>
                </a:lnTo>
                <a:lnTo>
                  <a:pt x="22871" y="10583"/>
                </a:lnTo>
                <a:lnTo>
                  <a:pt x="23820" y="12770"/>
                </a:lnTo>
                <a:lnTo>
                  <a:pt x="24452" y="15181"/>
                </a:lnTo>
                <a:lnTo>
                  <a:pt x="24874" y="17741"/>
                </a:lnTo>
                <a:lnTo>
                  <a:pt x="25155" y="20400"/>
                </a:lnTo>
                <a:lnTo>
                  <a:pt x="25342" y="23125"/>
                </a:lnTo>
                <a:lnTo>
                  <a:pt x="25467" y="25894"/>
                </a:lnTo>
                <a:lnTo>
                  <a:pt x="25551" y="28693"/>
                </a:lnTo>
                <a:lnTo>
                  <a:pt x="24654" y="31511"/>
                </a:lnTo>
                <a:lnTo>
                  <a:pt x="23104" y="34342"/>
                </a:lnTo>
                <a:lnTo>
                  <a:pt x="21117" y="37182"/>
                </a:lnTo>
                <a:lnTo>
                  <a:pt x="18841" y="38123"/>
                </a:lnTo>
                <a:lnTo>
                  <a:pt x="16371" y="37798"/>
                </a:lnTo>
                <a:lnTo>
                  <a:pt x="13771" y="36629"/>
                </a:lnTo>
                <a:lnTo>
                  <a:pt x="12038" y="34897"/>
                </a:lnTo>
                <a:lnTo>
                  <a:pt x="10883" y="32790"/>
                </a:lnTo>
                <a:lnTo>
                  <a:pt x="10113" y="30432"/>
                </a:lnTo>
                <a:lnTo>
                  <a:pt x="10552" y="27908"/>
                </a:lnTo>
                <a:lnTo>
                  <a:pt x="11797" y="25273"/>
                </a:lnTo>
                <a:lnTo>
                  <a:pt x="13580" y="22564"/>
                </a:lnTo>
                <a:lnTo>
                  <a:pt x="15721" y="19805"/>
                </a:lnTo>
                <a:lnTo>
                  <a:pt x="18100" y="17013"/>
                </a:lnTo>
                <a:lnTo>
                  <a:pt x="20639" y="14200"/>
                </a:lnTo>
                <a:lnTo>
                  <a:pt x="23285" y="12324"/>
                </a:lnTo>
                <a:lnTo>
                  <a:pt x="26000" y="11074"/>
                </a:lnTo>
                <a:lnTo>
                  <a:pt x="28764" y="10240"/>
                </a:lnTo>
                <a:lnTo>
                  <a:pt x="30606" y="8732"/>
                </a:lnTo>
                <a:lnTo>
                  <a:pt x="31834" y="6774"/>
                </a:lnTo>
                <a:lnTo>
                  <a:pt x="32653" y="4516"/>
                </a:lnTo>
                <a:lnTo>
                  <a:pt x="34151" y="3963"/>
                </a:lnTo>
                <a:lnTo>
                  <a:pt x="36102" y="4547"/>
                </a:lnTo>
                <a:lnTo>
                  <a:pt x="38356" y="5889"/>
                </a:lnTo>
                <a:lnTo>
                  <a:pt x="40810" y="6784"/>
                </a:lnTo>
                <a:lnTo>
                  <a:pt x="43400" y="7380"/>
                </a:lnTo>
                <a:lnTo>
                  <a:pt x="46078" y="7778"/>
                </a:lnTo>
                <a:lnTo>
                  <a:pt x="47864" y="8995"/>
                </a:lnTo>
                <a:lnTo>
                  <a:pt x="49054" y="10760"/>
                </a:lnTo>
                <a:lnTo>
                  <a:pt x="49848" y="12888"/>
                </a:lnTo>
                <a:lnTo>
                  <a:pt x="49424" y="17165"/>
                </a:lnTo>
                <a:lnTo>
                  <a:pt x="48189" y="22873"/>
                </a:lnTo>
                <a:lnTo>
                  <a:pt x="43915" y="38914"/>
                </a:lnTo>
                <a:lnTo>
                  <a:pt x="42611" y="41183"/>
                </a:lnTo>
                <a:lnTo>
                  <a:pt x="40791" y="43648"/>
                </a:lnTo>
                <a:lnTo>
                  <a:pt x="38623" y="46244"/>
                </a:lnTo>
                <a:lnTo>
                  <a:pt x="36226" y="47974"/>
                </a:lnTo>
                <a:lnTo>
                  <a:pt x="33676" y="49128"/>
                </a:lnTo>
                <a:lnTo>
                  <a:pt x="31023" y="49897"/>
                </a:lnTo>
                <a:lnTo>
                  <a:pt x="28302" y="50409"/>
                </a:lnTo>
                <a:lnTo>
                  <a:pt x="25535" y="50752"/>
                </a:lnTo>
                <a:lnTo>
                  <a:pt x="22739" y="50979"/>
                </a:lnTo>
                <a:lnTo>
                  <a:pt x="19922" y="51131"/>
                </a:lnTo>
                <a:lnTo>
                  <a:pt x="14251" y="51300"/>
                </a:lnTo>
                <a:lnTo>
                  <a:pt x="11406" y="50393"/>
                </a:lnTo>
                <a:lnTo>
                  <a:pt x="8557" y="48835"/>
                </a:lnTo>
                <a:lnTo>
                  <a:pt x="5705" y="46844"/>
                </a:lnTo>
                <a:lnTo>
                  <a:pt x="3803" y="44564"/>
                </a:lnTo>
                <a:lnTo>
                  <a:pt x="2536" y="42093"/>
                </a:lnTo>
                <a:lnTo>
                  <a:pt x="501" y="35832"/>
                </a:lnTo>
                <a:lnTo>
                  <a:pt x="334" y="34365"/>
                </a:lnTo>
                <a:lnTo>
                  <a:pt x="222" y="32435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80"/>
          <p:cNvSpPr/>
          <p:nvPr/>
        </p:nvSpPr>
        <p:spPr>
          <a:xfrm>
            <a:off x="4469268" y="4200525"/>
            <a:ext cx="214175" cy="145733"/>
          </a:xfrm>
          <a:custGeom>
            <a:avLst/>
            <a:gdLst/>
            <a:ahLst/>
            <a:cxnLst/>
            <a:rect l="0" t="0" r="0" b="0"/>
            <a:pathLst>
              <a:path w="214175" h="145733">
                <a:moveTo>
                  <a:pt x="25579" y="0"/>
                </a:moveTo>
                <a:lnTo>
                  <a:pt x="25579" y="61550"/>
                </a:lnTo>
                <a:lnTo>
                  <a:pt x="24627" y="65799"/>
                </a:lnTo>
                <a:lnTo>
                  <a:pt x="23039" y="70536"/>
                </a:lnTo>
                <a:lnTo>
                  <a:pt x="21028" y="75599"/>
                </a:lnTo>
                <a:lnTo>
                  <a:pt x="19687" y="79926"/>
                </a:lnTo>
                <a:lnTo>
                  <a:pt x="18794" y="83764"/>
                </a:lnTo>
                <a:lnTo>
                  <a:pt x="18198" y="87275"/>
                </a:lnTo>
                <a:lnTo>
                  <a:pt x="16848" y="91521"/>
                </a:lnTo>
                <a:lnTo>
                  <a:pt x="14996" y="96256"/>
                </a:lnTo>
                <a:lnTo>
                  <a:pt x="12809" y="101319"/>
                </a:lnTo>
                <a:lnTo>
                  <a:pt x="10398" y="104693"/>
                </a:lnTo>
                <a:lnTo>
                  <a:pt x="7838" y="106943"/>
                </a:lnTo>
                <a:lnTo>
                  <a:pt x="5180" y="108443"/>
                </a:lnTo>
                <a:lnTo>
                  <a:pt x="3407" y="110395"/>
                </a:lnTo>
                <a:lnTo>
                  <a:pt x="2225" y="112649"/>
                </a:lnTo>
                <a:lnTo>
                  <a:pt x="1437" y="115104"/>
                </a:lnTo>
                <a:lnTo>
                  <a:pt x="912" y="117693"/>
                </a:lnTo>
                <a:lnTo>
                  <a:pt x="562" y="120372"/>
                </a:lnTo>
                <a:lnTo>
                  <a:pt x="173" y="123983"/>
                </a:lnTo>
                <a:lnTo>
                  <a:pt x="69" y="123613"/>
                </a:lnTo>
                <a:lnTo>
                  <a:pt x="0" y="122414"/>
                </a:lnTo>
                <a:lnTo>
                  <a:pt x="1859" y="121614"/>
                </a:lnTo>
                <a:lnTo>
                  <a:pt x="5003" y="121081"/>
                </a:lnTo>
                <a:lnTo>
                  <a:pt x="9004" y="120725"/>
                </a:lnTo>
                <a:lnTo>
                  <a:pt x="11672" y="119536"/>
                </a:lnTo>
                <a:lnTo>
                  <a:pt x="13450" y="117791"/>
                </a:lnTo>
                <a:lnTo>
                  <a:pt x="14636" y="115675"/>
                </a:lnTo>
                <a:lnTo>
                  <a:pt x="18283" y="114263"/>
                </a:lnTo>
                <a:lnTo>
                  <a:pt x="23573" y="113323"/>
                </a:lnTo>
                <a:lnTo>
                  <a:pt x="29956" y="112696"/>
                </a:lnTo>
                <a:lnTo>
                  <a:pt x="38022" y="112278"/>
                </a:lnTo>
                <a:lnTo>
                  <a:pt x="57144" y="111814"/>
                </a:lnTo>
                <a:lnTo>
                  <a:pt x="68530" y="112642"/>
                </a:lnTo>
                <a:lnTo>
                  <a:pt x="80883" y="114148"/>
                </a:lnTo>
                <a:lnTo>
                  <a:pt x="93881" y="116103"/>
                </a:lnTo>
                <a:lnTo>
                  <a:pt x="106356" y="119312"/>
                </a:lnTo>
                <a:lnTo>
                  <a:pt x="118483" y="123356"/>
                </a:lnTo>
                <a:lnTo>
                  <a:pt x="130377" y="127957"/>
                </a:lnTo>
                <a:lnTo>
                  <a:pt x="139260" y="131025"/>
                </a:lnTo>
                <a:lnTo>
                  <a:pt x="146134" y="133070"/>
                </a:lnTo>
                <a:lnTo>
                  <a:pt x="151668" y="134433"/>
                </a:lnTo>
                <a:lnTo>
                  <a:pt x="157264" y="135342"/>
                </a:lnTo>
                <a:lnTo>
                  <a:pt x="162899" y="135948"/>
                </a:lnTo>
                <a:lnTo>
                  <a:pt x="168561" y="136352"/>
                </a:lnTo>
                <a:lnTo>
                  <a:pt x="174240" y="137573"/>
                </a:lnTo>
                <a:lnTo>
                  <a:pt x="179931" y="139341"/>
                </a:lnTo>
                <a:lnTo>
                  <a:pt x="214174" y="1457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81"/>
          <p:cNvSpPr/>
          <p:nvPr/>
        </p:nvSpPr>
        <p:spPr>
          <a:xfrm>
            <a:off x="4589145" y="4200525"/>
            <a:ext cx="68581" cy="342901"/>
          </a:xfrm>
          <a:custGeom>
            <a:avLst/>
            <a:gdLst/>
            <a:ahLst/>
            <a:cxnLst/>
            <a:rect l="0" t="0" r="0" b="0"/>
            <a:pathLst>
              <a:path w="68581" h="342901">
                <a:moveTo>
                  <a:pt x="68580" y="0"/>
                </a:moveTo>
                <a:lnTo>
                  <a:pt x="56648" y="11931"/>
                </a:lnTo>
                <a:lnTo>
                  <a:pt x="53958" y="15574"/>
                </a:lnTo>
                <a:lnTo>
                  <a:pt x="51212" y="19908"/>
                </a:lnTo>
                <a:lnTo>
                  <a:pt x="48428" y="24702"/>
                </a:lnTo>
                <a:lnTo>
                  <a:pt x="46573" y="29803"/>
                </a:lnTo>
                <a:lnTo>
                  <a:pt x="45336" y="35109"/>
                </a:lnTo>
                <a:lnTo>
                  <a:pt x="44511" y="40550"/>
                </a:lnTo>
                <a:lnTo>
                  <a:pt x="34249" y="98269"/>
                </a:lnTo>
                <a:lnTo>
                  <a:pt x="31405" y="118852"/>
                </a:lnTo>
                <a:lnTo>
                  <a:pt x="29509" y="137338"/>
                </a:lnTo>
                <a:lnTo>
                  <a:pt x="28245" y="154423"/>
                </a:lnTo>
                <a:lnTo>
                  <a:pt x="27402" y="169624"/>
                </a:lnTo>
                <a:lnTo>
                  <a:pt x="26466" y="196673"/>
                </a:lnTo>
                <a:lnTo>
                  <a:pt x="24312" y="213983"/>
                </a:lnTo>
                <a:lnTo>
                  <a:pt x="20970" y="234095"/>
                </a:lnTo>
                <a:lnTo>
                  <a:pt x="13130" y="274539"/>
                </a:lnTo>
                <a:lnTo>
                  <a:pt x="4313" y="315871"/>
                </a:lnTo>
                <a:lnTo>
                  <a:pt x="2876" y="323929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82"/>
          <p:cNvSpPr/>
          <p:nvPr/>
        </p:nvSpPr>
        <p:spPr>
          <a:xfrm>
            <a:off x="4152064" y="4802456"/>
            <a:ext cx="51319" cy="73564"/>
          </a:xfrm>
          <a:custGeom>
            <a:avLst/>
            <a:gdLst/>
            <a:ahLst/>
            <a:cxnLst/>
            <a:rect l="0" t="0" r="0" b="0"/>
            <a:pathLst>
              <a:path w="51319" h="73564">
                <a:moveTo>
                  <a:pt x="51318" y="32434"/>
                </a:moveTo>
                <a:lnTo>
                  <a:pt x="34879" y="40653"/>
                </a:lnTo>
                <a:lnTo>
                  <a:pt x="34644" y="37913"/>
                </a:lnTo>
                <a:lnTo>
                  <a:pt x="34487" y="33229"/>
                </a:lnTo>
                <a:lnTo>
                  <a:pt x="34201" y="7539"/>
                </a:lnTo>
                <a:lnTo>
                  <a:pt x="34191" y="4407"/>
                </a:lnTo>
                <a:lnTo>
                  <a:pt x="33233" y="2319"/>
                </a:lnTo>
                <a:lnTo>
                  <a:pt x="31641" y="927"/>
                </a:lnTo>
                <a:lnTo>
                  <a:pt x="29628" y="0"/>
                </a:lnTo>
                <a:lnTo>
                  <a:pt x="28285" y="333"/>
                </a:lnTo>
                <a:lnTo>
                  <a:pt x="27390" y="1508"/>
                </a:lnTo>
                <a:lnTo>
                  <a:pt x="26794" y="3244"/>
                </a:lnTo>
                <a:lnTo>
                  <a:pt x="25444" y="5354"/>
                </a:lnTo>
                <a:lnTo>
                  <a:pt x="23591" y="7713"/>
                </a:lnTo>
                <a:lnTo>
                  <a:pt x="21403" y="10238"/>
                </a:lnTo>
                <a:lnTo>
                  <a:pt x="18992" y="13827"/>
                </a:lnTo>
                <a:lnTo>
                  <a:pt x="16433" y="18124"/>
                </a:lnTo>
                <a:lnTo>
                  <a:pt x="13773" y="22894"/>
                </a:lnTo>
                <a:lnTo>
                  <a:pt x="12001" y="27979"/>
                </a:lnTo>
                <a:lnTo>
                  <a:pt x="10819" y="33274"/>
                </a:lnTo>
                <a:lnTo>
                  <a:pt x="10031" y="38709"/>
                </a:lnTo>
                <a:lnTo>
                  <a:pt x="8553" y="43285"/>
                </a:lnTo>
                <a:lnTo>
                  <a:pt x="6616" y="47288"/>
                </a:lnTo>
                <a:lnTo>
                  <a:pt x="4372" y="50908"/>
                </a:lnTo>
                <a:lnTo>
                  <a:pt x="2875" y="54276"/>
                </a:lnTo>
                <a:lnTo>
                  <a:pt x="1878" y="57472"/>
                </a:lnTo>
                <a:lnTo>
                  <a:pt x="1213" y="60556"/>
                </a:lnTo>
                <a:lnTo>
                  <a:pt x="770" y="63564"/>
                </a:lnTo>
                <a:lnTo>
                  <a:pt x="474" y="66523"/>
                </a:lnTo>
                <a:lnTo>
                  <a:pt x="0" y="73563"/>
                </a:lnTo>
                <a:lnTo>
                  <a:pt x="913" y="73189"/>
                </a:lnTo>
                <a:lnTo>
                  <a:pt x="2475" y="71986"/>
                </a:lnTo>
                <a:lnTo>
                  <a:pt x="4469" y="70232"/>
                </a:lnTo>
                <a:lnTo>
                  <a:pt x="5798" y="67158"/>
                </a:lnTo>
                <a:lnTo>
                  <a:pt x="6683" y="63203"/>
                </a:lnTo>
                <a:lnTo>
                  <a:pt x="7274" y="58661"/>
                </a:lnTo>
                <a:lnTo>
                  <a:pt x="9573" y="54682"/>
                </a:lnTo>
                <a:lnTo>
                  <a:pt x="13011" y="51076"/>
                </a:lnTo>
                <a:lnTo>
                  <a:pt x="25601" y="410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83"/>
          <p:cNvSpPr/>
          <p:nvPr/>
        </p:nvSpPr>
        <p:spPr>
          <a:xfrm>
            <a:off x="4349115" y="4680585"/>
            <a:ext cx="180023" cy="132251"/>
          </a:xfrm>
          <a:custGeom>
            <a:avLst/>
            <a:gdLst/>
            <a:ahLst/>
            <a:cxnLst/>
            <a:rect l="0" t="0" r="0" b="0"/>
            <a:pathLst>
              <a:path w="180023" h="132251">
                <a:moveTo>
                  <a:pt x="0" y="0"/>
                </a:moveTo>
                <a:lnTo>
                  <a:pt x="9101" y="13652"/>
                </a:lnTo>
                <a:lnTo>
                  <a:pt x="11783" y="18627"/>
                </a:lnTo>
                <a:lnTo>
                  <a:pt x="13570" y="22895"/>
                </a:lnTo>
                <a:lnTo>
                  <a:pt x="14761" y="26693"/>
                </a:lnTo>
                <a:lnTo>
                  <a:pt x="15556" y="30178"/>
                </a:lnTo>
                <a:lnTo>
                  <a:pt x="16085" y="33454"/>
                </a:lnTo>
                <a:lnTo>
                  <a:pt x="16439" y="36590"/>
                </a:lnTo>
                <a:lnTo>
                  <a:pt x="16674" y="40586"/>
                </a:lnTo>
                <a:lnTo>
                  <a:pt x="16935" y="50106"/>
                </a:lnTo>
                <a:lnTo>
                  <a:pt x="16053" y="55311"/>
                </a:lnTo>
                <a:lnTo>
                  <a:pt x="14512" y="60686"/>
                </a:lnTo>
                <a:lnTo>
                  <a:pt x="12532" y="66176"/>
                </a:lnTo>
                <a:lnTo>
                  <a:pt x="11212" y="70786"/>
                </a:lnTo>
                <a:lnTo>
                  <a:pt x="10332" y="74813"/>
                </a:lnTo>
                <a:lnTo>
                  <a:pt x="9745" y="78451"/>
                </a:lnTo>
                <a:lnTo>
                  <a:pt x="9354" y="83733"/>
                </a:lnTo>
                <a:lnTo>
                  <a:pt x="9094" y="90112"/>
                </a:lnTo>
                <a:lnTo>
                  <a:pt x="8675" y="111780"/>
                </a:lnTo>
                <a:lnTo>
                  <a:pt x="8602" y="122125"/>
                </a:lnTo>
                <a:lnTo>
                  <a:pt x="9545" y="125232"/>
                </a:lnTo>
                <a:lnTo>
                  <a:pt x="11125" y="128255"/>
                </a:lnTo>
                <a:lnTo>
                  <a:pt x="13132" y="131224"/>
                </a:lnTo>
                <a:lnTo>
                  <a:pt x="19231" y="132250"/>
                </a:lnTo>
                <a:lnTo>
                  <a:pt x="28061" y="131981"/>
                </a:lnTo>
                <a:lnTo>
                  <a:pt x="110728" y="123143"/>
                </a:lnTo>
                <a:lnTo>
                  <a:pt x="123348" y="122100"/>
                </a:lnTo>
                <a:lnTo>
                  <a:pt x="133667" y="121405"/>
                </a:lnTo>
                <a:lnTo>
                  <a:pt x="142451" y="119989"/>
                </a:lnTo>
                <a:lnTo>
                  <a:pt x="150212" y="118093"/>
                </a:lnTo>
                <a:lnTo>
                  <a:pt x="180022" y="1114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84"/>
          <p:cNvSpPr/>
          <p:nvPr/>
        </p:nvSpPr>
        <p:spPr>
          <a:xfrm>
            <a:off x="4486275" y="4654867"/>
            <a:ext cx="68580" cy="274321"/>
          </a:xfrm>
          <a:custGeom>
            <a:avLst/>
            <a:gdLst/>
            <a:ahLst/>
            <a:cxnLst/>
            <a:rect l="0" t="0" r="0" b="0"/>
            <a:pathLst>
              <a:path w="68580" h="274321">
                <a:moveTo>
                  <a:pt x="68579" y="0"/>
                </a:moveTo>
                <a:lnTo>
                  <a:pt x="54927" y="9102"/>
                </a:lnTo>
                <a:lnTo>
                  <a:pt x="50905" y="12735"/>
                </a:lnTo>
                <a:lnTo>
                  <a:pt x="48224" y="16110"/>
                </a:lnTo>
                <a:lnTo>
                  <a:pt x="46437" y="19313"/>
                </a:lnTo>
                <a:lnTo>
                  <a:pt x="41911" y="27951"/>
                </a:lnTo>
                <a:lnTo>
                  <a:pt x="39370" y="32921"/>
                </a:lnTo>
                <a:lnTo>
                  <a:pt x="37677" y="38140"/>
                </a:lnTo>
                <a:lnTo>
                  <a:pt x="36548" y="43524"/>
                </a:lnTo>
                <a:lnTo>
                  <a:pt x="35795" y="49019"/>
                </a:lnTo>
                <a:lnTo>
                  <a:pt x="35293" y="53634"/>
                </a:lnTo>
                <a:lnTo>
                  <a:pt x="34736" y="61302"/>
                </a:lnTo>
                <a:lnTo>
                  <a:pt x="33634" y="66586"/>
                </a:lnTo>
                <a:lnTo>
                  <a:pt x="31948" y="72966"/>
                </a:lnTo>
                <a:lnTo>
                  <a:pt x="29871" y="80076"/>
                </a:lnTo>
                <a:lnTo>
                  <a:pt x="28487" y="86722"/>
                </a:lnTo>
                <a:lnTo>
                  <a:pt x="27563" y="93057"/>
                </a:lnTo>
                <a:lnTo>
                  <a:pt x="26948" y="99186"/>
                </a:lnTo>
                <a:lnTo>
                  <a:pt x="25585" y="106129"/>
                </a:lnTo>
                <a:lnTo>
                  <a:pt x="23724" y="113615"/>
                </a:lnTo>
                <a:lnTo>
                  <a:pt x="21531" y="121463"/>
                </a:lnTo>
                <a:lnTo>
                  <a:pt x="20069" y="129553"/>
                </a:lnTo>
                <a:lnTo>
                  <a:pt x="19094" y="137804"/>
                </a:lnTo>
                <a:lnTo>
                  <a:pt x="18444" y="146162"/>
                </a:lnTo>
                <a:lnTo>
                  <a:pt x="17059" y="156496"/>
                </a:lnTo>
                <a:lnTo>
                  <a:pt x="15182" y="168149"/>
                </a:lnTo>
                <a:lnTo>
                  <a:pt x="12979" y="180679"/>
                </a:lnTo>
                <a:lnTo>
                  <a:pt x="10558" y="190937"/>
                </a:lnTo>
                <a:lnTo>
                  <a:pt x="7990" y="199682"/>
                </a:lnTo>
                <a:lnTo>
                  <a:pt x="5327" y="207416"/>
                </a:lnTo>
                <a:lnTo>
                  <a:pt x="3551" y="215430"/>
                </a:lnTo>
                <a:lnTo>
                  <a:pt x="2367" y="223630"/>
                </a:lnTo>
                <a:lnTo>
                  <a:pt x="1052" y="238456"/>
                </a:lnTo>
                <a:lnTo>
                  <a:pt x="467" y="248221"/>
                </a:lnTo>
                <a:lnTo>
                  <a:pt x="208" y="25573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85"/>
          <p:cNvSpPr/>
          <p:nvPr/>
        </p:nvSpPr>
        <p:spPr>
          <a:xfrm>
            <a:off x="4743450" y="4594860"/>
            <a:ext cx="222885" cy="1"/>
          </a:xfrm>
          <a:custGeom>
            <a:avLst/>
            <a:gdLst/>
            <a:ahLst/>
            <a:cxnLst/>
            <a:rect l="0" t="0" r="0" b="0"/>
            <a:pathLst>
              <a:path w="222885" h="1">
                <a:moveTo>
                  <a:pt x="0" y="0"/>
                </a:move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86"/>
          <p:cNvSpPr/>
          <p:nvPr/>
        </p:nvSpPr>
        <p:spPr>
          <a:xfrm>
            <a:off x="4786312" y="466344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1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1" y="8219"/>
                </a:lnTo>
                <a:lnTo>
                  <a:pt x="28323" y="8415"/>
                </a:lnTo>
                <a:lnTo>
                  <a:pt x="33170" y="8467"/>
                </a:lnTo>
                <a:lnTo>
                  <a:pt x="44021" y="7550"/>
                </a:lnTo>
                <a:lnTo>
                  <a:pt x="76397" y="3990"/>
                </a:lnTo>
                <a:lnTo>
                  <a:pt x="92841" y="2660"/>
                </a:lnTo>
                <a:lnTo>
                  <a:pt x="108567" y="1773"/>
                </a:lnTo>
                <a:lnTo>
                  <a:pt x="123813" y="1182"/>
                </a:lnTo>
                <a:lnTo>
                  <a:pt x="135882" y="1740"/>
                </a:lnTo>
                <a:lnTo>
                  <a:pt x="145833" y="3065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87"/>
          <p:cNvSpPr/>
          <p:nvPr/>
        </p:nvSpPr>
        <p:spPr>
          <a:xfrm>
            <a:off x="5472112" y="4337685"/>
            <a:ext cx="308611" cy="34186"/>
          </a:xfrm>
          <a:custGeom>
            <a:avLst/>
            <a:gdLst/>
            <a:ahLst/>
            <a:cxnLst/>
            <a:rect l="0" t="0" r="0" b="0"/>
            <a:pathLst>
              <a:path w="308611" h="34186">
                <a:moveTo>
                  <a:pt x="0" y="25717"/>
                </a:moveTo>
                <a:lnTo>
                  <a:pt x="9102" y="30268"/>
                </a:lnTo>
                <a:lnTo>
                  <a:pt x="13688" y="31608"/>
                </a:lnTo>
                <a:lnTo>
                  <a:pt x="18650" y="32502"/>
                </a:lnTo>
                <a:lnTo>
                  <a:pt x="23864" y="33098"/>
                </a:lnTo>
                <a:lnTo>
                  <a:pt x="29244" y="33495"/>
                </a:lnTo>
                <a:lnTo>
                  <a:pt x="34736" y="33760"/>
                </a:lnTo>
                <a:lnTo>
                  <a:pt x="45918" y="34054"/>
                </a:lnTo>
                <a:lnTo>
                  <a:pt x="57238" y="34185"/>
                </a:lnTo>
                <a:lnTo>
                  <a:pt x="62924" y="33267"/>
                </a:lnTo>
                <a:lnTo>
                  <a:pt x="68619" y="31703"/>
                </a:lnTo>
                <a:lnTo>
                  <a:pt x="74321" y="29708"/>
                </a:lnTo>
                <a:lnTo>
                  <a:pt x="86695" y="27425"/>
                </a:lnTo>
                <a:lnTo>
                  <a:pt x="103517" y="24951"/>
                </a:lnTo>
                <a:lnTo>
                  <a:pt x="123303" y="22348"/>
                </a:lnTo>
                <a:lnTo>
                  <a:pt x="146020" y="18709"/>
                </a:lnTo>
                <a:lnTo>
                  <a:pt x="215879" y="6390"/>
                </a:lnTo>
                <a:lnTo>
                  <a:pt x="230597" y="4260"/>
                </a:lnTo>
                <a:lnTo>
                  <a:pt x="242314" y="2839"/>
                </a:lnTo>
                <a:lnTo>
                  <a:pt x="253935" y="1893"/>
                </a:lnTo>
                <a:lnTo>
                  <a:pt x="265493" y="126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88"/>
          <p:cNvSpPr/>
          <p:nvPr/>
        </p:nvSpPr>
        <p:spPr>
          <a:xfrm>
            <a:off x="5737859" y="4217713"/>
            <a:ext cx="316634" cy="332926"/>
          </a:xfrm>
          <a:custGeom>
            <a:avLst/>
            <a:gdLst/>
            <a:ahLst/>
            <a:cxnLst/>
            <a:rect l="0" t="0" r="0" b="0"/>
            <a:pathLst>
              <a:path w="316634" h="332926">
                <a:moveTo>
                  <a:pt x="77153" y="34247"/>
                </a:moveTo>
                <a:lnTo>
                  <a:pt x="101017" y="22315"/>
                </a:lnTo>
                <a:lnTo>
                  <a:pt x="107350" y="19624"/>
                </a:lnTo>
                <a:lnTo>
                  <a:pt x="114429" y="16879"/>
                </a:lnTo>
                <a:lnTo>
                  <a:pt x="122006" y="14096"/>
                </a:lnTo>
                <a:lnTo>
                  <a:pt x="128963" y="11288"/>
                </a:lnTo>
                <a:lnTo>
                  <a:pt x="135506" y="8463"/>
                </a:lnTo>
                <a:lnTo>
                  <a:pt x="141772" y="5628"/>
                </a:lnTo>
                <a:lnTo>
                  <a:pt x="147854" y="3737"/>
                </a:lnTo>
                <a:lnTo>
                  <a:pt x="153815" y="2477"/>
                </a:lnTo>
                <a:lnTo>
                  <a:pt x="159694" y="1637"/>
                </a:lnTo>
                <a:lnTo>
                  <a:pt x="168375" y="1077"/>
                </a:lnTo>
                <a:lnTo>
                  <a:pt x="178925" y="703"/>
                </a:lnTo>
                <a:lnTo>
                  <a:pt x="220976" y="104"/>
                </a:lnTo>
                <a:lnTo>
                  <a:pt x="243486" y="0"/>
                </a:lnTo>
                <a:lnTo>
                  <a:pt x="250907" y="938"/>
                </a:lnTo>
                <a:lnTo>
                  <a:pt x="258712" y="2516"/>
                </a:lnTo>
                <a:lnTo>
                  <a:pt x="266772" y="4520"/>
                </a:lnTo>
                <a:lnTo>
                  <a:pt x="273098" y="6809"/>
                </a:lnTo>
                <a:lnTo>
                  <a:pt x="282668" y="11892"/>
                </a:lnTo>
                <a:lnTo>
                  <a:pt x="287505" y="14581"/>
                </a:lnTo>
                <a:lnTo>
                  <a:pt x="297960" y="20109"/>
                </a:lnTo>
                <a:lnTo>
                  <a:pt x="301510" y="23869"/>
                </a:lnTo>
                <a:lnTo>
                  <a:pt x="303878" y="28281"/>
                </a:lnTo>
                <a:lnTo>
                  <a:pt x="307459" y="37310"/>
                </a:lnTo>
                <a:lnTo>
                  <a:pt x="312227" y="44498"/>
                </a:lnTo>
                <a:lnTo>
                  <a:pt x="312926" y="48701"/>
                </a:lnTo>
                <a:lnTo>
                  <a:pt x="311164" y="58451"/>
                </a:lnTo>
                <a:lnTo>
                  <a:pt x="307205" y="66594"/>
                </a:lnTo>
                <a:lnTo>
                  <a:pt x="302271" y="74341"/>
                </a:lnTo>
                <a:lnTo>
                  <a:pt x="296903" y="84134"/>
                </a:lnTo>
                <a:lnTo>
                  <a:pt x="293185" y="89412"/>
                </a:lnTo>
                <a:lnTo>
                  <a:pt x="288802" y="94836"/>
                </a:lnTo>
                <a:lnTo>
                  <a:pt x="283975" y="100357"/>
                </a:lnTo>
                <a:lnTo>
                  <a:pt x="277899" y="105943"/>
                </a:lnTo>
                <a:lnTo>
                  <a:pt x="270992" y="111572"/>
                </a:lnTo>
                <a:lnTo>
                  <a:pt x="263528" y="117229"/>
                </a:lnTo>
                <a:lnTo>
                  <a:pt x="253791" y="123858"/>
                </a:lnTo>
                <a:lnTo>
                  <a:pt x="230271" y="138844"/>
                </a:lnTo>
                <a:lnTo>
                  <a:pt x="220189" y="144936"/>
                </a:lnTo>
                <a:lnTo>
                  <a:pt x="211563" y="149949"/>
                </a:lnTo>
                <a:lnTo>
                  <a:pt x="203908" y="154244"/>
                </a:lnTo>
                <a:lnTo>
                  <a:pt x="195946" y="158060"/>
                </a:lnTo>
                <a:lnTo>
                  <a:pt x="187781" y="161556"/>
                </a:lnTo>
                <a:lnTo>
                  <a:pt x="179480" y="164840"/>
                </a:lnTo>
                <a:lnTo>
                  <a:pt x="162637" y="171028"/>
                </a:lnTo>
                <a:lnTo>
                  <a:pt x="154145" y="174012"/>
                </a:lnTo>
                <a:lnTo>
                  <a:pt x="147531" y="176001"/>
                </a:lnTo>
                <a:lnTo>
                  <a:pt x="137642" y="178211"/>
                </a:lnTo>
                <a:lnTo>
                  <a:pt x="130072" y="179193"/>
                </a:lnTo>
                <a:lnTo>
                  <a:pt x="126720" y="179455"/>
                </a:lnTo>
                <a:lnTo>
                  <a:pt x="125438" y="178677"/>
                </a:lnTo>
                <a:lnTo>
                  <a:pt x="125535" y="177207"/>
                </a:lnTo>
                <a:lnTo>
                  <a:pt x="128184" y="173032"/>
                </a:lnTo>
                <a:lnTo>
                  <a:pt x="132536" y="168001"/>
                </a:lnTo>
                <a:lnTo>
                  <a:pt x="135983" y="166279"/>
                </a:lnTo>
                <a:lnTo>
                  <a:pt x="144892" y="164365"/>
                </a:lnTo>
                <a:lnTo>
                  <a:pt x="149935" y="163855"/>
                </a:lnTo>
                <a:lnTo>
                  <a:pt x="155202" y="163514"/>
                </a:lnTo>
                <a:lnTo>
                  <a:pt x="160618" y="163288"/>
                </a:lnTo>
                <a:lnTo>
                  <a:pt x="171716" y="163036"/>
                </a:lnTo>
                <a:lnTo>
                  <a:pt x="248375" y="162846"/>
                </a:lnTo>
                <a:lnTo>
                  <a:pt x="256072" y="163795"/>
                </a:lnTo>
                <a:lnTo>
                  <a:pt x="263107" y="165379"/>
                </a:lnTo>
                <a:lnTo>
                  <a:pt x="269702" y="167389"/>
                </a:lnTo>
                <a:lnTo>
                  <a:pt x="276004" y="169680"/>
                </a:lnTo>
                <a:lnTo>
                  <a:pt x="282110" y="172161"/>
                </a:lnTo>
                <a:lnTo>
                  <a:pt x="288086" y="174767"/>
                </a:lnTo>
                <a:lnTo>
                  <a:pt x="297266" y="180203"/>
                </a:lnTo>
                <a:lnTo>
                  <a:pt x="304521" y="185794"/>
                </a:lnTo>
                <a:lnTo>
                  <a:pt x="310921" y="191453"/>
                </a:lnTo>
                <a:lnTo>
                  <a:pt x="313008" y="194296"/>
                </a:lnTo>
                <a:lnTo>
                  <a:pt x="315328" y="199994"/>
                </a:lnTo>
                <a:lnTo>
                  <a:pt x="316359" y="208243"/>
                </a:lnTo>
                <a:lnTo>
                  <a:pt x="316633" y="213109"/>
                </a:lnTo>
                <a:lnTo>
                  <a:pt x="315864" y="217306"/>
                </a:lnTo>
                <a:lnTo>
                  <a:pt x="312469" y="224509"/>
                </a:lnTo>
                <a:lnTo>
                  <a:pt x="307785" y="233425"/>
                </a:lnTo>
                <a:lnTo>
                  <a:pt x="301576" y="243738"/>
                </a:lnTo>
                <a:lnTo>
                  <a:pt x="297254" y="249155"/>
                </a:lnTo>
                <a:lnTo>
                  <a:pt x="287371" y="259301"/>
                </a:lnTo>
                <a:lnTo>
                  <a:pt x="282068" y="263341"/>
                </a:lnTo>
                <a:lnTo>
                  <a:pt x="276628" y="266986"/>
                </a:lnTo>
                <a:lnTo>
                  <a:pt x="271096" y="270369"/>
                </a:lnTo>
                <a:lnTo>
                  <a:pt x="265504" y="273577"/>
                </a:lnTo>
                <a:lnTo>
                  <a:pt x="259870" y="276667"/>
                </a:lnTo>
                <a:lnTo>
                  <a:pt x="182135" y="316062"/>
                </a:lnTo>
                <a:lnTo>
                  <a:pt x="175716" y="319279"/>
                </a:lnTo>
                <a:lnTo>
                  <a:pt x="168579" y="321423"/>
                </a:lnTo>
                <a:lnTo>
                  <a:pt x="160964" y="322853"/>
                </a:lnTo>
                <a:lnTo>
                  <a:pt x="153029" y="323805"/>
                </a:lnTo>
                <a:lnTo>
                  <a:pt x="142977" y="325393"/>
                </a:lnTo>
                <a:lnTo>
                  <a:pt x="119108" y="329698"/>
                </a:lnTo>
                <a:lnTo>
                  <a:pt x="108933" y="331226"/>
                </a:lnTo>
                <a:lnTo>
                  <a:pt x="100245" y="332246"/>
                </a:lnTo>
                <a:lnTo>
                  <a:pt x="92547" y="332925"/>
                </a:lnTo>
                <a:lnTo>
                  <a:pt x="82654" y="332425"/>
                </a:lnTo>
                <a:lnTo>
                  <a:pt x="71295" y="331140"/>
                </a:lnTo>
                <a:lnTo>
                  <a:pt x="58960" y="329331"/>
                </a:lnTo>
                <a:lnTo>
                  <a:pt x="49785" y="328124"/>
                </a:lnTo>
                <a:lnTo>
                  <a:pt x="42715" y="327320"/>
                </a:lnTo>
                <a:lnTo>
                  <a:pt x="37050" y="326784"/>
                </a:lnTo>
                <a:lnTo>
                  <a:pt x="28214" y="326188"/>
                </a:lnTo>
                <a:lnTo>
                  <a:pt x="24524" y="326029"/>
                </a:lnTo>
                <a:lnTo>
                  <a:pt x="21113" y="324971"/>
                </a:lnTo>
                <a:lnTo>
                  <a:pt x="11759" y="319883"/>
                </a:lnTo>
                <a:lnTo>
                  <a:pt x="8792" y="318968"/>
                </a:lnTo>
                <a:lnTo>
                  <a:pt x="0" y="3171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89"/>
          <p:cNvSpPr/>
          <p:nvPr/>
        </p:nvSpPr>
        <p:spPr>
          <a:xfrm>
            <a:off x="6140767" y="4209097"/>
            <a:ext cx="265749" cy="291466"/>
          </a:xfrm>
          <a:custGeom>
            <a:avLst/>
            <a:gdLst/>
            <a:ahLst/>
            <a:cxnLst/>
            <a:rect l="0" t="0" r="0" b="0"/>
            <a:pathLst>
              <a:path w="265749" h="291466">
                <a:moveTo>
                  <a:pt x="265748" y="0"/>
                </a:moveTo>
                <a:lnTo>
                  <a:pt x="229157" y="0"/>
                </a:lnTo>
                <a:lnTo>
                  <a:pt x="222304" y="1905"/>
                </a:lnTo>
                <a:lnTo>
                  <a:pt x="212973" y="5080"/>
                </a:lnTo>
                <a:lnTo>
                  <a:pt x="201990" y="9102"/>
                </a:lnTo>
                <a:lnTo>
                  <a:pt x="189905" y="11783"/>
                </a:lnTo>
                <a:lnTo>
                  <a:pt x="177086" y="13570"/>
                </a:lnTo>
                <a:lnTo>
                  <a:pt x="163777" y="14762"/>
                </a:lnTo>
                <a:lnTo>
                  <a:pt x="152999" y="15556"/>
                </a:lnTo>
                <a:lnTo>
                  <a:pt x="135945" y="16439"/>
                </a:lnTo>
                <a:lnTo>
                  <a:pt x="119475" y="16831"/>
                </a:lnTo>
                <a:lnTo>
                  <a:pt x="111083" y="16936"/>
                </a:lnTo>
                <a:lnTo>
                  <a:pt x="102630" y="16053"/>
                </a:lnTo>
                <a:lnTo>
                  <a:pt x="94138" y="14512"/>
                </a:lnTo>
                <a:lnTo>
                  <a:pt x="85618" y="12532"/>
                </a:lnTo>
                <a:lnTo>
                  <a:pt x="77081" y="11212"/>
                </a:lnTo>
                <a:lnTo>
                  <a:pt x="68533" y="10333"/>
                </a:lnTo>
                <a:lnTo>
                  <a:pt x="59976" y="9746"/>
                </a:lnTo>
                <a:lnTo>
                  <a:pt x="53319" y="8402"/>
                </a:lnTo>
                <a:lnTo>
                  <a:pt x="47928" y="6554"/>
                </a:lnTo>
                <a:lnTo>
                  <a:pt x="43383" y="4369"/>
                </a:lnTo>
                <a:lnTo>
                  <a:pt x="40352" y="3866"/>
                </a:lnTo>
                <a:lnTo>
                  <a:pt x="38331" y="4482"/>
                </a:lnTo>
                <a:lnTo>
                  <a:pt x="36984" y="5846"/>
                </a:lnTo>
                <a:lnTo>
                  <a:pt x="37038" y="9612"/>
                </a:lnTo>
                <a:lnTo>
                  <a:pt x="38027" y="14981"/>
                </a:lnTo>
                <a:lnTo>
                  <a:pt x="39639" y="21417"/>
                </a:lnTo>
                <a:lnTo>
                  <a:pt x="40714" y="26661"/>
                </a:lnTo>
                <a:lnTo>
                  <a:pt x="41907" y="35027"/>
                </a:lnTo>
                <a:lnTo>
                  <a:pt x="42226" y="45259"/>
                </a:lnTo>
                <a:lnTo>
                  <a:pt x="42580" y="76948"/>
                </a:lnTo>
                <a:lnTo>
                  <a:pt x="43626" y="91304"/>
                </a:lnTo>
                <a:lnTo>
                  <a:pt x="45277" y="103731"/>
                </a:lnTo>
                <a:lnTo>
                  <a:pt x="50219" y="130557"/>
                </a:lnTo>
                <a:lnTo>
                  <a:pt x="51577" y="132758"/>
                </a:lnTo>
                <a:lnTo>
                  <a:pt x="53435" y="134225"/>
                </a:lnTo>
                <a:lnTo>
                  <a:pt x="55626" y="135204"/>
                </a:lnTo>
                <a:lnTo>
                  <a:pt x="63140" y="136290"/>
                </a:lnTo>
                <a:lnTo>
                  <a:pt x="67811" y="136580"/>
                </a:lnTo>
                <a:lnTo>
                  <a:pt x="80621" y="136902"/>
                </a:lnTo>
                <a:lnTo>
                  <a:pt x="88037" y="136988"/>
                </a:lnTo>
                <a:lnTo>
                  <a:pt x="95839" y="136093"/>
                </a:lnTo>
                <a:lnTo>
                  <a:pt x="103897" y="134544"/>
                </a:lnTo>
                <a:lnTo>
                  <a:pt x="112128" y="132558"/>
                </a:lnTo>
                <a:lnTo>
                  <a:pt x="121425" y="132188"/>
                </a:lnTo>
                <a:lnTo>
                  <a:pt x="131432" y="132893"/>
                </a:lnTo>
                <a:lnTo>
                  <a:pt x="141914" y="134315"/>
                </a:lnTo>
                <a:lnTo>
                  <a:pt x="151760" y="135263"/>
                </a:lnTo>
                <a:lnTo>
                  <a:pt x="161180" y="135896"/>
                </a:lnTo>
                <a:lnTo>
                  <a:pt x="170319" y="136317"/>
                </a:lnTo>
                <a:lnTo>
                  <a:pt x="178316" y="137551"/>
                </a:lnTo>
                <a:lnTo>
                  <a:pt x="185553" y="139325"/>
                </a:lnTo>
                <a:lnTo>
                  <a:pt x="192282" y="141461"/>
                </a:lnTo>
                <a:lnTo>
                  <a:pt x="197720" y="142885"/>
                </a:lnTo>
                <a:lnTo>
                  <a:pt x="202299" y="143834"/>
                </a:lnTo>
                <a:lnTo>
                  <a:pt x="206303" y="144467"/>
                </a:lnTo>
                <a:lnTo>
                  <a:pt x="213293" y="147710"/>
                </a:lnTo>
                <a:lnTo>
                  <a:pt x="216490" y="149909"/>
                </a:lnTo>
                <a:lnTo>
                  <a:pt x="220527" y="154232"/>
                </a:lnTo>
                <a:lnTo>
                  <a:pt x="225123" y="159971"/>
                </a:lnTo>
                <a:lnTo>
                  <a:pt x="230092" y="166655"/>
                </a:lnTo>
                <a:lnTo>
                  <a:pt x="233405" y="172063"/>
                </a:lnTo>
                <a:lnTo>
                  <a:pt x="237085" y="180613"/>
                </a:lnTo>
                <a:lnTo>
                  <a:pt x="238067" y="185178"/>
                </a:lnTo>
                <a:lnTo>
                  <a:pt x="238721" y="190128"/>
                </a:lnTo>
                <a:lnTo>
                  <a:pt x="239158" y="195332"/>
                </a:lnTo>
                <a:lnTo>
                  <a:pt x="239642" y="203654"/>
                </a:lnTo>
                <a:lnTo>
                  <a:pt x="239772" y="207207"/>
                </a:lnTo>
                <a:lnTo>
                  <a:pt x="238905" y="210528"/>
                </a:lnTo>
                <a:lnTo>
                  <a:pt x="235403" y="216758"/>
                </a:lnTo>
                <a:lnTo>
                  <a:pt x="228131" y="225242"/>
                </a:lnTo>
                <a:lnTo>
                  <a:pt x="223525" y="230171"/>
                </a:lnTo>
                <a:lnTo>
                  <a:pt x="216644" y="235363"/>
                </a:lnTo>
                <a:lnTo>
                  <a:pt x="208247" y="240729"/>
                </a:lnTo>
                <a:lnTo>
                  <a:pt x="198839" y="246211"/>
                </a:lnTo>
                <a:lnTo>
                  <a:pt x="183305" y="254842"/>
                </a:lnTo>
                <a:lnTo>
                  <a:pt x="176496" y="258477"/>
                </a:lnTo>
                <a:lnTo>
                  <a:pt x="169099" y="261853"/>
                </a:lnTo>
                <a:lnTo>
                  <a:pt x="161311" y="265057"/>
                </a:lnTo>
                <a:lnTo>
                  <a:pt x="153260" y="268144"/>
                </a:lnTo>
                <a:lnTo>
                  <a:pt x="145988" y="271156"/>
                </a:lnTo>
                <a:lnTo>
                  <a:pt x="139236" y="274116"/>
                </a:lnTo>
                <a:lnTo>
                  <a:pt x="132829" y="277041"/>
                </a:lnTo>
                <a:lnTo>
                  <a:pt x="123795" y="279944"/>
                </a:lnTo>
                <a:lnTo>
                  <a:pt x="113010" y="282832"/>
                </a:lnTo>
                <a:lnTo>
                  <a:pt x="101058" y="285710"/>
                </a:lnTo>
                <a:lnTo>
                  <a:pt x="91184" y="287628"/>
                </a:lnTo>
                <a:lnTo>
                  <a:pt x="82697" y="288907"/>
                </a:lnTo>
                <a:lnTo>
                  <a:pt x="75134" y="289760"/>
                </a:lnTo>
                <a:lnTo>
                  <a:pt x="67234" y="290328"/>
                </a:lnTo>
                <a:lnTo>
                  <a:pt x="59110" y="290707"/>
                </a:lnTo>
                <a:lnTo>
                  <a:pt x="36564" y="291241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90"/>
          <p:cNvSpPr/>
          <p:nvPr/>
        </p:nvSpPr>
        <p:spPr>
          <a:xfrm>
            <a:off x="5377815" y="4654868"/>
            <a:ext cx="1131570" cy="42862"/>
          </a:xfrm>
          <a:custGeom>
            <a:avLst/>
            <a:gdLst/>
            <a:ahLst/>
            <a:cxnLst/>
            <a:rect l="0" t="0" r="0" b="0"/>
            <a:pathLst>
              <a:path w="1131570" h="42862">
                <a:moveTo>
                  <a:pt x="0" y="34289"/>
                </a:moveTo>
                <a:lnTo>
                  <a:pt x="13652" y="29739"/>
                </a:lnTo>
                <a:lnTo>
                  <a:pt x="19579" y="28398"/>
                </a:lnTo>
                <a:lnTo>
                  <a:pt x="25435" y="27504"/>
                </a:lnTo>
                <a:lnTo>
                  <a:pt x="42778" y="26246"/>
                </a:lnTo>
                <a:lnTo>
                  <a:pt x="48521" y="26070"/>
                </a:lnTo>
                <a:lnTo>
                  <a:pt x="54254" y="25000"/>
                </a:lnTo>
                <a:lnTo>
                  <a:pt x="59982" y="23334"/>
                </a:lnTo>
                <a:lnTo>
                  <a:pt x="65705" y="21270"/>
                </a:lnTo>
                <a:lnTo>
                  <a:pt x="75236" y="19895"/>
                </a:lnTo>
                <a:lnTo>
                  <a:pt x="87305" y="18978"/>
                </a:lnTo>
                <a:lnTo>
                  <a:pt x="114049" y="17959"/>
                </a:lnTo>
                <a:lnTo>
                  <a:pt x="138636" y="17506"/>
                </a:lnTo>
                <a:lnTo>
                  <a:pt x="157194" y="15481"/>
                </a:lnTo>
                <a:lnTo>
                  <a:pt x="180043" y="12225"/>
                </a:lnTo>
                <a:lnTo>
                  <a:pt x="205754" y="8150"/>
                </a:lnTo>
                <a:lnTo>
                  <a:pt x="236229" y="5433"/>
                </a:lnTo>
                <a:lnTo>
                  <a:pt x="269881" y="3621"/>
                </a:lnTo>
                <a:lnTo>
                  <a:pt x="344736" y="1609"/>
                </a:lnTo>
                <a:lnTo>
                  <a:pt x="837096" y="0"/>
                </a:lnTo>
                <a:lnTo>
                  <a:pt x="863816" y="952"/>
                </a:lnTo>
                <a:lnTo>
                  <a:pt x="890203" y="2540"/>
                </a:lnTo>
                <a:lnTo>
                  <a:pt x="916365" y="4551"/>
                </a:lnTo>
                <a:lnTo>
                  <a:pt x="963216" y="9324"/>
                </a:lnTo>
                <a:lnTo>
                  <a:pt x="985044" y="11931"/>
                </a:lnTo>
                <a:lnTo>
                  <a:pt x="1002454" y="14621"/>
                </a:lnTo>
                <a:lnTo>
                  <a:pt x="1016917" y="17368"/>
                </a:lnTo>
                <a:lnTo>
                  <a:pt x="1029417" y="20150"/>
                </a:lnTo>
                <a:lnTo>
                  <a:pt x="1040608" y="22006"/>
                </a:lnTo>
                <a:lnTo>
                  <a:pt x="1050926" y="23243"/>
                </a:lnTo>
                <a:lnTo>
                  <a:pt x="1060662" y="24067"/>
                </a:lnTo>
                <a:lnTo>
                  <a:pt x="1068106" y="25569"/>
                </a:lnTo>
                <a:lnTo>
                  <a:pt x="1074020" y="27524"/>
                </a:lnTo>
                <a:lnTo>
                  <a:pt x="1078916" y="29779"/>
                </a:lnTo>
                <a:lnTo>
                  <a:pt x="1085037" y="31282"/>
                </a:lnTo>
                <a:lnTo>
                  <a:pt x="1091976" y="32285"/>
                </a:lnTo>
                <a:lnTo>
                  <a:pt x="1099458" y="32953"/>
                </a:lnTo>
                <a:lnTo>
                  <a:pt x="1105399" y="34351"/>
                </a:lnTo>
                <a:lnTo>
                  <a:pt x="1110313" y="36235"/>
                </a:lnTo>
                <a:lnTo>
                  <a:pt x="1119239" y="40898"/>
                </a:lnTo>
                <a:lnTo>
                  <a:pt x="1131569" y="42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91"/>
          <p:cNvSpPr/>
          <p:nvPr/>
        </p:nvSpPr>
        <p:spPr>
          <a:xfrm>
            <a:off x="5519173" y="4757737"/>
            <a:ext cx="338703" cy="162879"/>
          </a:xfrm>
          <a:custGeom>
            <a:avLst/>
            <a:gdLst/>
            <a:ahLst/>
            <a:cxnLst/>
            <a:rect l="0" t="0" r="0" b="0"/>
            <a:pathLst>
              <a:path w="338703" h="162879">
                <a:moveTo>
                  <a:pt x="98672" y="0"/>
                </a:moveTo>
                <a:lnTo>
                  <a:pt x="79359" y="19313"/>
                </a:lnTo>
                <a:lnTo>
                  <a:pt x="76271" y="24305"/>
                </a:lnTo>
                <a:lnTo>
                  <a:pt x="73261" y="30491"/>
                </a:lnTo>
                <a:lnTo>
                  <a:pt x="70301" y="37473"/>
                </a:lnTo>
                <a:lnTo>
                  <a:pt x="66423" y="44031"/>
                </a:lnTo>
                <a:lnTo>
                  <a:pt x="61932" y="50310"/>
                </a:lnTo>
                <a:lnTo>
                  <a:pt x="57034" y="56400"/>
                </a:lnTo>
                <a:lnTo>
                  <a:pt x="49958" y="66175"/>
                </a:lnTo>
                <a:lnTo>
                  <a:pt x="24654" y="102475"/>
                </a:lnTo>
                <a:lnTo>
                  <a:pt x="18846" y="110227"/>
                </a:lnTo>
                <a:lnTo>
                  <a:pt x="14022" y="116347"/>
                </a:lnTo>
                <a:lnTo>
                  <a:pt x="10806" y="121380"/>
                </a:lnTo>
                <a:lnTo>
                  <a:pt x="8662" y="125687"/>
                </a:lnTo>
                <a:lnTo>
                  <a:pt x="7233" y="129511"/>
                </a:lnTo>
                <a:lnTo>
                  <a:pt x="5327" y="132061"/>
                </a:lnTo>
                <a:lnTo>
                  <a:pt x="3105" y="133761"/>
                </a:lnTo>
                <a:lnTo>
                  <a:pt x="671" y="134894"/>
                </a:lnTo>
                <a:lnTo>
                  <a:pt x="0" y="136602"/>
                </a:lnTo>
                <a:lnTo>
                  <a:pt x="505" y="138693"/>
                </a:lnTo>
                <a:lnTo>
                  <a:pt x="1795" y="141040"/>
                </a:lnTo>
                <a:lnTo>
                  <a:pt x="3607" y="141651"/>
                </a:lnTo>
                <a:lnTo>
                  <a:pt x="5768" y="141107"/>
                </a:lnTo>
                <a:lnTo>
                  <a:pt x="8160" y="139791"/>
                </a:lnTo>
                <a:lnTo>
                  <a:pt x="13360" y="138330"/>
                </a:lnTo>
                <a:lnTo>
                  <a:pt x="21703" y="136727"/>
                </a:lnTo>
                <a:lnTo>
                  <a:pt x="38111" y="132840"/>
                </a:lnTo>
                <a:lnTo>
                  <a:pt x="46868" y="131423"/>
                </a:lnTo>
                <a:lnTo>
                  <a:pt x="55563" y="130478"/>
                </a:lnTo>
                <a:lnTo>
                  <a:pt x="64218" y="129848"/>
                </a:lnTo>
                <a:lnTo>
                  <a:pt x="71892" y="128475"/>
                </a:lnTo>
                <a:lnTo>
                  <a:pt x="78913" y="126608"/>
                </a:lnTo>
                <a:lnTo>
                  <a:pt x="85500" y="124410"/>
                </a:lnTo>
                <a:lnTo>
                  <a:pt x="92748" y="122945"/>
                </a:lnTo>
                <a:lnTo>
                  <a:pt x="100437" y="121968"/>
                </a:lnTo>
                <a:lnTo>
                  <a:pt x="108421" y="121317"/>
                </a:lnTo>
                <a:lnTo>
                  <a:pt x="118506" y="119931"/>
                </a:lnTo>
                <a:lnTo>
                  <a:pt x="142412" y="115850"/>
                </a:lnTo>
                <a:lnTo>
                  <a:pt x="154502" y="114381"/>
                </a:lnTo>
                <a:lnTo>
                  <a:pt x="166372" y="113402"/>
                </a:lnTo>
                <a:lnTo>
                  <a:pt x="178095" y="112749"/>
                </a:lnTo>
                <a:lnTo>
                  <a:pt x="203821" y="112023"/>
                </a:lnTo>
                <a:lnTo>
                  <a:pt x="217348" y="111830"/>
                </a:lnTo>
                <a:lnTo>
                  <a:pt x="228272" y="112653"/>
                </a:lnTo>
                <a:lnTo>
                  <a:pt x="237459" y="114154"/>
                </a:lnTo>
                <a:lnTo>
                  <a:pt x="245489" y="116108"/>
                </a:lnTo>
                <a:lnTo>
                  <a:pt x="252747" y="117411"/>
                </a:lnTo>
                <a:lnTo>
                  <a:pt x="259491" y="118278"/>
                </a:lnTo>
                <a:lnTo>
                  <a:pt x="265892" y="118857"/>
                </a:lnTo>
                <a:lnTo>
                  <a:pt x="272065" y="120196"/>
                </a:lnTo>
                <a:lnTo>
                  <a:pt x="278084" y="122041"/>
                </a:lnTo>
                <a:lnTo>
                  <a:pt x="284003" y="124223"/>
                </a:lnTo>
                <a:lnTo>
                  <a:pt x="293118" y="129188"/>
                </a:lnTo>
                <a:lnTo>
                  <a:pt x="296883" y="131845"/>
                </a:lnTo>
                <a:lnTo>
                  <a:pt x="300345" y="134569"/>
                </a:lnTo>
                <a:lnTo>
                  <a:pt x="303605" y="137338"/>
                </a:lnTo>
                <a:lnTo>
                  <a:pt x="306731" y="140136"/>
                </a:lnTo>
                <a:lnTo>
                  <a:pt x="309768" y="142001"/>
                </a:lnTo>
                <a:lnTo>
                  <a:pt x="318593" y="145580"/>
                </a:lnTo>
                <a:lnTo>
                  <a:pt x="324367" y="149792"/>
                </a:lnTo>
                <a:lnTo>
                  <a:pt x="326288" y="152249"/>
                </a:lnTo>
                <a:lnTo>
                  <a:pt x="327568" y="154839"/>
                </a:lnTo>
                <a:lnTo>
                  <a:pt x="338702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92"/>
          <p:cNvSpPr/>
          <p:nvPr/>
        </p:nvSpPr>
        <p:spPr>
          <a:xfrm>
            <a:off x="5789295" y="4727081"/>
            <a:ext cx="34290" cy="416420"/>
          </a:xfrm>
          <a:custGeom>
            <a:avLst/>
            <a:gdLst/>
            <a:ahLst/>
            <a:cxnLst/>
            <a:rect l="0" t="0" r="0" b="0"/>
            <a:pathLst>
              <a:path w="34290" h="416420">
                <a:moveTo>
                  <a:pt x="34289" y="4939"/>
                </a:moveTo>
                <a:lnTo>
                  <a:pt x="29739" y="388"/>
                </a:lnTo>
                <a:lnTo>
                  <a:pt x="28398" y="0"/>
                </a:lnTo>
                <a:lnTo>
                  <a:pt x="27504" y="693"/>
                </a:lnTo>
                <a:lnTo>
                  <a:pt x="26908" y="2109"/>
                </a:lnTo>
                <a:lnTo>
                  <a:pt x="26511" y="16387"/>
                </a:lnTo>
                <a:lnTo>
                  <a:pt x="26070" y="67812"/>
                </a:lnTo>
                <a:lnTo>
                  <a:pt x="25000" y="100194"/>
                </a:lnTo>
                <a:lnTo>
                  <a:pt x="18367" y="236922"/>
                </a:lnTo>
                <a:lnTo>
                  <a:pt x="17507" y="278885"/>
                </a:lnTo>
                <a:lnTo>
                  <a:pt x="16433" y="290440"/>
                </a:lnTo>
                <a:lnTo>
                  <a:pt x="14765" y="301000"/>
                </a:lnTo>
                <a:lnTo>
                  <a:pt x="12701" y="310898"/>
                </a:lnTo>
                <a:lnTo>
                  <a:pt x="10373" y="327022"/>
                </a:lnTo>
                <a:lnTo>
                  <a:pt x="0" y="4164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93"/>
          <p:cNvSpPr/>
          <p:nvPr/>
        </p:nvSpPr>
        <p:spPr>
          <a:xfrm>
            <a:off x="5952984" y="4749165"/>
            <a:ext cx="249810" cy="299469"/>
          </a:xfrm>
          <a:custGeom>
            <a:avLst/>
            <a:gdLst/>
            <a:ahLst/>
            <a:cxnLst/>
            <a:rect l="0" t="0" r="0" b="0"/>
            <a:pathLst>
              <a:path w="249810" h="299469">
                <a:moveTo>
                  <a:pt x="76341" y="0"/>
                </a:moveTo>
                <a:lnTo>
                  <a:pt x="71790" y="0"/>
                </a:lnTo>
                <a:lnTo>
                  <a:pt x="70449" y="952"/>
                </a:lnTo>
                <a:lnTo>
                  <a:pt x="69555" y="2540"/>
                </a:lnTo>
                <a:lnTo>
                  <a:pt x="68562" y="6843"/>
                </a:lnTo>
                <a:lnTo>
                  <a:pt x="68121" y="11931"/>
                </a:lnTo>
                <a:lnTo>
                  <a:pt x="65385" y="19908"/>
                </a:lnTo>
                <a:lnTo>
                  <a:pt x="63322" y="24702"/>
                </a:lnTo>
                <a:lnTo>
                  <a:pt x="60994" y="30755"/>
                </a:lnTo>
                <a:lnTo>
                  <a:pt x="55867" y="45102"/>
                </a:lnTo>
                <a:lnTo>
                  <a:pt x="53167" y="51975"/>
                </a:lnTo>
                <a:lnTo>
                  <a:pt x="50414" y="58462"/>
                </a:lnTo>
                <a:lnTo>
                  <a:pt x="47626" y="64693"/>
                </a:lnTo>
                <a:lnTo>
                  <a:pt x="42910" y="73608"/>
                </a:lnTo>
                <a:lnTo>
                  <a:pt x="30050" y="96215"/>
                </a:lnTo>
                <a:lnTo>
                  <a:pt x="25478" y="107005"/>
                </a:lnTo>
                <a:lnTo>
                  <a:pt x="22429" y="117057"/>
                </a:lnTo>
                <a:lnTo>
                  <a:pt x="20397" y="126615"/>
                </a:lnTo>
                <a:lnTo>
                  <a:pt x="8435" y="176475"/>
                </a:lnTo>
                <a:lnTo>
                  <a:pt x="5353" y="190992"/>
                </a:lnTo>
                <a:lnTo>
                  <a:pt x="3298" y="202576"/>
                </a:lnTo>
                <a:lnTo>
                  <a:pt x="1928" y="212203"/>
                </a:lnTo>
                <a:lnTo>
                  <a:pt x="1014" y="222431"/>
                </a:lnTo>
                <a:lnTo>
                  <a:pt x="406" y="233060"/>
                </a:lnTo>
                <a:lnTo>
                  <a:pt x="0" y="243955"/>
                </a:lnTo>
                <a:lnTo>
                  <a:pt x="682" y="253124"/>
                </a:lnTo>
                <a:lnTo>
                  <a:pt x="2089" y="261142"/>
                </a:lnTo>
                <a:lnTo>
                  <a:pt x="3979" y="268392"/>
                </a:lnTo>
                <a:lnTo>
                  <a:pt x="6192" y="274178"/>
                </a:lnTo>
                <a:lnTo>
                  <a:pt x="11191" y="283147"/>
                </a:lnTo>
                <a:lnTo>
                  <a:pt x="14810" y="286872"/>
                </a:lnTo>
                <a:lnTo>
                  <a:pt x="19128" y="290308"/>
                </a:lnTo>
                <a:lnTo>
                  <a:pt x="23912" y="293551"/>
                </a:lnTo>
                <a:lnTo>
                  <a:pt x="28053" y="295713"/>
                </a:lnTo>
                <a:lnTo>
                  <a:pt x="35194" y="298115"/>
                </a:lnTo>
                <a:lnTo>
                  <a:pt x="39385" y="298756"/>
                </a:lnTo>
                <a:lnTo>
                  <a:pt x="44083" y="299183"/>
                </a:lnTo>
                <a:lnTo>
                  <a:pt x="49121" y="299468"/>
                </a:lnTo>
                <a:lnTo>
                  <a:pt x="55337" y="298705"/>
                </a:lnTo>
                <a:lnTo>
                  <a:pt x="62338" y="297244"/>
                </a:lnTo>
                <a:lnTo>
                  <a:pt x="69863" y="295318"/>
                </a:lnTo>
                <a:lnTo>
                  <a:pt x="77737" y="293081"/>
                </a:lnTo>
                <a:lnTo>
                  <a:pt x="94106" y="288056"/>
                </a:lnTo>
                <a:lnTo>
                  <a:pt x="101520" y="285382"/>
                </a:lnTo>
                <a:lnTo>
                  <a:pt x="108366" y="282647"/>
                </a:lnTo>
                <a:lnTo>
                  <a:pt x="114836" y="279871"/>
                </a:lnTo>
                <a:lnTo>
                  <a:pt x="121054" y="276116"/>
                </a:lnTo>
                <a:lnTo>
                  <a:pt x="127105" y="271707"/>
                </a:lnTo>
                <a:lnTo>
                  <a:pt x="133043" y="266863"/>
                </a:lnTo>
                <a:lnTo>
                  <a:pt x="140813" y="258871"/>
                </a:lnTo>
                <a:lnTo>
                  <a:pt x="149802" y="248781"/>
                </a:lnTo>
                <a:lnTo>
                  <a:pt x="200707" y="189265"/>
                </a:lnTo>
                <a:lnTo>
                  <a:pt x="212591" y="173801"/>
                </a:lnTo>
                <a:lnTo>
                  <a:pt x="222420" y="159683"/>
                </a:lnTo>
                <a:lnTo>
                  <a:pt x="230877" y="146460"/>
                </a:lnTo>
                <a:lnTo>
                  <a:pt x="237467" y="135739"/>
                </a:lnTo>
                <a:lnTo>
                  <a:pt x="242813" y="126688"/>
                </a:lnTo>
                <a:lnTo>
                  <a:pt x="247330" y="118749"/>
                </a:lnTo>
                <a:lnTo>
                  <a:pt x="249388" y="112503"/>
                </a:lnTo>
                <a:lnTo>
                  <a:pt x="249809" y="107387"/>
                </a:lnTo>
                <a:lnTo>
                  <a:pt x="248189" y="96883"/>
                </a:lnTo>
                <a:lnTo>
                  <a:pt x="247103" y="96021"/>
                </a:lnTo>
                <a:lnTo>
                  <a:pt x="245427" y="95446"/>
                </a:lnTo>
                <a:lnTo>
                  <a:pt x="243358" y="95063"/>
                </a:lnTo>
                <a:lnTo>
                  <a:pt x="235978" y="97177"/>
                </a:lnTo>
                <a:lnTo>
                  <a:pt x="231343" y="99075"/>
                </a:lnTo>
                <a:lnTo>
                  <a:pt x="223653" y="103723"/>
                </a:lnTo>
                <a:lnTo>
                  <a:pt x="197302" y="123570"/>
                </a:lnTo>
                <a:lnTo>
                  <a:pt x="189367" y="130957"/>
                </a:lnTo>
                <a:lnTo>
                  <a:pt x="182171" y="138740"/>
                </a:lnTo>
                <a:lnTo>
                  <a:pt x="175469" y="146785"/>
                </a:lnTo>
                <a:lnTo>
                  <a:pt x="160403" y="165885"/>
                </a:lnTo>
                <a:lnTo>
                  <a:pt x="152385" y="176313"/>
                </a:lnTo>
                <a:lnTo>
                  <a:pt x="145134" y="186122"/>
                </a:lnTo>
                <a:lnTo>
                  <a:pt x="131998" y="204640"/>
                </a:lnTo>
                <a:lnTo>
                  <a:pt x="113892" y="231132"/>
                </a:lnTo>
                <a:lnTo>
                  <a:pt x="108995" y="239813"/>
                </a:lnTo>
                <a:lnTo>
                  <a:pt x="104778" y="248458"/>
                </a:lnTo>
                <a:lnTo>
                  <a:pt x="101014" y="257078"/>
                </a:lnTo>
                <a:lnTo>
                  <a:pt x="99457" y="262825"/>
                </a:lnTo>
                <a:lnTo>
                  <a:pt x="99371" y="266657"/>
                </a:lnTo>
                <a:lnTo>
                  <a:pt x="102058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94"/>
          <p:cNvSpPr/>
          <p:nvPr/>
        </p:nvSpPr>
        <p:spPr>
          <a:xfrm>
            <a:off x="5138684" y="4003472"/>
            <a:ext cx="1686883" cy="1371323"/>
          </a:xfrm>
          <a:custGeom>
            <a:avLst/>
            <a:gdLst/>
            <a:ahLst/>
            <a:cxnLst/>
            <a:rect l="0" t="0" r="0" b="0"/>
            <a:pathLst>
              <a:path w="1686883" h="1371323">
                <a:moveTo>
                  <a:pt x="1645021" y="51320"/>
                </a:moveTo>
                <a:lnTo>
                  <a:pt x="1603565" y="36558"/>
                </a:lnTo>
                <a:lnTo>
                  <a:pt x="1534803" y="22453"/>
                </a:lnTo>
                <a:lnTo>
                  <a:pt x="1493089" y="18637"/>
                </a:lnTo>
                <a:lnTo>
                  <a:pt x="1400979" y="11456"/>
                </a:lnTo>
                <a:lnTo>
                  <a:pt x="1363520" y="9790"/>
                </a:lnTo>
                <a:lnTo>
                  <a:pt x="1294776" y="2829"/>
                </a:lnTo>
                <a:lnTo>
                  <a:pt x="1263931" y="1194"/>
                </a:lnTo>
                <a:lnTo>
                  <a:pt x="1111591" y="144"/>
                </a:lnTo>
                <a:lnTo>
                  <a:pt x="998683" y="0"/>
                </a:lnTo>
                <a:lnTo>
                  <a:pt x="948382" y="914"/>
                </a:lnTo>
                <a:lnTo>
                  <a:pt x="862011" y="4470"/>
                </a:lnTo>
                <a:lnTo>
                  <a:pt x="828691" y="6752"/>
                </a:lnTo>
                <a:lnTo>
                  <a:pt x="755445" y="13561"/>
                </a:lnTo>
                <a:lnTo>
                  <a:pt x="719428" y="15488"/>
                </a:lnTo>
                <a:lnTo>
                  <a:pt x="667826" y="21124"/>
                </a:lnTo>
                <a:lnTo>
                  <a:pt x="593587" y="28827"/>
                </a:lnTo>
                <a:lnTo>
                  <a:pt x="565922" y="32514"/>
                </a:lnTo>
                <a:lnTo>
                  <a:pt x="537955" y="36878"/>
                </a:lnTo>
                <a:lnTo>
                  <a:pt x="486241" y="46807"/>
                </a:lnTo>
                <a:lnTo>
                  <a:pt x="414237" y="66162"/>
                </a:lnTo>
                <a:lnTo>
                  <a:pt x="368801" y="78895"/>
                </a:lnTo>
                <a:lnTo>
                  <a:pt x="327716" y="94733"/>
                </a:lnTo>
                <a:lnTo>
                  <a:pt x="279701" y="117151"/>
                </a:lnTo>
                <a:lnTo>
                  <a:pt x="233527" y="140876"/>
                </a:lnTo>
                <a:lnTo>
                  <a:pt x="187718" y="172092"/>
                </a:lnTo>
                <a:lnTo>
                  <a:pt x="137392" y="214297"/>
                </a:lnTo>
                <a:lnTo>
                  <a:pt x="102194" y="251047"/>
                </a:lnTo>
                <a:lnTo>
                  <a:pt x="78859" y="283536"/>
                </a:lnTo>
                <a:lnTo>
                  <a:pt x="59880" y="317292"/>
                </a:lnTo>
                <a:lnTo>
                  <a:pt x="42192" y="351424"/>
                </a:lnTo>
                <a:lnTo>
                  <a:pt x="27426" y="385667"/>
                </a:lnTo>
                <a:lnTo>
                  <a:pt x="19310" y="414231"/>
                </a:lnTo>
                <a:lnTo>
                  <a:pt x="9352" y="458676"/>
                </a:lnTo>
                <a:lnTo>
                  <a:pt x="3657" y="497480"/>
                </a:lnTo>
                <a:lnTo>
                  <a:pt x="1126" y="535363"/>
                </a:lnTo>
                <a:lnTo>
                  <a:pt x="0" y="583951"/>
                </a:lnTo>
                <a:lnTo>
                  <a:pt x="653" y="611195"/>
                </a:lnTo>
                <a:lnTo>
                  <a:pt x="2040" y="639835"/>
                </a:lnTo>
                <a:lnTo>
                  <a:pt x="3918" y="669406"/>
                </a:lnTo>
                <a:lnTo>
                  <a:pt x="7075" y="693882"/>
                </a:lnTo>
                <a:lnTo>
                  <a:pt x="15662" y="733778"/>
                </a:lnTo>
                <a:lnTo>
                  <a:pt x="35758" y="810319"/>
                </a:lnTo>
                <a:lnTo>
                  <a:pt x="45446" y="839260"/>
                </a:lnTo>
                <a:lnTo>
                  <a:pt x="56668" y="869030"/>
                </a:lnTo>
                <a:lnTo>
                  <a:pt x="68911" y="899356"/>
                </a:lnTo>
                <a:lnTo>
                  <a:pt x="79931" y="924334"/>
                </a:lnTo>
                <a:lnTo>
                  <a:pt x="99795" y="964789"/>
                </a:lnTo>
                <a:lnTo>
                  <a:pt x="111950" y="987007"/>
                </a:lnTo>
                <a:lnTo>
                  <a:pt x="140696" y="1037093"/>
                </a:lnTo>
                <a:lnTo>
                  <a:pt x="167442" y="1078405"/>
                </a:lnTo>
                <a:lnTo>
                  <a:pt x="195839" y="1116449"/>
                </a:lnTo>
                <a:lnTo>
                  <a:pt x="233860" y="1161934"/>
                </a:lnTo>
                <a:lnTo>
                  <a:pt x="268538" y="1198023"/>
                </a:lnTo>
                <a:lnTo>
                  <a:pt x="314836" y="1237222"/>
                </a:lnTo>
                <a:lnTo>
                  <a:pt x="358717" y="1266933"/>
                </a:lnTo>
                <a:lnTo>
                  <a:pt x="401881" y="1293834"/>
                </a:lnTo>
                <a:lnTo>
                  <a:pt x="444833" y="1317363"/>
                </a:lnTo>
                <a:lnTo>
                  <a:pt x="490262" y="1336399"/>
                </a:lnTo>
                <a:lnTo>
                  <a:pt x="539917" y="1351564"/>
                </a:lnTo>
                <a:lnTo>
                  <a:pt x="590825" y="1362090"/>
                </a:lnTo>
                <a:lnTo>
                  <a:pt x="642104" y="1368702"/>
                </a:lnTo>
                <a:lnTo>
                  <a:pt x="690953" y="1370660"/>
                </a:lnTo>
                <a:lnTo>
                  <a:pt x="759227" y="1371322"/>
                </a:lnTo>
                <a:lnTo>
                  <a:pt x="795087" y="1366333"/>
                </a:lnTo>
                <a:lnTo>
                  <a:pt x="847406" y="1355354"/>
                </a:lnTo>
                <a:lnTo>
                  <a:pt x="882855" y="1348123"/>
                </a:lnTo>
                <a:lnTo>
                  <a:pt x="920835" y="1338559"/>
                </a:lnTo>
                <a:lnTo>
                  <a:pt x="957401" y="1325419"/>
                </a:lnTo>
                <a:lnTo>
                  <a:pt x="1010117" y="1301956"/>
                </a:lnTo>
                <a:lnTo>
                  <a:pt x="1044706" y="1283433"/>
                </a:lnTo>
                <a:lnTo>
                  <a:pt x="1130639" y="1223529"/>
                </a:lnTo>
                <a:lnTo>
                  <a:pt x="1177545" y="1184242"/>
                </a:lnTo>
                <a:lnTo>
                  <a:pt x="1241953" y="1128301"/>
                </a:lnTo>
                <a:lnTo>
                  <a:pt x="1272205" y="1099890"/>
                </a:lnTo>
                <a:lnTo>
                  <a:pt x="1301525" y="1068849"/>
                </a:lnTo>
                <a:lnTo>
                  <a:pt x="1330431" y="1036003"/>
                </a:lnTo>
                <a:lnTo>
                  <a:pt x="1359153" y="1002354"/>
                </a:lnTo>
                <a:lnTo>
                  <a:pt x="1385254" y="968350"/>
                </a:lnTo>
                <a:lnTo>
                  <a:pt x="1434068" y="901835"/>
                </a:lnTo>
                <a:lnTo>
                  <a:pt x="1455808" y="872648"/>
                </a:lnTo>
                <a:lnTo>
                  <a:pt x="1474111" y="846522"/>
                </a:lnTo>
                <a:lnTo>
                  <a:pt x="1490123" y="822437"/>
                </a:lnTo>
                <a:lnTo>
                  <a:pt x="1504608" y="799713"/>
                </a:lnTo>
                <a:lnTo>
                  <a:pt x="1520932" y="772181"/>
                </a:lnTo>
                <a:lnTo>
                  <a:pt x="1556850" y="708571"/>
                </a:lnTo>
                <a:lnTo>
                  <a:pt x="1571953" y="679987"/>
                </a:lnTo>
                <a:lnTo>
                  <a:pt x="1584879" y="654264"/>
                </a:lnTo>
                <a:lnTo>
                  <a:pt x="1626155" y="569624"/>
                </a:lnTo>
                <a:lnTo>
                  <a:pt x="1641716" y="533137"/>
                </a:lnTo>
                <a:lnTo>
                  <a:pt x="1654982" y="497871"/>
                </a:lnTo>
                <a:lnTo>
                  <a:pt x="1667228" y="463147"/>
                </a:lnTo>
                <a:lnTo>
                  <a:pt x="1676480" y="428664"/>
                </a:lnTo>
                <a:lnTo>
                  <a:pt x="1682815" y="395242"/>
                </a:lnTo>
                <a:lnTo>
                  <a:pt x="1685631" y="364511"/>
                </a:lnTo>
                <a:lnTo>
                  <a:pt x="1686882" y="334979"/>
                </a:lnTo>
                <a:lnTo>
                  <a:pt x="1685046" y="294117"/>
                </a:lnTo>
                <a:lnTo>
                  <a:pt x="1679955" y="269720"/>
                </a:lnTo>
                <a:lnTo>
                  <a:pt x="1665426" y="234565"/>
                </a:lnTo>
                <a:lnTo>
                  <a:pt x="1643446" y="200970"/>
                </a:lnTo>
                <a:lnTo>
                  <a:pt x="1627176" y="181649"/>
                </a:lnTo>
                <a:lnTo>
                  <a:pt x="1592850" y="154706"/>
                </a:lnTo>
                <a:lnTo>
                  <a:pt x="1557066" y="133176"/>
                </a:lnTo>
                <a:lnTo>
                  <a:pt x="1513233" y="119283"/>
                </a:lnTo>
                <a:lnTo>
                  <a:pt x="1464050" y="104583"/>
                </a:lnTo>
                <a:lnTo>
                  <a:pt x="1415047" y="93725"/>
                </a:lnTo>
                <a:lnTo>
                  <a:pt x="1267831" y="68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9144000" cy="632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Please answer each question thoroughly.  For multi-step problems, please circle your answer.</a:t>
            </a:r>
          </a:p>
          <a:p>
            <a:r>
              <a:rPr lang="en-US" sz="2800" dirty="0"/>
              <a:t>Define the following:</a:t>
            </a:r>
          </a:p>
          <a:p>
            <a:pPr marL="342900" lvl="0" indent="-342900" fontAlgn="base">
              <a:lnSpc>
                <a:spcPct val="300000"/>
              </a:lnSpc>
              <a:buFont typeface="+mj-lt"/>
              <a:buAutoNum type="arabicParenR"/>
            </a:pPr>
            <a:r>
              <a:rPr lang="en-US" sz="2800" dirty="0"/>
              <a:t>Natural </a:t>
            </a:r>
            <a:r>
              <a:rPr lang="en-US" sz="2800" dirty="0" smtClean="0"/>
              <a:t>number</a:t>
            </a:r>
            <a:endParaRPr lang="en-US" sz="2800" dirty="0"/>
          </a:p>
          <a:p>
            <a:pPr marL="342900" lvl="0" indent="-342900" fontAlgn="base">
              <a:lnSpc>
                <a:spcPct val="300000"/>
              </a:lnSpc>
              <a:buFont typeface="+mj-lt"/>
              <a:buAutoNum type="arabicParenR"/>
            </a:pPr>
            <a:r>
              <a:rPr lang="en-US" sz="2800" dirty="0" smtClean="0"/>
              <a:t>Integer</a:t>
            </a:r>
            <a:endParaRPr lang="en-US" sz="2800" dirty="0"/>
          </a:p>
          <a:p>
            <a:pPr marL="342900" lvl="0" indent="-342900" fontAlgn="base">
              <a:lnSpc>
                <a:spcPct val="300000"/>
              </a:lnSpc>
              <a:buFont typeface="+mj-lt"/>
              <a:buAutoNum type="arabicParenR"/>
            </a:pPr>
            <a:r>
              <a:rPr lang="en-US" sz="2800" dirty="0"/>
              <a:t>Rational number</a:t>
            </a:r>
          </a:p>
          <a:p>
            <a:pPr marL="342900" lvl="0" indent="-342900" fontAlgn="base">
              <a:lnSpc>
                <a:spcPct val="300000"/>
              </a:lnSpc>
              <a:buFont typeface="+mj-lt"/>
              <a:buAutoNum type="arabicParenR"/>
            </a:pPr>
            <a:r>
              <a:rPr lang="en-US" sz="2800" dirty="0"/>
              <a:t>Real number</a:t>
            </a:r>
          </a:p>
        </p:txBody>
      </p:sp>
      <p:sp>
        <p:nvSpPr>
          <p:cNvPr id="3" name="SMARTPenAnnotation1319"/>
          <p:cNvSpPr/>
          <p:nvPr/>
        </p:nvSpPr>
        <p:spPr>
          <a:xfrm>
            <a:off x="2425937" y="2546032"/>
            <a:ext cx="345839" cy="454074"/>
          </a:xfrm>
          <a:custGeom>
            <a:avLst/>
            <a:gdLst/>
            <a:ahLst/>
            <a:cxnLst/>
            <a:rect l="0" t="0" r="0" b="0"/>
            <a:pathLst>
              <a:path w="345839" h="454074">
                <a:moveTo>
                  <a:pt x="208677" y="0"/>
                </a:moveTo>
                <a:lnTo>
                  <a:pt x="199576" y="0"/>
                </a:lnTo>
                <a:lnTo>
                  <a:pt x="192132" y="953"/>
                </a:lnTo>
                <a:lnTo>
                  <a:pt x="182407" y="2540"/>
                </a:lnTo>
                <a:lnTo>
                  <a:pt x="171162" y="4551"/>
                </a:lnTo>
                <a:lnTo>
                  <a:pt x="161759" y="5892"/>
                </a:lnTo>
                <a:lnTo>
                  <a:pt x="153586" y="6785"/>
                </a:lnTo>
                <a:lnTo>
                  <a:pt x="146232" y="7381"/>
                </a:lnTo>
                <a:lnTo>
                  <a:pt x="139425" y="9683"/>
                </a:lnTo>
                <a:lnTo>
                  <a:pt x="132982" y="13123"/>
                </a:lnTo>
                <a:lnTo>
                  <a:pt x="126781" y="17321"/>
                </a:lnTo>
                <a:lnTo>
                  <a:pt x="120742" y="21072"/>
                </a:lnTo>
                <a:lnTo>
                  <a:pt x="114812" y="24526"/>
                </a:lnTo>
                <a:lnTo>
                  <a:pt x="108953" y="27781"/>
                </a:lnTo>
                <a:lnTo>
                  <a:pt x="99903" y="36477"/>
                </a:lnTo>
                <a:lnTo>
                  <a:pt x="91753" y="46692"/>
                </a:lnTo>
                <a:lnTo>
                  <a:pt x="81781" y="57582"/>
                </a:lnTo>
                <a:lnTo>
                  <a:pt x="65457" y="74423"/>
                </a:lnTo>
                <a:lnTo>
                  <a:pt x="56759" y="88322"/>
                </a:lnTo>
                <a:lnTo>
                  <a:pt x="53106" y="96029"/>
                </a:lnTo>
                <a:lnTo>
                  <a:pt x="43967" y="109672"/>
                </a:lnTo>
                <a:lnTo>
                  <a:pt x="34508" y="123038"/>
                </a:lnTo>
                <a:lnTo>
                  <a:pt x="30652" y="130603"/>
                </a:lnTo>
                <a:lnTo>
                  <a:pt x="27129" y="138504"/>
                </a:lnTo>
                <a:lnTo>
                  <a:pt x="22875" y="149486"/>
                </a:lnTo>
                <a:lnTo>
                  <a:pt x="13069" y="176928"/>
                </a:lnTo>
                <a:lnTo>
                  <a:pt x="8739" y="192247"/>
                </a:lnTo>
                <a:lnTo>
                  <a:pt x="4900" y="208175"/>
                </a:lnTo>
                <a:lnTo>
                  <a:pt x="1388" y="224508"/>
                </a:lnTo>
                <a:lnTo>
                  <a:pt x="0" y="240160"/>
                </a:lnTo>
                <a:lnTo>
                  <a:pt x="26" y="255357"/>
                </a:lnTo>
                <a:lnTo>
                  <a:pt x="997" y="270250"/>
                </a:lnTo>
                <a:lnTo>
                  <a:pt x="2075" y="294419"/>
                </a:lnTo>
                <a:lnTo>
                  <a:pt x="2362" y="304864"/>
                </a:lnTo>
                <a:lnTo>
                  <a:pt x="3507" y="314686"/>
                </a:lnTo>
                <a:lnTo>
                  <a:pt x="5222" y="324090"/>
                </a:lnTo>
                <a:lnTo>
                  <a:pt x="7318" y="333218"/>
                </a:lnTo>
                <a:lnTo>
                  <a:pt x="9668" y="341208"/>
                </a:lnTo>
                <a:lnTo>
                  <a:pt x="14819" y="355165"/>
                </a:lnTo>
                <a:lnTo>
                  <a:pt x="22823" y="367719"/>
                </a:lnTo>
                <a:lnTo>
                  <a:pt x="27624" y="373733"/>
                </a:lnTo>
                <a:lnTo>
                  <a:pt x="33683" y="380601"/>
                </a:lnTo>
                <a:lnTo>
                  <a:pt x="48035" y="395851"/>
                </a:lnTo>
                <a:lnTo>
                  <a:pt x="67629" y="415951"/>
                </a:lnTo>
                <a:lnTo>
                  <a:pt x="73687" y="421128"/>
                </a:lnTo>
                <a:lnTo>
                  <a:pt x="79632" y="425532"/>
                </a:lnTo>
                <a:lnTo>
                  <a:pt x="107410" y="443995"/>
                </a:lnTo>
                <a:lnTo>
                  <a:pt x="114496" y="447444"/>
                </a:lnTo>
                <a:lnTo>
                  <a:pt x="121125" y="449744"/>
                </a:lnTo>
                <a:lnTo>
                  <a:pt x="127449" y="451277"/>
                </a:lnTo>
                <a:lnTo>
                  <a:pt x="133570" y="452299"/>
                </a:lnTo>
                <a:lnTo>
                  <a:pt x="139556" y="452980"/>
                </a:lnTo>
                <a:lnTo>
                  <a:pt x="145452" y="453434"/>
                </a:lnTo>
                <a:lnTo>
                  <a:pt x="151287" y="453737"/>
                </a:lnTo>
                <a:lnTo>
                  <a:pt x="162851" y="454073"/>
                </a:lnTo>
                <a:lnTo>
                  <a:pt x="169554" y="453211"/>
                </a:lnTo>
                <a:lnTo>
                  <a:pt x="176880" y="451683"/>
                </a:lnTo>
                <a:lnTo>
                  <a:pt x="184622" y="449712"/>
                </a:lnTo>
                <a:lnTo>
                  <a:pt x="191688" y="447445"/>
                </a:lnTo>
                <a:lnTo>
                  <a:pt x="198303" y="444982"/>
                </a:lnTo>
                <a:lnTo>
                  <a:pt x="204619" y="442387"/>
                </a:lnTo>
                <a:lnTo>
                  <a:pt x="211687" y="438752"/>
                </a:lnTo>
                <a:lnTo>
                  <a:pt x="219256" y="434424"/>
                </a:lnTo>
                <a:lnTo>
                  <a:pt x="227160" y="429634"/>
                </a:lnTo>
                <a:lnTo>
                  <a:pt x="234334" y="424535"/>
                </a:lnTo>
                <a:lnTo>
                  <a:pt x="241022" y="419231"/>
                </a:lnTo>
                <a:lnTo>
                  <a:pt x="247386" y="413790"/>
                </a:lnTo>
                <a:lnTo>
                  <a:pt x="254486" y="408257"/>
                </a:lnTo>
                <a:lnTo>
                  <a:pt x="262076" y="402664"/>
                </a:lnTo>
                <a:lnTo>
                  <a:pt x="269994" y="397030"/>
                </a:lnTo>
                <a:lnTo>
                  <a:pt x="277178" y="390417"/>
                </a:lnTo>
                <a:lnTo>
                  <a:pt x="283872" y="383150"/>
                </a:lnTo>
                <a:lnTo>
                  <a:pt x="290239" y="375448"/>
                </a:lnTo>
                <a:lnTo>
                  <a:pt x="298295" y="364599"/>
                </a:lnTo>
                <a:lnTo>
                  <a:pt x="307475" y="351651"/>
                </a:lnTo>
                <a:lnTo>
                  <a:pt x="345838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20"/>
          <p:cNvSpPr/>
          <p:nvPr/>
        </p:nvSpPr>
        <p:spPr>
          <a:xfrm>
            <a:off x="2797492" y="2642713"/>
            <a:ext cx="195828" cy="323248"/>
          </a:xfrm>
          <a:custGeom>
            <a:avLst/>
            <a:gdLst/>
            <a:ahLst/>
            <a:cxnLst/>
            <a:rect l="0" t="0" r="0" b="0"/>
            <a:pathLst>
              <a:path w="195828" h="323248">
                <a:moveTo>
                  <a:pt x="60008" y="14762"/>
                </a:moveTo>
                <a:lnTo>
                  <a:pt x="60008" y="5660"/>
                </a:lnTo>
                <a:lnTo>
                  <a:pt x="59055" y="2979"/>
                </a:lnTo>
                <a:lnTo>
                  <a:pt x="57468" y="1191"/>
                </a:lnTo>
                <a:lnTo>
                  <a:pt x="55457" y="0"/>
                </a:lnTo>
                <a:lnTo>
                  <a:pt x="53164" y="158"/>
                </a:lnTo>
                <a:lnTo>
                  <a:pt x="50682" y="1216"/>
                </a:lnTo>
                <a:lnTo>
                  <a:pt x="48076" y="2874"/>
                </a:lnTo>
                <a:lnTo>
                  <a:pt x="44433" y="7789"/>
                </a:lnTo>
                <a:lnTo>
                  <a:pt x="40100" y="14876"/>
                </a:lnTo>
                <a:lnTo>
                  <a:pt x="35306" y="23410"/>
                </a:lnTo>
                <a:lnTo>
                  <a:pt x="31157" y="32910"/>
                </a:lnTo>
                <a:lnTo>
                  <a:pt x="27439" y="43053"/>
                </a:lnTo>
                <a:lnTo>
                  <a:pt x="24008" y="53625"/>
                </a:lnTo>
                <a:lnTo>
                  <a:pt x="21720" y="63530"/>
                </a:lnTo>
                <a:lnTo>
                  <a:pt x="20195" y="72992"/>
                </a:lnTo>
                <a:lnTo>
                  <a:pt x="19178" y="82157"/>
                </a:lnTo>
                <a:lnTo>
                  <a:pt x="15509" y="107580"/>
                </a:lnTo>
                <a:lnTo>
                  <a:pt x="13197" y="122360"/>
                </a:lnTo>
                <a:lnTo>
                  <a:pt x="12608" y="137929"/>
                </a:lnTo>
                <a:lnTo>
                  <a:pt x="13168" y="154023"/>
                </a:lnTo>
                <a:lnTo>
                  <a:pt x="14493" y="170468"/>
                </a:lnTo>
                <a:lnTo>
                  <a:pt x="16330" y="183336"/>
                </a:lnTo>
                <a:lnTo>
                  <a:pt x="18507" y="193819"/>
                </a:lnTo>
                <a:lnTo>
                  <a:pt x="20910" y="202713"/>
                </a:lnTo>
                <a:lnTo>
                  <a:pt x="24417" y="213405"/>
                </a:lnTo>
                <a:lnTo>
                  <a:pt x="28661" y="225296"/>
                </a:lnTo>
                <a:lnTo>
                  <a:pt x="33395" y="237985"/>
                </a:lnTo>
                <a:lnTo>
                  <a:pt x="38456" y="248350"/>
                </a:lnTo>
                <a:lnTo>
                  <a:pt x="43735" y="257165"/>
                </a:lnTo>
                <a:lnTo>
                  <a:pt x="60266" y="281212"/>
                </a:lnTo>
                <a:lnTo>
                  <a:pt x="65895" y="289550"/>
                </a:lnTo>
                <a:lnTo>
                  <a:pt x="71552" y="296062"/>
                </a:lnTo>
                <a:lnTo>
                  <a:pt x="77229" y="301355"/>
                </a:lnTo>
                <a:lnTo>
                  <a:pt x="82919" y="305837"/>
                </a:lnTo>
                <a:lnTo>
                  <a:pt x="87664" y="308824"/>
                </a:lnTo>
                <a:lnTo>
                  <a:pt x="91780" y="310816"/>
                </a:lnTo>
                <a:lnTo>
                  <a:pt x="95477" y="312143"/>
                </a:lnTo>
                <a:lnTo>
                  <a:pt x="98894" y="313981"/>
                </a:lnTo>
                <a:lnTo>
                  <a:pt x="102124" y="316159"/>
                </a:lnTo>
                <a:lnTo>
                  <a:pt x="105230" y="318563"/>
                </a:lnTo>
                <a:lnTo>
                  <a:pt x="109206" y="320166"/>
                </a:lnTo>
                <a:lnTo>
                  <a:pt x="113762" y="321234"/>
                </a:lnTo>
                <a:lnTo>
                  <a:pt x="118704" y="321947"/>
                </a:lnTo>
                <a:lnTo>
                  <a:pt x="123903" y="322422"/>
                </a:lnTo>
                <a:lnTo>
                  <a:pt x="129275" y="322738"/>
                </a:lnTo>
                <a:lnTo>
                  <a:pt x="139370" y="323090"/>
                </a:lnTo>
                <a:lnTo>
                  <a:pt x="147032" y="323247"/>
                </a:lnTo>
                <a:lnTo>
                  <a:pt x="150409" y="322336"/>
                </a:lnTo>
                <a:lnTo>
                  <a:pt x="153613" y="320776"/>
                </a:lnTo>
                <a:lnTo>
                  <a:pt x="159712" y="316503"/>
                </a:lnTo>
                <a:lnTo>
                  <a:pt x="165598" y="311429"/>
                </a:lnTo>
                <a:lnTo>
                  <a:pt x="171389" y="305999"/>
                </a:lnTo>
                <a:lnTo>
                  <a:pt x="182868" y="294752"/>
                </a:lnTo>
                <a:lnTo>
                  <a:pt x="184777" y="290956"/>
                </a:lnTo>
                <a:lnTo>
                  <a:pt x="188416" y="276514"/>
                </a:lnTo>
                <a:lnTo>
                  <a:pt x="190381" y="271178"/>
                </a:lnTo>
                <a:lnTo>
                  <a:pt x="192643" y="265716"/>
                </a:lnTo>
                <a:lnTo>
                  <a:pt x="194151" y="259217"/>
                </a:lnTo>
                <a:lnTo>
                  <a:pt x="195157" y="252027"/>
                </a:lnTo>
                <a:lnTo>
                  <a:pt x="195827" y="244376"/>
                </a:lnTo>
                <a:lnTo>
                  <a:pt x="195322" y="231655"/>
                </a:lnTo>
                <a:lnTo>
                  <a:pt x="194032" y="215555"/>
                </a:lnTo>
                <a:lnTo>
                  <a:pt x="192220" y="197201"/>
                </a:lnTo>
                <a:lnTo>
                  <a:pt x="190059" y="182108"/>
                </a:lnTo>
                <a:lnTo>
                  <a:pt x="187666" y="169189"/>
                </a:lnTo>
                <a:lnTo>
                  <a:pt x="185118" y="157718"/>
                </a:lnTo>
                <a:lnTo>
                  <a:pt x="183420" y="147213"/>
                </a:lnTo>
                <a:lnTo>
                  <a:pt x="182287" y="137353"/>
                </a:lnTo>
                <a:lnTo>
                  <a:pt x="181532" y="127921"/>
                </a:lnTo>
                <a:lnTo>
                  <a:pt x="179124" y="119729"/>
                </a:lnTo>
                <a:lnTo>
                  <a:pt x="175613" y="112363"/>
                </a:lnTo>
                <a:lnTo>
                  <a:pt x="171368" y="105546"/>
                </a:lnTo>
                <a:lnTo>
                  <a:pt x="166633" y="96240"/>
                </a:lnTo>
                <a:lnTo>
                  <a:pt x="161571" y="85273"/>
                </a:lnTo>
                <a:lnTo>
                  <a:pt x="156292" y="73199"/>
                </a:lnTo>
                <a:lnTo>
                  <a:pt x="150867" y="64197"/>
                </a:lnTo>
                <a:lnTo>
                  <a:pt x="145346" y="57244"/>
                </a:lnTo>
                <a:lnTo>
                  <a:pt x="139760" y="51656"/>
                </a:lnTo>
                <a:lnTo>
                  <a:pt x="134130" y="46978"/>
                </a:lnTo>
                <a:lnTo>
                  <a:pt x="128473" y="42906"/>
                </a:lnTo>
                <a:lnTo>
                  <a:pt x="122796" y="39240"/>
                </a:lnTo>
                <a:lnTo>
                  <a:pt x="117107" y="36795"/>
                </a:lnTo>
                <a:lnTo>
                  <a:pt x="111408" y="35166"/>
                </a:lnTo>
                <a:lnTo>
                  <a:pt x="105705" y="34079"/>
                </a:lnTo>
                <a:lnTo>
                  <a:pt x="99045" y="33355"/>
                </a:lnTo>
                <a:lnTo>
                  <a:pt x="91747" y="32872"/>
                </a:lnTo>
                <a:lnTo>
                  <a:pt x="84025" y="32550"/>
                </a:lnTo>
                <a:lnTo>
                  <a:pt x="76972" y="33288"/>
                </a:lnTo>
                <a:lnTo>
                  <a:pt x="70364" y="34733"/>
                </a:lnTo>
                <a:lnTo>
                  <a:pt x="64055" y="36648"/>
                </a:lnTo>
                <a:lnTo>
                  <a:pt x="57943" y="38878"/>
                </a:lnTo>
                <a:lnTo>
                  <a:pt x="51964" y="41316"/>
                </a:lnTo>
                <a:lnTo>
                  <a:pt x="46072" y="43895"/>
                </a:lnTo>
                <a:lnTo>
                  <a:pt x="34447" y="49300"/>
                </a:lnTo>
                <a:lnTo>
                  <a:pt x="0" y="66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21"/>
          <p:cNvSpPr/>
          <p:nvPr/>
        </p:nvSpPr>
        <p:spPr>
          <a:xfrm>
            <a:off x="3088957" y="2614612"/>
            <a:ext cx="480061" cy="351316"/>
          </a:xfrm>
          <a:custGeom>
            <a:avLst/>
            <a:gdLst/>
            <a:ahLst/>
            <a:cxnLst/>
            <a:rect l="0" t="0" r="0" b="0"/>
            <a:pathLst>
              <a:path w="480061" h="351316">
                <a:moveTo>
                  <a:pt x="0" y="0"/>
                </a:moveTo>
                <a:lnTo>
                  <a:pt x="4551" y="9102"/>
                </a:lnTo>
                <a:lnTo>
                  <a:pt x="7796" y="19403"/>
                </a:lnTo>
                <a:lnTo>
                  <a:pt x="23371" y="75070"/>
                </a:lnTo>
                <a:lnTo>
                  <a:pt x="54182" y="177001"/>
                </a:lnTo>
                <a:lnTo>
                  <a:pt x="70287" y="227474"/>
                </a:lnTo>
                <a:lnTo>
                  <a:pt x="74480" y="237374"/>
                </a:lnTo>
                <a:lnTo>
                  <a:pt x="79181" y="246832"/>
                </a:lnTo>
                <a:lnTo>
                  <a:pt x="84220" y="255995"/>
                </a:lnTo>
                <a:lnTo>
                  <a:pt x="90437" y="265913"/>
                </a:lnTo>
                <a:lnTo>
                  <a:pt x="97439" y="276335"/>
                </a:lnTo>
                <a:lnTo>
                  <a:pt x="112839" y="298076"/>
                </a:lnTo>
                <a:lnTo>
                  <a:pt x="129208" y="320438"/>
                </a:lnTo>
                <a:lnTo>
                  <a:pt x="135669" y="327925"/>
                </a:lnTo>
                <a:lnTo>
                  <a:pt x="145387" y="336245"/>
                </a:lnTo>
                <a:lnTo>
                  <a:pt x="155422" y="342482"/>
                </a:lnTo>
                <a:lnTo>
                  <a:pt x="160764" y="345479"/>
                </a:lnTo>
                <a:lnTo>
                  <a:pt x="171781" y="348809"/>
                </a:lnTo>
                <a:lnTo>
                  <a:pt x="177385" y="349697"/>
                </a:lnTo>
                <a:lnTo>
                  <a:pt x="182075" y="349336"/>
                </a:lnTo>
                <a:lnTo>
                  <a:pt x="186153" y="348143"/>
                </a:lnTo>
                <a:lnTo>
                  <a:pt x="198984" y="341913"/>
                </a:lnTo>
                <a:lnTo>
                  <a:pt x="208452" y="336747"/>
                </a:lnTo>
                <a:lnTo>
                  <a:pt x="215836" y="331275"/>
                </a:lnTo>
                <a:lnTo>
                  <a:pt x="222292" y="323129"/>
                </a:lnTo>
                <a:lnTo>
                  <a:pt x="228337" y="313158"/>
                </a:lnTo>
                <a:lnTo>
                  <a:pt x="234198" y="302376"/>
                </a:lnTo>
                <a:lnTo>
                  <a:pt x="236142" y="296834"/>
                </a:lnTo>
                <a:lnTo>
                  <a:pt x="237438" y="291235"/>
                </a:lnTo>
                <a:lnTo>
                  <a:pt x="238302" y="285596"/>
                </a:lnTo>
                <a:lnTo>
                  <a:pt x="239831" y="278980"/>
                </a:lnTo>
                <a:lnTo>
                  <a:pt x="241802" y="271712"/>
                </a:lnTo>
                <a:lnTo>
                  <a:pt x="244069" y="264009"/>
                </a:lnTo>
                <a:lnTo>
                  <a:pt x="245580" y="256016"/>
                </a:lnTo>
                <a:lnTo>
                  <a:pt x="246587" y="247830"/>
                </a:lnTo>
                <a:lnTo>
                  <a:pt x="247259" y="239515"/>
                </a:lnTo>
                <a:lnTo>
                  <a:pt x="248659" y="231114"/>
                </a:lnTo>
                <a:lnTo>
                  <a:pt x="250545" y="222656"/>
                </a:lnTo>
                <a:lnTo>
                  <a:pt x="252755" y="214160"/>
                </a:lnTo>
                <a:lnTo>
                  <a:pt x="254229" y="201828"/>
                </a:lnTo>
                <a:lnTo>
                  <a:pt x="255211" y="186940"/>
                </a:lnTo>
                <a:lnTo>
                  <a:pt x="255865" y="170347"/>
                </a:lnTo>
                <a:lnTo>
                  <a:pt x="257255" y="156427"/>
                </a:lnTo>
                <a:lnTo>
                  <a:pt x="259133" y="144290"/>
                </a:lnTo>
                <a:lnTo>
                  <a:pt x="261338" y="133341"/>
                </a:lnTo>
                <a:lnTo>
                  <a:pt x="262808" y="124136"/>
                </a:lnTo>
                <a:lnTo>
                  <a:pt x="263788" y="116095"/>
                </a:lnTo>
                <a:lnTo>
                  <a:pt x="264441" y="108829"/>
                </a:lnTo>
                <a:lnTo>
                  <a:pt x="265167" y="98216"/>
                </a:lnTo>
                <a:lnTo>
                  <a:pt x="265489" y="90324"/>
                </a:lnTo>
                <a:lnTo>
                  <a:pt x="265633" y="83642"/>
                </a:lnTo>
                <a:lnTo>
                  <a:pt x="266624" y="80526"/>
                </a:lnTo>
                <a:lnTo>
                  <a:pt x="271616" y="71590"/>
                </a:lnTo>
                <a:lnTo>
                  <a:pt x="273964" y="61721"/>
                </a:lnTo>
                <a:lnTo>
                  <a:pt x="275035" y="61150"/>
                </a:lnTo>
                <a:lnTo>
                  <a:pt x="281670" y="60158"/>
                </a:lnTo>
                <a:lnTo>
                  <a:pt x="282077" y="61060"/>
                </a:lnTo>
                <a:lnTo>
                  <a:pt x="282530" y="64603"/>
                </a:lnTo>
                <a:lnTo>
                  <a:pt x="284556" y="69739"/>
                </a:lnTo>
                <a:lnTo>
                  <a:pt x="287812" y="76973"/>
                </a:lnTo>
                <a:lnTo>
                  <a:pt x="291887" y="85605"/>
                </a:lnTo>
                <a:lnTo>
                  <a:pt x="294603" y="93265"/>
                </a:lnTo>
                <a:lnTo>
                  <a:pt x="296415" y="100277"/>
                </a:lnTo>
                <a:lnTo>
                  <a:pt x="297623" y="106856"/>
                </a:lnTo>
                <a:lnTo>
                  <a:pt x="299380" y="114100"/>
                </a:lnTo>
                <a:lnTo>
                  <a:pt x="301504" y="121787"/>
                </a:lnTo>
                <a:lnTo>
                  <a:pt x="303873" y="129768"/>
                </a:lnTo>
                <a:lnTo>
                  <a:pt x="305452" y="137948"/>
                </a:lnTo>
                <a:lnTo>
                  <a:pt x="306505" y="146258"/>
                </a:lnTo>
                <a:lnTo>
                  <a:pt x="307207" y="154655"/>
                </a:lnTo>
                <a:lnTo>
                  <a:pt x="310532" y="170731"/>
                </a:lnTo>
                <a:lnTo>
                  <a:pt x="321847" y="216533"/>
                </a:lnTo>
                <a:lnTo>
                  <a:pt x="327912" y="237700"/>
                </a:lnTo>
                <a:lnTo>
                  <a:pt x="333860" y="256574"/>
                </a:lnTo>
                <a:lnTo>
                  <a:pt x="339731" y="273920"/>
                </a:lnTo>
                <a:lnTo>
                  <a:pt x="345550" y="287388"/>
                </a:lnTo>
                <a:lnTo>
                  <a:pt x="351334" y="298272"/>
                </a:lnTo>
                <a:lnTo>
                  <a:pt x="357095" y="307433"/>
                </a:lnTo>
                <a:lnTo>
                  <a:pt x="361888" y="314493"/>
                </a:lnTo>
                <a:lnTo>
                  <a:pt x="369754" y="324877"/>
                </a:lnTo>
                <a:lnTo>
                  <a:pt x="378965" y="332667"/>
                </a:lnTo>
                <a:lnTo>
                  <a:pt x="392321" y="342408"/>
                </a:lnTo>
                <a:lnTo>
                  <a:pt x="395850" y="345429"/>
                </a:lnTo>
                <a:lnTo>
                  <a:pt x="400108" y="347444"/>
                </a:lnTo>
                <a:lnTo>
                  <a:pt x="414249" y="350279"/>
                </a:lnTo>
                <a:lnTo>
                  <a:pt x="425847" y="351119"/>
                </a:lnTo>
                <a:lnTo>
                  <a:pt x="435646" y="351315"/>
                </a:lnTo>
                <a:lnTo>
                  <a:pt x="439972" y="350415"/>
                </a:lnTo>
                <a:lnTo>
                  <a:pt x="447321" y="346875"/>
                </a:lnTo>
                <a:lnTo>
                  <a:pt x="449661" y="343645"/>
                </a:lnTo>
                <a:lnTo>
                  <a:pt x="452262" y="334976"/>
                </a:lnTo>
                <a:lnTo>
                  <a:pt x="455958" y="324773"/>
                </a:lnTo>
                <a:lnTo>
                  <a:pt x="458277" y="319386"/>
                </a:lnTo>
                <a:lnTo>
                  <a:pt x="460775" y="312936"/>
                </a:lnTo>
                <a:lnTo>
                  <a:pt x="466091" y="298150"/>
                </a:lnTo>
                <a:lnTo>
                  <a:pt x="468842" y="291159"/>
                </a:lnTo>
                <a:lnTo>
                  <a:pt x="471629" y="284594"/>
                </a:lnTo>
                <a:lnTo>
                  <a:pt x="48006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22"/>
          <p:cNvSpPr/>
          <p:nvPr/>
        </p:nvSpPr>
        <p:spPr>
          <a:xfrm>
            <a:off x="3586162" y="2659341"/>
            <a:ext cx="325756" cy="301537"/>
          </a:xfrm>
          <a:custGeom>
            <a:avLst/>
            <a:gdLst/>
            <a:ahLst/>
            <a:cxnLst/>
            <a:rect l="0" t="0" r="0" b="0"/>
            <a:pathLst>
              <a:path w="325756" h="301537">
                <a:moveTo>
                  <a:pt x="0" y="58141"/>
                </a:moveTo>
                <a:lnTo>
                  <a:pt x="0" y="37646"/>
                </a:lnTo>
                <a:lnTo>
                  <a:pt x="0" y="38872"/>
                </a:lnTo>
                <a:lnTo>
                  <a:pt x="2540" y="42592"/>
                </a:lnTo>
                <a:lnTo>
                  <a:pt x="9325" y="50042"/>
                </a:lnTo>
                <a:lnTo>
                  <a:pt x="11931" y="52741"/>
                </a:lnTo>
                <a:lnTo>
                  <a:pt x="14622" y="57399"/>
                </a:lnTo>
                <a:lnTo>
                  <a:pt x="17368" y="63361"/>
                </a:lnTo>
                <a:lnTo>
                  <a:pt x="20151" y="70194"/>
                </a:lnTo>
                <a:lnTo>
                  <a:pt x="22959" y="77606"/>
                </a:lnTo>
                <a:lnTo>
                  <a:pt x="28619" y="93462"/>
                </a:lnTo>
                <a:lnTo>
                  <a:pt x="37161" y="118454"/>
                </a:lnTo>
                <a:lnTo>
                  <a:pt x="42871" y="131687"/>
                </a:lnTo>
                <a:lnTo>
                  <a:pt x="66254" y="181956"/>
                </a:lnTo>
                <a:lnTo>
                  <a:pt x="71792" y="194977"/>
                </a:lnTo>
                <a:lnTo>
                  <a:pt x="76436" y="206515"/>
                </a:lnTo>
                <a:lnTo>
                  <a:pt x="81438" y="218017"/>
                </a:lnTo>
                <a:lnTo>
                  <a:pt x="92074" y="240957"/>
                </a:lnTo>
                <a:lnTo>
                  <a:pt x="108773" y="275292"/>
                </a:lnTo>
                <a:lnTo>
                  <a:pt x="110615" y="277203"/>
                </a:lnTo>
                <a:lnTo>
                  <a:pt x="109939" y="272763"/>
                </a:lnTo>
                <a:lnTo>
                  <a:pt x="107582" y="264087"/>
                </a:lnTo>
                <a:lnTo>
                  <a:pt x="106011" y="254493"/>
                </a:lnTo>
                <a:lnTo>
                  <a:pt x="104965" y="244288"/>
                </a:lnTo>
                <a:lnTo>
                  <a:pt x="104267" y="233674"/>
                </a:lnTo>
                <a:lnTo>
                  <a:pt x="103491" y="214261"/>
                </a:lnTo>
                <a:lnTo>
                  <a:pt x="103284" y="205083"/>
                </a:lnTo>
                <a:lnTo>
                  <a:pt x="104098" y="192297"/>
                </a:lnTo>
                <a:lnTo>
                  <a:pt x="105594" y="177106"/>
                </a:lnTo>
                <a:lnTo>
                  <a:pt x="107543" y="160311"/>
                </a:lnTo>
                <a:lnTo>
                  <a:pt x="111701" y="143399"/>
                </a:lnTo>
                <a:lnTo>
                  <a:pt x="117330" y="126410"/>
                </a:lnTo>
                <a:lnTo>
                  <a:pt x="123940" y="109369"/>
                </a:lnTo>
                <a:lnTo>
                  <a:pt x="130251" y="95150"/>
                </a:lnTo>
                <a:lnTo>
                  <a:pt x="136364" y="82814"/>
                </a:lnTo>
                <a:lnTo>
                  <a:pt x="142344" y="71732"/>
                </a:lnTo>
                <a:lnTo>
                  <a:pt x="148236" y="62439"/>
                </a:lnTo>
                <a:lnTo>
                  <a:pt x="154069" y="54339"/>
                </a:lnTo>
                <a:lnTo>
                  <a:pt x="159863" y="47034"/>
                </a:lnTo>
                <a:lnTo>
                  <a:pt x="165630" y="40259"/>
                </a:lnTo>
                <a:lnTo>
                  <a:pt x="171380" y="33837"/>
                </a:lnTo>
                <a:lnTo>
                  <a:pt x="177119" y="27651"/>
                </a:lnTo>
                <a:lnTo>
                  <a:pt x="182849" y="22574"/>
                </a:lnTo>
                <a:lnTo>
                  <a:pt x="188575" y="18237"/>
                </a:lnTo>
                <a:lnTo>
                  <a:pt x="194297" y="14394"/>
                </a:lnTo>
                <a:lnTo>
                  <a:pt x="200016" y="10879"/>
                </a:lnTo>
                <a:lnTo>
                  <a:pt x="205734" y="7583"/>
                </a:lnTo>
                <a:lnTo>
                  <a:pt x="211451" y="4433"/>
                </a:lnTo>
                <a:lnTo>
                  <a:pt x="217167" y="2333"/>
                </a:lnTo>
                <a:lnTo>
                  <a:pt x="222883" y="933"/>
                </a:lnTo>
                <a:lnTo>
                  <a:pt x="228598" y="0"/>
                </a:lnTo>
                <a:lnTo>
                  <a:pt x="234314" y="331"/>
                </a:lnTo>
                <a:lnTo>
                  <a:pt x="240030" y="1503"/>
                </a:lnTo>
                <a:lnTo>
                  <a:pt x="245745" y="3237"/>
                </a:lnTo>
                <a:lnTo>
                  <a:pt x="254635" y="7704"/>
                </a:lnTo>
                <a:lnTo>
                  <a:pt x="258339" y="10229"/>
                </a:lnTo>
                <a:lnTo>
                  <a:pt x="264995" y="18114"/>
                </a:lnTo>
                <a:lnTo>
                  <a:pt x="268103" y="22884"/>
                </a:lnTo>
                <a:lnTo>
                  <a:pt x="271128" y="27969"/>
                </a:lnTo>
                <a:lnTo>
                  <a:pt x="274097" y="33264"/>
                </a:lnTo>
                <a:lnTo>
                  <a:pt x="277029" y="38699"/>
                </a:lnTo>
                <a:lnTo>
                  <a:pt x="279936" y="45179"/>
                </a:lnTo>
                <a:lnTo>
                  <a:pt x="282827" y="52358"/>
                </a:lnTo>
                <a:lnTo>
                  <a:pt x="285706" y="60000"/>
                </a:lnTo>
                <a:lnTo>
                  <a:pt x="288579" y="70811"/>
                </a:lnTo>
                <a:lnTo>
                  <a:pt x="291446" y="83733"/>
                </a:lnTo>
                <a:lnTo>
                  <a:pt x="294310" y="98062"/>
                </a:lnTo>
                <a:lnTo>
                  <a:pt x="296219" y="111425"/>
                </a:lnTo>
                <a:lnTo>
                  <a:pt x="297492" y="124144"/>
                </a:lnTo>
                <a:lnTo>
                  <a:pt x="298340" y="136433"/>
                </a:lnTo>
                <a:lnTo>
                  <a:pt x="299283" y="185648"/>
                </a:lnTo>
                <a:lnTo>
                  <a:pt x="299535" y="217440"/>
                </a:lnTo>
                <a:lnTo>
                  <a:pt x="300655" y="240541"/>
                </a:lnTo>
                <a:lnTo>
                  <a:pt x="302354" y="257846"/>
                </a:lnTo>
                <a:lnTo>
                  <a:pt x="304439" y="271288"/>
                </a:lnTo>
                <a:lnTo>
                  <a:pt x="306782" y="280249"/>
                </a:lnTo>
                <a:lnTo>
                  <a:pt x="309296" y="286223"/>
                </a:lnTo>
                <a:lnTo>
                  <a:pt x="314630" y="293813"/>
                </a:lnTo>
                <a:lnTo>
                  <a:pt x="320175" y="300362"/>
                </a:lnTo>
                <a:lnTo>
                  <a:pt x="322035" y="301536"/>
                </a:lnTo>
                <a:lnTo>
                  <a:pt x="323275" y="301367"/>
                </a:lnTo>
                <a:lnTo>
                  <a:pt x="325755" y="2981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23"/>
          <p:cNvSpPr/>
          <p:nvPr/>
        </p:nvSpPr>
        <p:spPr>
          <a:xfrm>
            <a:off x="4057650" y="2468880"/>
            <a:ext cx="120016" cy="522923"/>
          </a:xfrm>
          <a:custGeom>
            <a:avLst/>
            <a:gdLst/>
            <a:ahLst/>
            <a:cxnLst/>
            <a:rect l="0" t="0" r="0" b="0"/>
            <a:pathLst>
              <a:path w="120016" h="522923">
                <a:moveTo>
                  <a:pt x="0" y="0"/>
                </a:moveTo>
                <a:lnTo>
                  <a:pt x="0" y="31244"/>
                </a:lnTo>
                <a:lnTo>
                  <a:pt x="1904" y="43689"/>
                </a:lnTo>
                <a:lnTo>
                  <a:pt x="5079" y="60559"/>
                </a:lnTo>
                <a:lnTo>
                  <a:pt x="9102" y="80377"/>
                </a:lnTo>
                <a:lnTo>
                  <a:pt x="12735" y="101210"/>
                </a:lnTo>
                <a:lnTo>
                  <a:pt x="30490" y="212255"/>
                </a:lnTo>
                <a:lnTo>
                  <a:pt x="37472" y="252946"/>
                </a:lnTo>
                <a:lnTo>
                  <a:pt x="43079" y="282931"/>
                </a:lnTo>
                <a:lnTo>
                  <a:pt x="47769" y="305778"/>
                </a:lnTo>
                <a:lnTo>
                  <a:pt x="62141" y="367529"/>
                </a:lnTo>
                <a:lnTo>
                  <a:pt x="65239" y="379321"/>
                </a:lnTo>
                <a:lnTo>
                  <a:pt x="71222" y="400045"/>
                </a:lnTo>
                <a:lnTo>
                  <a:pt x="79946" y="427776"/>
                </a:lnTo>
                <a:lnTo>
                  <a:pt x="83777" y="438536"/>
                </a:lnTo>
                <a:lnTo>
                  <a:pt x="88236" y="450473"/>
                </a:lnTo>
                <a:lnTo>
                  <a:pt x="120015" y="522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24"/>
          <p:cNvSpPr/>
          <p:nvPr/>
        </p:nvSpPr>
        <p:spPr>
          <a:xfrm>
            <a:off x="3980497" y="2726565"/>
            <a:ext cx="360046" cy="265238"/>
          </a:xfrm>
          <a:custGeom>
            <a:avLst/>
            <a:gdLst/>
            <a:ahLst/>
            <a:cxnLst/>
            <a:rect l="0" t="0" r="0" b="0"/>
            <a:pathLst>
              <a:path w="360046" h="265238">
                <a:moveTo>
                  <a:pt x="0" y="59497"/>
                </a:moveTo>
                <a:lnTo>
                  <a:pt x="31244" y="59497"/>
                </a:lnTo>
                <a:lnTo>
                  <a:pt x="41785" y="58545"/>
                </a:lnTo>
                <a:lnTo>
                  <a:pt x="71276" y="54946"/>
                </a:lnTo>
                <a:lnTo>
                  <a:pt x="84665" y="52653"/>
                </a:lnTo>
                <a:lnTo>
                  <a:pt x="96449" y="50172"/>
                </a:lnTo>
                <a:lnTo>
                  <a:pt x="122876" y="43923"/>
                </a:lnTo>
                <a:lnTo>
                  <a:pt x="163196" y="34795"/>
                </a:lnTo>
                <a:lnTo>
                  <a:pt x="179283" y="30647"/>
                </a:lnTo>
                <a:lnTo>
                  <a:pt x="191912" y="26928"/>
                </a:lnTo>
                <a:lnTo>
                  <a:pt x="202236" y="23497"/>
                </a:lnTo>
                <a:lnTo>
                  <a:pt x="211024" y="20257"/>
                </a:lnTo>
                <a:lnTo>
                  <a:pt x="218788" y="17145"/>
                </a:lnTo>
                <a:lnTo>
                  <a:pt x="225869" y="14117"/>
                </a:lnTo>
                <a:lnTo>
                  <a:pt x="238816" y="8213"/>
                </a:lnTo>
                <a:lnTo>
                  <a:pt x="244936" y="5305"/>
                </a:lnTo>
                <a:lnTo>
                  <a:pt x="250920" y="3367"/>
                </a:lnTo>
                <a:lnTo>
                  <a:pt x="256816" y="2074"/>
                </a:lnTo>
                <a:lnTo>
                  <a:pt x="262650" y="1213"/>
                </a:lnTo>
                <a:lnTo>
                  <a:pt x="268445" y="638"/>
                </a:lnTo>
                <a:lnTo>
                  <a:pt x="274214" y="255"/>
                </a:lnTo>
                <a:lnTo>
                  <a:pt x="279964" y="0"/>
                </a:lnTo>
                <a:lnTo>
                  <a:pt x="284750" y="782"/>
                </a:lnTo>
                <a:lnTo>
                  <a:pt x="292608" y="4191"/>
                </a:lnTo>
                <a:lnTo>
                  <a:pt x="302387" y="11466"/>
                </a:lnTo>
                <a:lnTo>
                  <a:pt x="311317" y="19654"/>
                </a:lnTo>
                <a:lnTo>
                  <a:pt x="314225" y="24363"/>
                </a:lnTo>
                <a:lnTo>
                  <a:pt x="317115" y="30359"/>
                </a:lnTo>
                <a:lnTo>
                  <a:pt x="319995" y="37214"/>
                </a:lnTo>
                <a:lnTo>
                  <a:pt x="321915" y="43689"/>
                </a:lnTo>
                <a:lnTo>
                  <a:pt x="323195" y="49911"/>
                </a:lnTo>
                <a:lnTo>
                  <a:pt x="324048" y="55964"/>
                </a:lnTo>
                <a:lnTo>
                  <a:pt x="325570" y="62857"/>
                </a:lnTo>
                <a:lnTo>
                  <a:pt x="327536" y="70309"/>
                </a:lnTo>
                <a:lnTo>
                  <a:pt x="329801" y="78135"/>
                </a:lnTo>
                <a:lnTo>
                  <a:pt x="331309" y="89067"/>
                </a:lnTo>
                <a:lnTo>
                  <a:pt x="332316" y="102071"/>
                </a:lnTo>
                <a:lnTo>
                  <a:pt x="333433" y="129854"/>
                </a:lnTo>
                <a:lnTo>
                  <a:pt x="334151" y="173654"/>
                </a:lnTo>
                <a:lnTo>
                  <a:pt x="334210" y="181322"/>
                </a:lnTo>
                <a:lnTo>
                  <a:pt x="335201" y="189291"/>
                </a:lnTo>
                <a:lnTo>
                  <a:pt x="336815" y="197461"/>
                </a:lnTo>
                <a:lnTo>
                  <a:pt x="338844" y="205766"/>
                </a:lnTo>
                <a:lnTo>
                  <a:pt x="341148" y="214160"/>
                </a:lnTo>
                <a:lnTo>
                  <a:pt x="346249" y="231106"/>
                </a:lnTo>
                <a:lnTo>
                  <a:pt x="347990" y="238673"/>
                </a:lnTo>
                <a:lnTo>
                  <a:pt x="349151" y="245623"/>
                </a:lnTo>
                <a:lnTo>
                  <a:pt x="349925" y="252161"/>
                </a:lnTo>
                <a:lnTo>
                  <a:pt x="351393" y="257472"/>
                </a:lnTo>
                <a:lnTo>
                  <a:pt x="353325" y="261965"/>
                </a:lnTo>
                <a:lnTo>
                  <a:pt x="360045" y="2652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25"/>
          <p:cNvSpPr/>
          <p:nvPr/>
        </p:nvSpPr>
        <p:spPr>
          <a:xfrm>
            <a:off x="4263390" y="2640330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26"/>
          <p:cNvSpPr/>
          <p:nvPr/>
        </p:nvSpPr>
        <p:spPr>
          <a:xfrm>
            <a:off x="4460557" y="2717482"/>
            <a:ext cx="334328" cy="282894"/>
          </a:xfrm>
          <a:custGeom>
            <a:avLst/>
            <a:gdLst/>
            <a:ahLst/>
            <a:cxnLst/>
            <a:rect l="0" t="0" r="0" b="0"/>
            <a:pathLst>
              <a:path w="334328" h="282894">
                <a:moveTo>
                  <a:pt x="0" y="0"/>
                </a:moveTo>
                <a:lnTo>
                  <a:pt x="4551" y="18204"/>
                </a:lnTo>
                <a:lnTo>
                  <a:pt x="5892" y="30233"/>
                </a:lnTo>
                <a:lnTo>
                  <a:pt x="6785" y="44920"/>
                </a:lnTo>
                <a:lnTo>
                  <a:pt x="7778" y="78067"/>
                </a:lnTo>
                <a:lnTo>
                  <a:pt x="8219" y="111849"/>
                </a:lnTo>
                <a:lnTo>
                  <a:pt x="7385" y="126001"/>
                </a:lnTo>
                <a:lnTo>
                  <a:pt x="5876" y="138293"/>
                </a:lnTo>
                <a:lnTo>
                  <a:pt x="3917" y="149345"/>
                </a:lnTo>
                <a:lnTo>
                  <a:pt x="2612" y="159571"/>
                </a:lnTo>
                <a:lnTo>
                  <a:pt x="1741" y="169246"/>
                </a:lnTo>
                <a:lnTo>
                  <a:pt x="1160" y="178553"/>
                </a:lnTo>
                <a:lnTo>
                  <a:pt x="1726" y="190473"/>
                </a:lnTo>
                <a:lnTo>
                  <a:pt x="3056" y="204135"/>
                </a:lnTo>
                <a:lnTo>
                  <a:pt x="6121" y="229792"/>
                </a:lnTo>
                <a:lnTo>
                  <a:pt x="6938" y="237967"/>
                </a:lnTo>
                <a:lnTo>
                  <a:pt x="7483" y="244370"/>
                </a:lnTo>
                <a:lnTo>
                  <a:pt x="8798" y="246733"/>
                </a:lnTo>
                <a:lnTo>
                  <a:pt x="10628" y="246404"/>
                </a:lnTo>
                <a:lnTo>
                  <a:pt x="12800" y="244279"/>
                </a:lnTo>
                <a:lnTo>
                  <a:pt x="16153" y="237148"/>
                </a:lnTo>
                <a:lnTo>
                  <a:pt x="20294" y="226679"/>
                </a:lnTo>
                <a:lnTo>
                  <a:pt x="24959" y="213984"/>
                </a:lnTo>
                <a:lnTo>
                  <a:pt x="29975" y="203616"/>
                </a:lnTo>
                <a:lnTo>
                  <a:pt x="35223" y="194799"/>
                </a:lnTo>
                <a:lnTo>
                  <a:pt x="40627" y="187016"/>
                </a:lnTo>
                <a:lnTo>
                  <a:pt x="47087" y="177065"/>
                </a:lnTo>
                <a:lnTo>
                  <a:pt x="61885" y="153308"/>
                </a:lnTo>
                <a:lnTo>
                  <a:pt x="68879" y="143163"/>
                </a:lnTo>
                <a:lnTo>
                  <a:pt x="75447" y="134495"/>
                </a:lnTo>
                <a:lnTo>
                  <a:pt x="81731" y="126810"/>
                </a:lnTo>
                <a:lnTo>
                  <a:pt x="87825" y="119783"/>
                </a:lnTo>
                <a:lnTo>
                  <a:pt x="93792" y="113193"/>
                </a:lnTo>
                <a:lnTo>
                  <a:pt x="99676" y="106895"/>
                </a:lnTo>
                <a:lnTo>
                  <a:pt x="106456" y="101743"/>
                </a:lnTo>
                <a:lnTo>
                  <a:pt x="113833" y="97356"/>
                </a:lnTo>
                <a:lnTo>
                  <a:pt x="159658" y="74474"/>
                </a:lnTo>
                <a:lnTo>
                  <a:pt x="165493" y="72509"/>
                </a:lnTo>
                <a:lnTo>
                  <a:pt x="171289" y="71200"/>
                </a:lnTo>
                <a:lnTo>
                  <a:pt x="177058" y="70327"/>
                </a:lnTo>
                <a:lnTo>
                  <a:pt x="182809" y="69744"/>
                </a:lnTo>
                <a:lnTo>
                  <a:pt x="188547" y="69356"/>
                </a:lnTo>
                <a:lnTo>
                  <a:pt x="194278" y="69098"/>
                </a:lnTo>
                <a:lnTo>
                  <a:pt x="200004" y="69878"/>
                </a:lnTo>
                <a:lnTo>
                  <a:pt x="205726" y="71350"/>
                </a:lnTo>
                <a:lnTo>
                  <a:pt x="211446" y="73284"/>
                </a:lnTo>
                <a:lnTo>
                  <a:pt x="217164" y="75526"/>
                </a:lnTo>
                <a:lnTo>
                  <a:pt x="222881" y="77973"/>
                </a:lnTo>
                <a:lnTo>
                  <a:pt x="228597" y="80557"/>
                </a:lnTo>
                <a:lnTo>
                  <a:pt x="234313" y="84185"/>
                </a:lnTo>
                <a:lnTo>
                  <a:pt x="240029" y="88508"/>
                </a:lnTo>
                <a:lnTo>
                  <a:pt x="245744" y="93296"/>
                </a:lnTo>
                <a:lnTo>
                  <a:pt x="250507" y="98392"/>
                </a:lnTo>
                <a:lnTo>
                  <a:pt x="254635" y="103695"/>
                </a:lnTo>
                <a:lnTo>
                  <a:pt x="272654" y="130444"/>
                </a:lnTo>
                <a:lnTo>
                  <a:pt x="276067" y="137445"/>
                </a:lnTo>
                <a:lnTo>
                  <a:pt x="278342" y="144018"/>
                </a:lnTo>
                <a:lnTo>
                  <a:pt x="279859" y="150304"/>
                </a:lnTo>
                <a:lnTo>
                  <a:pt x="286545" y="181906"/>
                </a:lnTo>
                <a:lnTo>
                  <a:pt x="294558" y="221432"/>
                </a:lnTo>
                <a:lnTo>
                  <a:pt x="298289" y="231442"/>
                </a:lnTo>
                <a:lnTo>
                  <a:pt x="302682" y="239067"/>
                </a:lnTo>
                <a:lnTo>
                  <a:pt x="307515" y="245103"/>
                </a:lnTo>
                <a:lnTo>
                  <a:pt x="310738" y="251032"/>
                </a:lnTo>
                <a:lnTo>
                  <a:pt x="312886" y="256890"/>
                </a:lnTo>
                <a:lnTo>
                  <a:pt x="314318" y="262700"/>
                </a:lnTo>
                <a:lnTo>
                  <a:pt x="316225" y="267526"/>
                </a:lnTo>
                <a:lnTo>
                  <a:pt x="320885" y="275428"/>
                </a:lnTo>
                <a:lnTo>
                  <a:pt x="323461" y="277916"/>
                </a:lnTo>
                <a:lnTo>
                  <a:pt x="326131" y="279575"/>
                </a:lnTo>
                <a:lnTo>
                  <a:pt x="334327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27"/>
          <p:cNvSpPr/>
          <p:nvPr/>
        </p:nvSpPr>
        <p:spPr>
          <a:xfrm>
            <a:off x="4760595" y="2700337"/>
            <a:ext cx="358152" cy="651206"/>
          </a:xfrm>
          <a:custGeom>
            <a:avLst/>
            <a:gdLst/>
            <a:ahLst/>
            <a:cxnLst/>
            <a:rect l="0" t="0" r="0" b="0"/>
            <a:pathLst>
              <a:path w="358152" h="651206">
                <a:moveTo>
                  <a:pt x="274320" y="0"/>
                </a:moveTo>
                <a:lnTo>
                  <a:pt x="247626" y="0"/>
                </a:lnTo>
                <a:lnTo>
                  <a:pt x="244142" y="953"/>
                </a:lnTo>
                <a:lnTo>
                  <a:pt x="237729" y="4551"/>
                </a:lnTo>
                <a:lnTo>
                  <a:pt x="231828" y="9701"/>
                </a:lnTo>
                <a:lnTo>
                  <a:pt x="224085" y="16945"/>
                </a:lnTo>
                <a:lnTo>
                  <a:pt x="215112" y="25584"/>
                </a:lnTo>
                <a:lnTo>
                  <a:pt x="208178" y="34201"/>
                </a:lnTo>
                <a:lnTo>
                  <a:pt x="197934" y="51396"/>
                </a:lnTo>
                <a:lnTo>
                  <a:pt x="191963" y="59981"/>
                </a:lnTo>
                <a:lnTo>
                  <a:pt x="185125" y="68562"/>
                </a:lnTo>
                <a:lnTo>
                  <a:pt x="177709" y="77141"/>
                </a:lnTo>
                <a:lnTo>
                  <a:pt x="166929" y="96832"/>
                </a:lnTo>
                <a:lnTo>
                  <a:pt x="162721" y="107418"/>
                </a:lnTo>
                <a:lnTo>
                  <a:pt x="152965" y="126799"/>
                </a:lnTo>
                <a:lnTo>
                  <a:pt x="147697" y="135967"/>
                </a:lnTo>
                <a:lnTo>
                  <a:pt x="141843" y="153775"/>
                </a:lnTo>
                <a:lnTo>
                  <a:pt x="138288" y="172167"/>
                </a:lnTo>
                <a:lnTo>
                  <a:pt x="133534" y="193041"/>
                </a:lnTo>
                <a:lnTo>
                  <a:pt x="130785" y="209939"/>
                </a:lnTo>
                <a:lnTo>
                  <a:pt x="130052" y="217112"/>
                </a:lnTo>
                <a:lnTo>
                  <a:pt x="131779" y="230162"/>
                </a:lnTo>
                <a:lnTo>
                  <a:pt x="135721" y="241359"/>
                </a:lnTo>
                <a:lnTo>
                  <a:pt x="143295" y="253018"/>
                </a:lnTo>
                <a:lnTo>
                  <a:pt x="148776" y="259455"/>
                </a:lnTo>
                <a:lnTo>
                  <a:pt x="151572" y="261553"/>
                </a:lnTo>
                <a:lnTo>
                  <a:pt x="157217" y="263883"/>
                </a:lnTo>
                <a:lnTo>
                  <a:pt x="165751" y="265195"/>
                </a:lnTo>
                <a:lnTo>
                  <a:pt x="168603" y="264427"/>
                </a:lnTo>
                <a:lnTo>
                  <a:pt x="178120" y="258795"/>
                </a:lnTo>
                <a:lnTo>
                  <a:pt x="187432" y="253767"/>
                </a:lnTo>
                <a:lnTo>
                  <a:pt x="191629" y="249188"/>
                </a:lnTo>
                <a:lnTo>
                  <a:pt x="202088" y="230044"/>
                </a:lnTo>
                <a:lnTo>
                  <a:pt x="217065" y="200215"/>
                </a:lnTo>
                <a:lnTo>
                  <a:pt x="222838" y="186140"/>
                </a:lnTo>
                <a:lnTo>
                  <a:pt x="228579" y="171311"/>
                </a:lnTo>
                <a:lnTo>
                  <a:pt x="234305" y="158371"/>
                </a:lnTo>
                <a:lnTo>
                  <a:pt x="237485" y="138650"/>
                </a:lnTo>
                <a:lnTo>
                  <a:pt x="238334" y="126723"/>
                </a:lnTo>
                <a:lnTo>
                  <a:pt x="241816" y="108391"/>
                </a:lnTo>
                <a:lnTo>
                  <a:pt x="245586" y="92941"/>
                </a:lnTo>
                <a:lnTo>
                  <a:pt x="247262" y="76550"/>
                </a:lnTo>
                <a:lnTo>
                  <a:pt x="248007" y="62280"/>
                </a:lnTo>
                <a:lnTo>
                  <a:pt x="248484" y="42147"/>
                </a:lnTo>
                <a:lnTo>
                  <a:pt x="249476" y="39528"/>
                </a:lnTo>
                <a:lnTo>
                  <a:pt x="251090" y="37782"/>
                </a:lnTo>
                <a:lnTo>
                  <a:pt x="255973" y="34980"/>
                </a:lnTo>
                <a:lnTo>
                  <a:pt x="257326" y="35702"/>
                </a:lnTo>
                <a:lnTo>
                  <a:pt x="264733" y="42223"/>
                </a:lnTo>
                <a:lnTo>
                  <a:pt x="273551" y="50833"/>
                </a:lnTo>
                <a:lnTo>
                  <a:pt x="284676" y="66391"/>
                </a:lnTo>
                <a:lnTo>
                  <a:pt x="290749" y="77598"/>
                </a:lnTo>
                <a:lnTo>
                  <a:pt x="307656" y="110370"/>
                </a:lnTo>
                <a:lnTo>
                  <a:pt x="315594" y="128825"/>
                </a:lnTo>
                <a:lnTo>
                  <a:pt x="322791" y="147796"/>
                </a:lnTo>
                <a:lnTo>
                  <a:pt x="329494" y="167111"/>
                </a:lnTo>
                <a:lnTo>
                  <a:pt x="334915" y="183797"/>
                </a:lnTo>
                <a:lnTo>
                  <a:pt x="339481" y="198731"/>
                </a:lnTo>
                <a:lnTo>
                  <a:pt x="347095" y="225485"/>
                </a:lnTo>
                <a:lnTo>
                  <a:pt x="353654" y="250076"/>
                </a:lnTo>
                <a:lnTo>
                  <a:pt x="355784" y="262920"/>
                </a:lnTo>
                <a:lnTo>
                  <a:pt x="357205" y="276245"/>
                </a:lnTo>
                <a:lnTo>
                  <a:pt x="358151" y="289891"/>
                </a:lnTo>
                <a:lnTo>
                  <a:pt x="357830" y="303751"/>
                </a:lnTo>
                <a:lnTo>
                  <a:pt x="356663" y="317753"/>
                </a:lnTo>
                <a:lnTo>
                  <a:pt x="354933" y="331850"/>
                </a:lnTo>
                <a:lnTo>
                  <a:pt x="352826" y="346011"/>
                </a:lnTo>
                <a:lnTo>
                  <a:pt x="347947" y="374445"/>
                </a:lnTo>
                <a:lnTo>
                  <a:pt x="344359" y="389648"/>
                </a:lnTo>
                <a:lnTo>
                  <a:pt x="340063" y="405498"/>
                </a:lnTo>
                <a:lnTo>
                  <a:pt x="335293" y="421779"/>
                </a:lnTo>
                <a:lnTo>
                  <a:pt x="330209" y="437396"/>
                </a:lnTo>
                <a:lnTo>
                  <a:pt x="324914" y="452570"/>
                </a:lnTo>
                <a:lnTo>
                  <a:pt x="319479" y="467449"/>
                </a:lnTo>
                <a:lnTo>
                  <a:pt x="313951" y="481177"/>
                </a:lnTo>
                <a:lnTo>
                  <a:pt x="308361" y="494140"/>
                </a:lnTo>
                <a:lnTo>
                  <a:pt x="297069" y="518703"/>
                </a:lnTo>
                <a:lnTo>
                  <a:pt x="285701" y="542320"/>
                </a:lnTo>
                <a:lnTo>
                  <a:pt x="279050" y="553951"/>
                </a:lnTo>
                <a:lnTo>
                  <a:pt x="271758" y="565516"/>
                </a:lnTo>
                <a:lnTo>
                  <a:pt x="264039" y="577036"/>
                </a:lnTo>
                <a:lnTo>
                  <a:pt x="256036" y="586621"/>
                </a:lnTo>
                <a:lnTo>
                  <a:pt x="247843" y="594915"/>
                </a:lnTo>
                <a:lnTo>
                  <a:pt x="239523" y="602350"/>
                </a:lnTo>
                <a:lnTo>
                  <a:pt x="231120" y="609212"/>
                </a:lnTo>
                <a:lnTo>
                  <a:pt x="222660" y="615691"/>
                </a:lnTo>
                <a:lnTo>
                  <a:pt x="214162" y="621916"/>
                </a:lnTo>
                <a:lnTo>
                  <a:pt x="197100" y="633912"/>
                </a:lnTo>
                <a:lnTo>
                  <a:pt x="188550" y="639778"/>
                </a:lnTo>
                <a:lnTo>
                  <a:pt x="179993" y="643689"/>
                </a:lnTo>
                <a:lnTo>
                  <a:pt x="171430" y="646296"/>
                </a:lnTo>
                <a:lnTo>
                  <a:pt x="162864" y="648034"/>
                </a:lnTo>
                <a:lnTo>
                  <a:pt x="153343" y="649193"/>
                </a:lnTo>
                <a:lnTo>
                  <a:pt x="143187" y="649965"/>
                </a:lnTo>
                <a:lnTo>
                  <a:pt x="123646" y="650823"/>
                </a:lnTo>
                <a:lnTo>
                  <a:pt x="108611" y="651205"/>
                </a:lnTo>
                <a:lnTo>
                  <a:pt x="100982" y="650354"/>
                </a:lnTo>
                <a:lnTo>
                  <a:pt x="93038" y="648834"/>
                </a:lnTo>
                <a:lnTo>
                  <a:pt x="84886" y="646869"/>
                </a:lnTo>
                <a:lnTo>
                  <a:pt x="76593" y="643653"/>
                </a:lnTo>
                <a:lnTo>
                  <a:pt x="68207" y="639605"/>
                </a:lnTo>
                <a:lnTo>
                  <a:pt x="52222" y="630979"/>
                </a:lnTo>
                <a:lnTo>
                  <a:pt x="38767" y="623970"/>
                </a:lnTo>
                <a:lnTo>
                  <a:pt x="28977" y="615140"/>
                </a:lnTo>
                <a:lnTo>
                  <a:pt x="20498" y="604866"/>
                </a:lnTo>
                <a:lnTo>
                  <a:pt x="15571" y="599459"/>
                </a:lnTo>
                <a:lnTo>
                  <a:pt x="0" y="5743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28"/>
          <p:cNvSpPr/>
          <p:nvPr/>
        </p:nvSpPr>
        <p:spPr>
          <a:xfrm>
            <a:off x="1734713" y="3729037"/>
            <a:ext cx="453974" cy="351284"/>
          </a:xfrm>
          <a:custGeom>
            <a:avLst/>
            <a:gdLst/>
            <a:ahLst/>
            <a:cxnLst/>
            <a:rect l="0" t="0" r="0" b="0"/>
            <a:pathLst>
              <a:path w="453974" h="351284">
                <a:moveTo>
                  <a:pt x="179812" y="0"/>
                </a:moveTo>
                <a:lnTo>
                  <a:pt x="144016" y="11932"/>
                </a:lnTo>
                <a:lnTo>
                  <a:pt x="130247" y="17368"/>
                </a:lnTo>
                <a:lnTo>
                  <a:pt x="123909" y="20151"/>
                </a:lnTo>
                <a:lnTo>
                  <a:pt x="111786" y="30864"/>
                </a:lnTo>
                <a:lnTo>
                  <a:pt x="105886" y="37721"/>
                </a:lnTo>
                <a:lnTo>
                  <a:pt x="100048" y="44197"/>
                </a:lnTo>
                <a:lnTo>
                  <a:pt x="88481" y="56473"/>
                </a:lnTo>
                <a:lnTo>
                  <a:pt x="82729" y="63366"/>
                </a:lnTo>
                <a:lnTo>
                  <a:pt x="76990" y="70819"/>
                </a:lnTo>
                <a:lnTo>
                  <a:pt x="71259" y="78645"/>
                </a:lnTo>
                <a:lnTo>
                  <a:pt x="44989" y="116965"/>
                </a:lnTo>
                <a:lnTo>
                  <a:pt x="22177" y="150861"/>
                </a:lnTo>
                <a:lnTo>
                  <a:pt x="16620" y="160582"/>
                </a:lnTo>
                <a:lnTo>
                  <a:pt x="11962" y="169919"/>
                </a:lnTo>
                <a:lnTo>
                  <a:pt x="7904" y="179002"/>
                </a:lnTo>
                <a:lnTo>
                  <a:pt x="5199" y="187915"/>
                </a:lnTo>
                <a:lnTo>
                  <a:pt x="3396" y="196714"/>
                </a:lnTo>
                <a:lnTo>
                  <a:pt x="2193" y="205438"/>
                </a:lnTo>
                <a:lnTo>
                  <a:pt x="1392" y="213159"/>
                </a:lnTo>
                <a:lnTo>
                  <a:pt x="858" y="220211"/>
                </a:lnTo>
                <a:lnTo>
                  <a:pt x="502" y="226818"/>
                </a:lnTo>
                <a:lnTo>
                  <a:pt x="106" y="246858"/>
                </a:lnTo>
                <a:lnTo>
                  <a:pt x="0" y="258869"/>
                </a:lnTo>
                <a:lnTo>
                  <a:pt x="882" y="268782"/>
                </a:lnTo>
                <a:lnTo>
                  <a:pt x="2423" y="277295"/>
                </a:lnTo>
                <a:lnTo>
                  <a:pt x="4402" y="284876"/>
                </a:lnTo>
                <a:lnTo>
                  <a:pt x="8580" y="292788"/>
                </a:lnTo>
                <a:lnTo>
                  <a:pt x="14222" y="300919"/>
                </a:lnTo>
                <a:lnTo>
                  <a:pt x="20841" y="309198"/>
                </a:lnTo>
                <a:lnTo>
                  <a:pt x="27158" y="315669"/>
                </a:lnTo>
                <a:lnTo>
                  <a:pt x="39258" y="325400"/>
                </a:lnTo>
                <a:lnTo>
                  <a:pt x="50986" y="332900"/>
                </a:lnTo>
                <a:lnTo>
                  <a:pt x="56780" y="336233"/>
                </a:lnTo>
                <a:lnTo>
                  <a:pt x="70838" y="339937"/>
                </a:lnTo>
                <a:lnTo>
                  <a:pt x="78588" y="340925"/>
                </a:lnTo>
                <a:lnTo>
                  <a:pt x="86611" y="342536"/>
                </a:lnTo>
                <a:lnTo>
                  <a:pt x="94818" y="344562"/>
                </a:lnTo>
                <a:lnTo>
                  <a:pt x="103147" y="346866"/>
                </a:lnTo>
                <a:lnTo>
                  <a:pt x="110604" y="348401"/>
                </a:lnTo>
                <a:lnTo>
                  <a:pt x="123970" y="350108"/>
                </a:lnTo>
                <a:lnTo>
                  <a:pt x="131154" y="349610"/>
                </a:lnTo>
                <a:lnTo>
                  <a:pt x="138801" y="348326"/>
                </a:lnTo>
                <a:lnTo>
                  <a:pt x="146756" y="346517"/>
                </a:lnTo>
                <a:lnTo>
                  <a:pt x="160675" y="341967"/>
                </a:lnTo>
                <a:lnTo>
                  <a:pt x="173212" y="336771"/>
                </a:lnTo>
                <a:lnTo>
                  <a:pt x="185133" y="331286"/>
                </a:lnTo>
                <a:lnTo>
                  <a:pt x="202555" y="322843"/>
                </a:lnTo>
                <a:lnTo>
                  <a:pt x="214050" y="314618"/>
                </a:lnTo>
                <a:lnTo>
                  <a:pt x="225509" y="303661"/>
                </a:lnTo>
                <a:lnTo>
                  <a:pt x="231231" y="296738"/>
                </a:lnTo>
                <a:lnTo>
                  <a:pt x="236951" y="289265"/>
                </a:lnTo>
                <a:lnTo>
                  <a:pt x="242670" y="282379"/>
                </a:lnTo>
                <a:lnTo>
                  <a:pt x="248387" y="275882"/>
                </a:lnTo>
                <a:lnTo>
                  <a:pt x="254103" y="269647"/>
                </a:lnTo>
                <a:lnTo>
                  <a:pt x="260772" y="259774"/>
                </a:lnTo>
                <a:lnTo>
                  <a:pt x="268075" y="247478"/>
                </a:lnTo>
                <a:lnTo>
                  <a:pt x="275801" y="233565"/>
                </a:lnTo>
                <a:lnTo>
                  <a:pt x="281905" y="221433"/>
                </a:lnTo>
                <a:lnTo>
                  <a:pt x="286926" y="210487"/>
                </a:lnTo>
                <a:lnTo>
                  <a:pt x="291226" y="200332"/>
                </a:lnTo>
                <a:lnTo>
                  <a:pt x="294093" y="190705"/>
                </a:lnTo>
                <a:lnTo>
                  <a:pt x="296004" y="181429"/>
                </a:lnTo>
                <a:lnTo>
                  <a:pt x="297278" y="172388"/>
                </a:lnTo>
                <a:lnTo>
                  <a:pt x="299080" y="162550"/>
                </a:lnTo>
                <a:lnTo>
                  <a:pt x="301234" y="152182"/>
                </a:lnTo>
                <a:lnTo>
                  <a:pt x="303622" y="141460"/>
                </a:lnTo>
                <a:lnTo>
                  <a:pt x="304262" y="133359"/>
                </a:lnTo>
                <a:lnTo>
                  <a:pt x="303736" y="127006"/>
                </a:lnTo>
                <a:lnTo>
                  <a:pt x="300611" y="117407"/>
                </a:lnTo>
                <a:lnTo>
                  <a:pt x="294450" y="107601"/>
                </a:lnTo>
                <a:lnTo>
                  <a:pt x="292674" y="104973"/>
                </a:lnTo>
                <a:lnTo>
                  <a:pt x="292201" y="105224"/>
                </a:lnTo>
                <a:lnTo>
                  <a:pt x="291885" y="106345"/>
                </a:lnTo>
                <a:lnTo>
                  <a:pt x="290582" y="112987"/>
                </a:lnTo>
                <a:lnTo>
                  <a:pt x="286828" y="128639"/>
                </a:lnTo>
                <a:lnTo>
                  <a:pt x="285446" y="136242"/>
                </a:lnTo>
                <a:lnTo>
                  <a:pt x="284524" y="143215"/>
                </a:lnTo>
                <a:lnTo>
                  <a:pt x="283910" y="149770"/>
                </a:lnTo>
                <a:lnTo>
                  <a:pt x="284453" y="157949"/>
                </a:lnTo>
                <a:lnTo>
                  <a:pt x="285767" y="167212"/>
                </a:lnTo>
                <a:lnTo>
                  <a:pt x="294721" y="218555"/>
                </a:lnTo>
                <a:lnTo>
                  <a:pt x="298328" y="233333"/>
                </a:lnTo>
                <a:lnTo>
                  <a:pt x="302638" y="247948"/>
                </a:lnTo>
                <a:lnTo>
                  <a:pt x="307416" y="262454"/>
                </a:lnTo>
                <a:lnTo>
                  <a:pt x="312506" y="274982"/>
                </a:lnTo>
                <a:lnTo>
                  <a:pt x="317804" y="286191"/>
                </a:lnTo>
                <a:lnTo>
                  <a:pt x="323242" y="296522"/>
                </a:lnTo>
                <a:lnTo>
                  <a:pt x="328772" y="304361"/>
                </a:lnTo>
                <a:lnTo>
                  <a:pt x="334363" y="310540"/>
                </a:lnTo>
                <a:lnTo>
                  <a:pt x="345656" y="320898"/>
                </a:lnTo>
                <a:lnTo>
                  <a:pt x="357025" y="331851"/>
                </a:lnTo>
                <a:lnTo>
                  <a:pt x="368428" y="340530"/>
                </a:lnTo>
                <a:lnTo>
                  <a:pt x="378894" y="346609"/>
                </a:lnTo>
                <a:lnTo>
                  <a:pt x="386720" y="349311"/>
                </a:lnTo>
                <a:lnTo>
                  <a:pt x="395913" y="350512"/>
                </a:lnTo>
                <a:lnTo>
                  <a:pt x="409259" y="351188"/>
                </a:lnTo>
                <a:lnTo>
                  <a:pt x="412787" y="351283"/>
                </a:lnTo>
                <a:lnTo>
                  <a:pt x="421786" y="348848"/>
                </a:lnTo>
                <a:lnTo>
                  <a:pt x="426853" y="346865"/>
                </a:lnTo>
                <a:lnTo>
                  <a:pt x="431183" y="343639"/>
                </a:lnTo>
                <a:lnTo>
                  <a:pt x="438535" y="334973"/>
                </a:lnTo>
                <a:lnTo>
                  <a:pt x="444977" y="327312"/>
                </a:lnTo>
                <a:lnTo>
                  <a:pt x="448028" y="323936"/>
                </a:lnTo>
                <a:lnTo>
                  <a:pt x="450063" y="318827"/>
                </a:lnTo>
                <a:lnTo>
                  <a:pt x="451419" y="312564"/>
                </a:lnTo>
                <a:lnTo>
                  <a:pt x="452323" y="305531"/>
                </a:lnTo>
                <a:lnTo>
                  <a:pt x="452926" y="296080"/>
                </a:lnTo>
                <a:lnTo>
                  <a:pt x="453328" y="285017"/>
                </a:lnTo>
                <a:lnTo>
                  <a:pt x="453893" y="244152"/>
                </a:lnTo>
                <a:lnTo>
                  <a:pt x="453973" y="228491"/>
                </a:lnTo>
                <a:lnTo>
                  <a:pt x="453073" y="215192"/>
                </a:lnTo>
                <a:lnTo>
                  <a:pt x="451521" y="203469"/>
                </a:lnTo>
                <a:lnTo>
                  <a:pt x="449534" y="192796"/>
                </a:lnTo>
                <a:lnTo>
                  <a:pt x="447256" y="182823"/>
                </a:lnTo>
                <a:lnTo>
                  <a:pt x="444786" y="173317"/>
                </a:lnTo>
                <a:lnTo>
                  <a:pt x="442186" y="164123"/>
                </a:lnTo>
                <a:lnTo>
                  <a:pt x="439500" y="156087"/>
                </a:lnTo>
                <a:lnTo>
                  <a:pt x="436757" y="148826"/>
                </a:lnTo>
                <a:lnTo>
                  <a:pt x="433976" y="142080"/>
                </a:lnTo>
                <a:lnTo>
                  <a:pt x="430217" y="135677"/>
                </a:lnTo>
                <a:lnTo>
                  <a:pt x="425806" y="129504"/>
                </a:lnTo>
                <a:lnTo>
                  <a:pt x="420960" y="123484"/>
                </a:lnTo>
                <a:lnTo>
                  <a:pt x="410496" y="114254"/>
                </a:lnTo>
                <a:lnTo>
                  <a:pt x="396435" y="103703"/>
                </a:lnTo>
                <a:lnTo>
                  <a:pt x="388484" y="97525"/>
                </a:lnTo>
                <a:lnTo>
                  <a:pt x="378600" y="91604"/>
                </a:lnTo>
                <a:lnTo>
                  <a:pt x="367857" y="88338"/>
                </a:lnTo>
                <a:lnTo>
                  <a:pt x="356732" y="86886"/>
                </a:lnTo>
                <a:lnTo>
                  <a:pt x="345438" y="86241"/>
                </a:lnTo>
                <a:lnTo>
                  <a:pt x="331528" y="88495"/>
                </a:lnTo>
                <a:lnTo>
                  <a:pt x="308399" y="94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29"/>
          <p:cNvSpPr/>
          <p:nvPr/>
        </p:nvSpPr>
        <p:spPr>
          <a:xfrm>
            <a:off x="2291714" y="3814359"/>
            <a:ext cx="711519" cy="257381"/>
          </a:xfrm>
          <a:custGeom>
            <a:avLst/>
            <a:gdLst/>
            <a:ahLst/>
            <a:cxnLst/>
            <a:rect l="0" t="0" r="0" b="0"/>
            <a:pathLst>
              <a:path w="711519" h="257381">
                <a:moveTo>
                  <a:pt x="0" y="8976"/>
                </a:moveTo>
                <a:lnTo>
                  <a:pt x="4551" y="22628"/>
                </a:lnTo>
                <a:lnTo>
                  <a:pt x="5892" y="30460"/>
                </a:lnTo>
                <a:lnTo>
                  <a:pt x="6786" y="39491"/>
                </a:lnTo>
                <a:lnTo>
                  <a:pt x="7381" y="49322"/>
                </a:lnTo>
                <a:lnTo>
                  <a:pt x="8731" y="61590"/>
                </a:lnTo>
                <a:lnTo>
                  <a:pt x="12771" y="90463"/>
                </a:lnTo>
                <a:lnTo>
                  <a:pt x="15182" y="103305"/>
                </a:lnTo>
                <a:lnTo>
                  <a:pt x="17741" y="114725"/>
                </a:lnTo>
                <a:lnTo>
                  <a:pt x="20400" y="125195"/>
                </a:lnTo>
                <a:lnTo>
                  <a:pt x="25894" y="149529"/>
                </a:lnTo>
                <a:lnTo>
                  <a:pt x="28693" y="162685"/>
                </a:lnTo>
                <a:lnTo>
                  <a:pt x="31511" y="174314"/>
                </a:lnTo>
                <a:lnTo>
                  <a:pt x="34343" y="184924"/>
                </a:lnTo>
                <a:lnTo>
                  <a:pt x="37183" y="194854"/>
                </a:lnTo>
                <a:lnTo>
                  <a:pt x="40029" y="203380"/>
                </a:lnTo>
                <a:lnTo>
                  <a:pt x="42878" y="210968"/>
                </a:lnTo>
                <a:lnTo>
                  <a:pt x="45731" y="217932"/>
                </a:lnTo>
                <a:lnTo>
                  <a:pt x="48585" y="223528"/>
                </a:lnTo>
                <a:lnTo>
                  <a:pt x="51440" y="228210"/>
                </a:lnTo>
                <a:lnTo>
                  <a:pt x="54296" y="232284"/>
                </a:lnTo>
                <a:lnTo>
                  <a:pt x="57152" y="235001"/>
                </a:lnTo>
                <a:lnTo>
                  <a:pt x="60009" y="236811"/>
                </a:lnTo>
                <a:lnTo>
                  <a:pt x="65724" y="238823"/>
                </a:lnTo>
                <a:lnTo>
                  <a:pt x="75248" y="239956"/>
                </a:lnTo>
                <a:lnTo>
                  <a:pt x="84561" y="240221"/>
                </a:lnTo>
                <a:lnTo>
                  <a:pt x="87807" y="239340"/>
                </a:lnTo>
                <a:lnTo>
                  <a:pt x="89971" y="237799"/>
                </a:lnTo>
                <a:lnTo>
                  <a:pt x="95556" y="231080"/>
                </a:lnTo>
                <a:lnTo>
                  <a:pt x="100572" y="224846"/>
                </a:lnTo>
                <a:lnTo>
                  <a:pt x="103243" y="220517"/>
                </a:lnTo>
                <a:lnTo>
                  <a:pt x="105977" y="215726"/>
                </a:lnTo>
                <a:lnTo>
                  <a:pt x="109704" y="209674"/>
                </a:lnTo>
                <a:lnTo>
                  <a:pt x="118925" y="195330"/>
                </a:lnTo>
                <a:lnTo>
                  <a:pt x="123099" y="186552"/>
                </a:lnTo>
                <a:lnTo>
                  <a:pt x="126833" y="176890"/>
                </a:lnTo>
                <a:lnTo>
                  <a:pt x="130276" y="166638"/>
                </a:lnTo>
                <a:lnTo>
                  <a:pt x="135428" y="154089"/>
                </a:lnTo>
                <a:lnTo>
                  <a:pt x="141721" y="140008"/>
                </a:lnTo>
                <a:lnTo>
                  <a:pt x="148773" y="124905"/>
                </a:lnTo>
                <a:lnTo>
                  <a:pt x="154427" y="111980"/>
                </a:lnTo>
                <a:lnTo>
                  <a:pt x="159149" y="100505"/>
                </a:lnTo>
                <a:lnTo>
                  <a:pt x="163250" y="89998"/>
                </a:lnTo>
                <a:lnTo>
                  <a:pt x="172886" y="63083"/>
                </a:lnTo>
                <a:lnTo>
                  <a:pt x="178122" y="47905"/>
                </a:lnTo>
                <a:lnTo>
                  <a:pt x="181613" y="36833"/>
                </a:lnTo>
                <a:lnTo>
                  <a:pt x="183941" y="28500"/>
                </a:lnTo>
                <a:lnTo>
                  <a:pt x="185492" y="21992"/>
                </a:lnTo>
                <a:lnTo>
                  <a:pt x="186527" y="20511"/>
                </a:lnTo>
                <a:lnTo>
                  <a:pt x="187216" y="22381"/>
                </a:lnTo>
                <a:lnTo>
                  <a:pt x="187676" y="26485"/>
                </a:lnTo>
                <a:lnTo>
                  <a:pt x="187030" y="33984"/>
                </a:lnTo>
                <a:lnTo>
                  <a:pt x="185647" y="43745"/>
                </a:lnTo>
                <a:lnTo>
                  <a:pt x="183772" y="55015"/>
                </a:lnTo>
                <a:lnTo>
                  <a:pt x="182522" y="65386"/>
                </a:lnTo>
                <a:lnTo>
                  <a:pt x="181689" y="75158"/>
                </a:lnTo>
                <a:lnTo>
                  <a:pt x="181134" y="84529"/>
                </a:lnTo>
                <a:lnTo>
                  <a:pt x="180517" y="102563"/>
                </a:lnTo>
                <a:lnTo>
                  <a:pt x="180352" y="111372"/>
                </a:lnTo>
                <a:lnTo>
                  <a:pt x="182147" y="124865"/>
                </a:lnTo>
                <a:lnTo>
                  <a:pt x="185249" y="141480"/>
                </a:lnTo>
                <a:lnTo>
                  <a:pt x="189222" y="160177"/>
                </a:lnTo>
                <a:lnTo>
                  <a:pt x="192823" y="174546"/>
                </a:lnTo>
                <a:lnTo>
                  <a:pt x="196176" y="186031"/>
                </a:lnTo>
                <a:lnTo>
                  <a:pt x="199364" y="195593"/>
                </a:lnTo>
                <a:lnTo>
                  <a:pt x="203395" y="203872"/>
                </a:lnTo>
                <a:lnTo>
                  <a:pt x="207987" y="211297"/>
                </a:lnTo>
                <a:lnTo>
                  <a:pt x="212953" y="218151"/>
                </a:lnTo>
                <a:lnTo>
                  <a:pt x="217216" y="224626"/>
                </a:lnTo>
                <a:lnTo>
                  <a:pt x="221011" y="230847"/>
                </a:lnTo>
                <a:lnTo>
                  <a:pt x="224493" y="236900"/>
                </a:lnTo>
                <a:lnTo>
                  <a:pt x="229672" y="241888"/>
                </a:lnTo>
                <a:lnTo>
                  <a:pt x="235983" y="246166"/>
                </a:lnTo>
                <a:lnTo>
                  <a:pt x="248709" y="252506"/>
                </a:lnTo>
                <a:lnTo>
                  <a:pt x="257540" y="255324"/>
                </a:lnTo>
                <a:lnTo>
                  <a:pt x="276862" y="257133"/>
                </a:lnTo>
                <a:lnTo>
                  <a:pt x="284340" y="257380"/>
                </a:lnTo>
                <a:lnTo>
                  <a:pt x="288620" y="255541"/>
                </a:lnTo>
                <a:lnTo>
                  <a:pt x="298456" y="248418"/>
                </a:lnTo>
                <a:lnTo>
                  <a:pt x="302793" y="243851"/>
                </a:lnTo>
                <a:lnTo>
                  <a:pt x="306637" y="238902"/>
                </a:lnTo>
                <a:lnTo>
                  <a:pt x="310153" y="233697"/>
                </a:lnTo>
                <a:lnTo>
                  <a:pt x="314401" y="228322"/>
                </a:lnTo>
                <a:lnTo>
                  <a:pt x="319139" y="222834"/>
                </a:lnTo>
                <a:lnTo>
                  <a:pt x="324202" y="217271"/>
                </a:lnTo>
                <a:lnTo>
                  <a:pt x="328530" y="209751"/>
                </a:lnTo>
                <a:lnTo>
                  <a:pt x="332367" y="200929"/>
                </a:lnTo>
                <a:lnTo>
                  <a:pt x="335879" y="191237"/>
                </a:lnTo>
                <a:lnTo>
                  <a:pt x="341077" y="179061"/>
                </a:lnTo>
                <a:lnTo>
                  <a:pt x="360140" y="137476"/>
                </a:lnTo>
                <a:lnTo>
                  <a:pt x="364871" y="126075"/>
                </a:lnTo>
                <a:lnTo>
                  <a:pt x="368977" y="115617"/>
                </a:lnTo>
                <a:lnTo>
                  <a:pt x="376080" y="96377"/>
                </a:lnTo>
                <a:lnTo>
                  <a:pt x="379308" y="87246"/>
                </a:lnTo>
                <a:lnTo>
                  <a:pt x="381460" y="76396"/>
                </a:lnTo>
                <a:lnTo>
                  <a:pt x="382894" y="64400"/>
                </a:lnTo>
                <a:lnTo>
                  <a:pt x="383850" y="51640"/>
                </a:lnTo>
                <a:lnTo>
                  <a:pt x="385440" y="41228"/>
                </a:lnTo>
                <a:lnTo>
                  <a:pt x="387453" y="32382"/>
                </a:lnTo>
                <a:lnTo>
                  <a:pt x="389747" y="24580"/>
                </a:lnTo>
                <a:lnTo>
                  <a:pt x="392229" y="17474"/>
                </a:lnTo>
                <a:lnTo>
                  <a:pt x="394836" y="10831"/>
                </a:lnTo>
                <a:lnTo>
                  <a:pt x="397527" y="4498"/>
                </a:lnTo>
                <a:lnTo>
                  <a:pt x="400273" y="1228"/>
                </a:lnTo>
                <a:lnTo>
                  <a:pt x="403056" y="0"/>
                </a:lnTo>
                <a:lnTo>
                  <a:pt x="405864" y="135"/>
                </a:lnTo>
                <a:lnTo>
                  <a:pt x="407736" y="1177"/>
                </a:lnTo>
                <a:lnTo>
                  <a:pt x="408984" y="2824"/>
                </a:lnTo>
                <a:lnTo>
                  <a:pt x="411323" y="8146"/>
                </a:lnTo>
                <a:lnTo>
                  <a:pt x="420586" y="27085"/>
                </a:lnTo>
                <a:lnTo>
                  <a:pt x="423266" y="32479"/>
                </a:lnTo>
                <a:lnTo>
                  <a:pt x="426958" y="44647"/>
                </a:lnTo>
                <a:lnTo>
                  <a:pt x="431323" y="61331"/>
                </a:lnTo>
                <a:lnTo>
                  <a:pt x="436139" y="81027"/>
                </a:lnTo>
                <a:lnTo>
                  <a:pt x="446570" y="128311"/>
                </a:lnTo>
                <a:lnTo>
                  <a:pt x="455651" y="172504"/>
                </a:lnTo>
                <a:lnTo>
                  <a:pt x="458073" y="185622"/>
                </a:lnTo>
                <a:lnTo>
                  <a:pt x="459687" y="195320"/>
                </a:lnTo>
                <a:lnTo>
                  <a:pt x="460763" y="203690"/>
                </a:lnTo>
                <a:lnTo>
                  <a:pt x="461480" y="211175"/>
                </a:lnTo>
                <a:lnTo>
                  <a:pt x="461959" y="218070"/>
                </a:lnTo>
                <a:lnTo>
                  <a:pt x="462278" y="220762"/>
                </a:lnTo>
                <a:lnTo>
                  <a:pt x="462490" y="220652"/>
                </a:lnTo>
                <a:lnTo>
                  <a:pt x="462790" y="213935"/>
                </a:lnTo>
                <a:lnTo>
                  <a:pt x="462891" y="198580"/>
                </a:lnTo>
                <a:lnTo>
                  <a:pt x="462908" y="182736"/>
                </a:lnTo>
                <a:lnTo>
                  <a:pt x="463863" y="176250"/>
                </a:lnTo>
                <a:lnTo>
                  <a:pt x="465452" y="169070"/>
                </a:lnTo>
                <a:lnTo>
                  <a:pt x="467464" y="161425"/>
                </a:lnTo>
                <a:lnTo>
                  <a:pt x="469758" y="153471"/>
                </a:lnTo>
                <a:lnTo>
                  <a:pt x="474846" y="137013"/>
                </a:lnTo>
                <a:lnTo>
                  <a:pt x="478489" y="126719"/>
                </a:lnTo>
                <a:lnTo>
                  <a:pt x="487617" y="102581"/>
                </a:lnTo>
                <a:lnTo>
                  <a:pt x="492718" y="91382"/>
                </a:lnTo>
                <a:lnTo>
                  <a:pt x="498024" y="81058"/>
                </a:lnTo>
                <a:lnTo>
                  <a:pt x="508047" y="62920"/>
                </a:lnTo>
                <a:lnTo>
                  <a:pt x="515676" y="48508"/>
                </a:lnTo>
                <a:lnTo>
                  <a:pt x="520949" y="41998"/>
                </a:lnTo>
                <a:lnTo>
                  <a:pt x="527322" y="35753"/>
                </a:lnTo>
                <a:lnTo>
                  <a:pt x="534428" y="29685"/>
                </a:lnTo>
                <a:lnTo>
                  <a:pt x="541071" y="24687"/>
                </a:lnTo>
                <a:lnTo>
                  <a:pt x="547404" y="20402"/>
                </a:lnTo>
                <a:lnTo>
                  <a:pt x="558568" y="14054"/>
                </a:lnTo>
                <a:lnTo>
                  <a:pt x="566706" y="11233"/>
                </a:lnTo>
                <a:lnTo>
                  <a:pt x="585582" y="9421"/>
                </a:lnTo>
                <a:lnTo>
                  <a:pt x="592999" y="9174"/>
                </a:lnTo>
                <a:lnTo>
                  <a:pt x="597263" y="11013"/>
                </a:lnTo>
                <a:lnTo>
                  <a:pt x="607080" y="18136"/>
                </a:lnTo>
                <a:lnTo>
                  <a:pt x="615254" y="25112"/>
                </a:lnTo>
                <a:lnTo>
                  <a:pt x="618767" y="28306"/>
                </a:lnTo>
                <a:lnTo>
                  <a:pt x="622061" y="33292"/>
                </a:lnTo>
                <a:lnTo>
                  <a:pt x="625210" y="39474"/>
                </a:lnTo>
                <a:lnTo>
                  <a:pt x="628262" y="46453"/>
                </a:lnTo>
                <a:lnTo>
                  <a:pt x="631249" y="53963"/>
                </a:lnTo>
                <a:lnTo>
                  <a:pt x="637108" y="69927"/>
                </a:lnTo>
                <a:lnTo>
                  <a:pt x="640004" y="83900"/>
                </a:lnTo>
                <a:lnTo>
                  <a:pt x="642887" y="101788"/>
                </a:lnTo>
                <a:lnTo>
                  <a:pt x="645761" y="122285"/>
                </a:lnTo>
                <a:lnTo>
                  <a:pt x="648630" y="139761"/>
                </a:lnTo>
                <a:lnTo>
                  <a:pt x="651495" y="155221"/>
                </a:lnTo>
                <a:lnTo>
                  <a:pt x="654358" y="169337"/>
                </a:lnTo>
                <a:lnTo>
                  <a:pt x="657219" y="180654"/>
                </a:lnTo>
                <a:lnTo>
                  <a:pt x="660079" y="190103"/>
                </a:lnTo>
                <a:lnTo>
                  <a:pt x="662938" y="198307"/>
                </a:lnTo>
                <a:lnTo>
                  <a:pt x="664843" y="204729"/>
                </a:lnTo>
                <a:lnTo>
                  <a:pt x="666114" y="209963"/>
                </a:lnTo>
                <a:lnTo>
                  <a:pt x="666961" y="214405"/>
                </a:lnTo>
                <a:lnTo>
                  <a:pt x="668479" y="217366"/>
                </a:lnTo>
                <a:lnTo>
                  <a:pt x="670442" y="219340"/>
                </a:lnTo>
                <a:lnTo>
                  <a:pt x="672704" y="220656"/>
                </a:lnTo>
                <a:lnTo>
                  <a:pt x="677758" y="222119"/>
                </a:lnTo>
                <a:lnTo>
                  <a:pt x="696959" y="223186"/>
                </a:lnTo>
                <a:lnTo>
                  <a:pt x="711518" y="2232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30"/>
          <p:cNvSpPr/>
          <p:nvPr/>
        </p:nvSpPr>
        <p:spPr>
          <a:xfrm>
            <a:off x="3114675" y="3600450"/>
            <a:ext cx="94298" cy="428626"/>
          </a:xfrm>
          <a:custGeom>
            <a:avLst/>
            <a:gdLst/>
            <a:ahLst/>
            <a:cxnLst/>
            <a:rect l="0" t="0" r="0" b="0"/>
            <a:pathLst>
              <a:path w="94298" h="428626">
                <a:moveTo>
                  <a:pt x="0" y="0"/>
                </a:moveTo>
                <a:lnTo>
                  <a:pt x="0" y="52277"/>
                </a:lnTo>
                <a:lnTo>
                  <a:pt x="952" y="68189"/>
                </a:lnTo>
                <a:lnTo>
                  <a:pt x="2539" y="86417"/>
                </a:lnTo>
                <a:lnTo>
                  <a:pt x="4550" y="106188"/>
                </a:lnTo>
                <a:lnTo>
                  <a:pt x="7796" y="126990"/>
                </a:lnTo>
                <a:lnTo>
                  <a:pt x="11865" y="148477"/>
                </a:lnTo>
                <a:lnTo>
                  <a:pt x="20513" y="188862"/>
                </a:lnTo>
                <a:lnTo>
                  <a:pt x="30737" y="233018"/>
                </a:lnTo>
                <a:lnTo>
                  <a:pt x="36838" y="258186"/>
                </a:lnTo>
                <a:lnTo>
                  <a:pt x="38846" y="270231"/>
                </a:lnTo>
                <a:lnTo>
                  <a:pt x="40185" y="282072"/>
                </a:lnTo>
                <a:lnTo>
                  <a:pt x="41077" y="293775"/>
                </a:lnTo>
                <a:lnTo>
                  <a:pt x="45482" y="311103"/>
                </a:lnTo>
                <a:lnTo>
                  <a:pt x="52229" y="332179"/>
                </a:lnTo>
                <a:lnTo>
                  <a:pt x="94297" y="4286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31"/>
          <p:cNvSpPr/>
          <p:nvPr/>
        </p:nvSpPr>
        <p:spPr>
          <a:xfrm>
            <a:off x="2994660" y="3832415"/>
            <a:ext cx="385763" cy="215858"/>
          </a:xfrm>
          <a:custGeom>
            <a:avLst/>
            <a:gdLst/>
            <a:ahLst/>
            <a:cxnLst/>
            <a:rect l="0" t="0" r="0" b="0"/>
            <a:pathLst>
              <a:path w="385763" h="215858">
                <a:moveTo>
                  <a:pt x="0" y="102362"/>
                </a:moveTo>
                <a:lnTo>
                  <a:pt x="38625" y="83049"/>
                </a:lnTo>
                <a:lnTo>
                  <a:pt x="45752" y="79010"/>
                </a:lnTo>
                <a:lnTo>
                  <a:pt x="53361" y="74411"/>
                </a:lnTo>
                <a:lnTo>
                  <a:pt x="61292" y="69441"/>
                </a:lnTo>
                <a:lnTo>
                  <a:pt x="73246" y="63270"/>
                </a:lnTo>
                <a:lnTo>
                  <a:pt x="87883" y="56298"/>
                </a:lnTo>
                <a:lnTo>
                  <a:pt x="104308" y="48793"/>
                </a:lnTo>
                <a:lnTo>
                  <a:pt x="118116" y="42837"/>
                </a:lnTo>
                <a:lnTo>
                  <a:pt x="130179" y="37913"/>
                </a:lnTo>
                <a:lnTo>
                  <a:pt x="151202" y="29903"/>
                </a:lnTo>
                <a:lnTo>
                  <a:pt x="170071" y="23168"/>
                </a:lnTo>
                <a:lnTo>
                  <a:pt x="180055" y="20038"/>
                </a:lnTo>
                <a:lnTo>
                  <a:pt x="201309" y="14021"/>
                </a:lnTo>
                <a:lnTo>
                  <a:pt x="213264" y="11083"/>
                </a:lnTo>
                <a:lnTo>
                  <a:pt x="239246" y="5279"/>
                </a:lnTo>
                <a:lnTo>
                  <a:pt x="250937" y="3350"/>
                </a:lnTo>
                <a:lnTo>
                  <a:pt x="261589" y="2064"/>
                </a:lnTo>
                <a:lnTo>
                  <a:pt x="279139" y="635"/>
                </a:lnTo>
                <a:lnTo>
                  <a:pt x="290114" y="0"/>
                </a:lnTo>
                <a:lnTo>
                  <a:pt x="296279" y="783"/>
                </a:lnTo>
                <a:lnTo>
                  <a:pt x="303247" y="2258"/>
                </a:lnTo>
                <a:lnTo>
                  <a:pt x="310749" y="4193"/>
                </a:lnTo>
                <a:lnTo>
                  <a:pt x="321625" y="8884"/>
                </a:lnTo>
                <a:lnTo>
                  <a:pt x="325859" y="11468"/>
                </a:lnTo>
                <a:lnTo>
                  <a:pt x="329634" y="15097"/>
                </a:lnTo>
                <a:lnTo>
                  <a:pt x="333104" y="19420"/>
                </a:lnTo>
                <a:lnTo>
                  <a:pt x="350066" y="44597"/>
                </a:lnTo>
                <a:lnTo>
                  <a:pt x="354345" y="54327"/>
                </a:lnTo>
                <a:lnTo>
                  <a:pt x="358150" y="65576"/>
                </a:lnTo>
                <a:lnTo>
                  <a:pt x="361639" y="77838"/>
                </a:lnTo>
                <a:lnTo>
                  <a:pt x="363965" y="87918"/>
                </a:lnTo>
                <a:lnTo>
                  <a:pt x="365515" y="96543"/>
                </a:lnTo>
                <a:lnTo>
                  <a:pt x="366549" y="104198"/>
                </a:lnTo>
                <a:lnTo>
                  <a:pt x="368191" y="112158"/>
                </a:lnTo>
                <a:lnTo>
                  <a:pt x="370238" y="120323"/>
                </a:lnTo>
                <a:lnTo>
                  <a:pt x="372555" y="128623"/>
                </a:lnTo>
                <a:lnTo>
                  <a:pt x="375052" y="139872"/>
                </a:lnTo>
                <a:lnTo>
                  <a:pt x="380367" y="167611"/>
                </a:lnTo>
                <a:lnTo>
                  <a:pt x="382166" y="179199"/>
                </a:lnTo>
                <a:lnTo>
                  <a:pt x="383364" y="188829"/>
                </a:lnTo>
                <a:lnTo>
                  <a:pt x="384696" y="203657"/>
                </a:lnTo>
                <a:lnTo>
                  <a:pt x="385052" y="208944"/>
                </a:lnTo>
                <a:lnTo>
                  <a:pt x="385446" y="215454"/>
                </a:lnTo>
                <a:lnTo>
                  <a:pt x="385552" y="215857"/>
                </a:lnTo>
                <a:lnTo>
                  <a:pt x="385762" y="2138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32"/>
          <p:cNvSpPr/>
          <p:nvPr/>
        </p:nvSpPr>
        <p:spPr>
          <a:xfrm>
            <a:off x="3320414" y="372046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33"/>
          <p:cNvSpPr/>
          <p:nvPr/>
        </p:nvSpPr>
        <p:spPr>
          <a:xfrm>
            <a:off x="3543300" y="3794178"/>
            <a:ext cx="248603" cy="286333"/>
          </a:xfrm>
          <a:custGeom>
            <a:avLst/>
            <a:gdLst/>
            <a:ahLst/>
            <a:cxnLst/>
            <a:rect l="0" t="0" r="0" b="0"/>
            <a:pathLst>
              <a:path w="248603" h="286333">
                <a:moveTo>
                  <a:pt x="0" y="20584"/>
                </a:moveTo>
                <a:lnTo>
                  <a:pt x="4550" y="43338"/>
                </a:lnTo>
                <a:lnTo>
                  <a:pt x="5891" y="50994"/>
                </a:lnTo>
                <a:lnTo>
                  <a:pt x="6785" y="57050"/>
                </a:lnTo>
                <a:lnTo>
                  <a:pt x="7380" y="62039"/>
                </a:lnTo>
                <a:lnTo>
                  <a:pt x="8730" y="68223"/>
                </a:lnTo>
                <a:lnTo>
                  <a:pt x="10582" y="75204"/>
                </a:lnTo>
                <a:lnTo>
                  <a:pt x="12770" y="82715"/>
                </a:lnTo>
                <a:lnTo>
                  <a:pt x="14228" y="90579"/>
                </a:lnTo>
                <a:lnTo>
                  <a:pt x="15200" y="98680"/>
                </a:lnTo>
                <a:lnTo>
                  <a:pt x="15849" y="106938"/>
                </a:lnTo>
                <a:lnTo>
                  <a:pt x="17233" y="115301"/>
                </a:lnTo>
                <a:lnTo>
                  <a:pt x="19109" y="123734"/>
                </a:lnTo>
                <a:lnTo>
                  <a:pt x="21311" y="132213"/>
                </a:lnTo>
                <a:lnTo>
                  <a:pt x="22780" y="140723"/>
                </a:lnTo>
                <a:lnTo>
                  <a:pt x="23759" y="149254"/>
                </a:lnTo>
                <a:lnTo>
                  <a:pt x="24412" y="157799"/>
                </a:lnTo>
                <a:lnTo>
                  <a:pt x="25799" y="166353"/>
                </a:lnTo>
                <a:lnTo>
                  <a:pt x="27677" y="174914"/>
                </a:lnTo>
                <a:lnTo>
                  <a:pt x="29881" y="183478"/>
                </a:lnTo>
                <a:lnTo>
                  <a:pt x="31351" y="192045"/>
                </a:lnTo>
                <a:lnTo>
                  <a:pt x="32330" y="200614"/>
                </a:lnTo>
                <a:lnTo>
                  <a:pt x="33419" y="215850"/>
                </a:lnTo>
                <a:lnTo>
                  <a:pt x="33903" y="225796"/>
                </a:lnTo>
                <a:lnTo>
                  <a:pt x="34117" y="235932"/>
                </a:lnTo>
                <a:lnTo>
                  <a:pt x="34256" y="248860"/>
                </a:lnTo>
                <a:lnTo>
                  <a:pt x="33314" y="249920"/>
                </a:lnTo>
                <a:lnTo>
                  <a:pt x="31734" y="250627"/>
                </a:lnTo>
                <a:lnTo>
                  <a:pt x="29729" y="251099"/>
                </a:lnTo>
                <a:lnTo>
                  <a:pt x="28391" y="250460"/>
                </a:lnTo>
                <a:lnTo>
                  <a:pt x="27500" y="249082"/>
                </a:lnTo>
                <a:lnTo>
                  <a:pt x="26906" y="247211"/>
                </a:lnTo>
                <a:lnTo>
                  <a:pt x="26246" y="240052"/>
                </a:lnTo>
                <a:lnTo>
                  <a:pt x="26069" y="235476"/>
                </a:lnTo>
                <a:lnTo>
                  <a:pt x="25822" y="215383"/>
                </a:lnTo>
                <a:lnTo>
                  <a:pt x="25748" y="186782"/>
                </a:lnTo>
                <a:lnTo>
                  <a:pt x="26690" y="176150"/>
                </a:lnTo>
                <a:lnTo>
                  <a:pt x="28271" y="165252"/>
                </a:lnTo>
                <a:lnTo>
                  <a:pt x="30277" y="154177"/>
                </a:lnTo>
                <a:lnTo>
                  <a:pt x="32567" y="143936"/>
                </a:lnTo>
                <a:lnTo>
                  <a:pt x="35046" y="134251"/>
                </a:lnTo>
                <a:lnTo>
                  <a:pt x="40340" y="114918"/>
                </a:lnTo>
                <a:lnTo>
                  <a:pt x="45869" y="93625"/>
                </a:lnTo>
                <a:lnTo>
                  <a:pt x="49629" y="83565"/>
                </a:lnTo>
                <a:lnTo>
                  <a:pt x="54041" y="74002"/>
                </a:lnTo>
                <a:lnTo>
                  <a:pt x="58887" y="64769"/>
                </a:lnTo>
                <a:lnTo>
                  <a:pt x="64023" y="56708"/>
                </a:lnTo>
                <a:lnTo>
                  <a:pt x="69352" y="49429"/>
                </a:lnTo>
                <a:lnTo>
                  <a:pt x="74810" y="42672"/>
                </a:lnTo>
                <a:lnTo>
                  <a:pt x="79400" y="36262"/>
                </a:lnTo>
                <a:lnTo>
                  <a:pt x="83413" y="30083"/>
                </a:lnTo>
                <a:lnTo>
                  <a:pt x="87041" y="24059"/>
                </a:lnTo>
                <a:lnTo>
                  <a:pt x="91365" y="19091"/>
                </a:lnTo>
                <a:lnTo>
                  <a:pt x="96152" y="14826"/>
                </a:lnTo>
                <a:lnTo>
                  <a:pt x="101249" y="11031"/>
                </a:lnTo>
                <a:lnTo>
                  <a:pt x="106552" y="7548"/>
                </a:lnTo>
                <a:lnTo>
                  <a:pt x="111992" y="4273"/>
                </a:lnTo>
                <a:lnTo>
                  <a:pt x="117523" y="1138"/>
                </a:lnTo>
                <a:lnTo>
                  <a:pt x="123116" y="0"/>
                </a:lnTo>
                <a:lnTo>
                  <a:pt x="128750" y="194"/>
                </a:lnTo>
                <a:lnTo>
                  <a:pt x="134410" y="1275"/>
                </a:lnTo>
                <a:lnTo>
                  <a:pt x="139137" y="2949"/>
                </a:lnTo>
                <a:lnTo>
                  <a:pt x="143240" y="5018"/>
                </a:lnTo>
                <a:lnTo>
                  <a:pt x="146928" y="7349"/>
                </a:lnTo>
                <a:lnTo>
                  <a:pt x="151292" y="10808"/>
                </a:lnTo>
                <a:lnTo>
                  <a:pt x="156106" y="15019"/>
                </a:lnTo>
                <a:lnTo>
                  <a:pt x="161220" y="19732"/>
                </a:lnTo>
                <a:lnTo>
                  <a:pt x="165582" y="26683"/>
                </a:lnTo>
                <a:lnTo>
                  <a:pt x="169443" y="35128"/>
                </a:lnTo>
                <a:lnTo>
                  <a:pt x="172970" y="44567"/>
                </a:lnTo>
                <a:lnTo>
                  <a:pt x="176273" y="54671"/>
                </a:lnTo>
                <a:lnTo>
                  <a:pt x="179428" y="65216"/>
                </a:lnTo>
                <a:lnTo>
                  <a:pt x="182483" y="76056"/>
                </a:lnTo>
                <a:lnTo>
                  <a:pt x="185473" y="90903"/>
                </a:lnTo>
                <a:lnTo>
                  <a:pt x="188419" y="108421"/>
                </a:lnTo>
                <a:lnTo>
                  <a:pt x="191335" y="127720"/>
                </a:lnTo>
                <a:lnTo>
                  <a:pt x="194231" y="144395"/>
                </a:lnTo>
                <a:lnTo>
                  <a:pt x="197115" y="159322"/>
                </a:lnTo>
                <a:lnTo>
                  <a:pt x="208587" y="215206"/>
                </a:lnTo>
                <a:lnTo>
                  <a:pt x="211448" y="226532"/>
                </a:lnTo>
                <a:lnTo>
                  <a:pt x="214307" y="235988"/>
                </a:lnTo>
                <a:lnTo>
                  <a:pt x="217166" y="244197"/>
                </a:lnTo>
                <a:lnTo>
                  <a:pt x="220025" y="251574"/>
                </a:lnTo>
                <a:lnTo>
                  <a:pt x="222883" y="258397"/>
                </a:lnTo>
                <a:lnTo>
                  <a:pt x="225741" y="264851"/>
                </a:lnTo>
                <a:lnTo>
                  <a:pt x="228599" y="269154"/>
                </a:lnTo>
                <a:lnTo>
                  <a:pt x="231456" y="272023"/>
                </a:lnTo>
                <a:lnTo>
                  <a:pt x="237171" y="276162"/>
                </a:lnTo>
                <a:lnTo>
                  <a:pt x="240029" y="278599"/>
                </a:lnTo>
                <a:lnTo>
                  <a:pt x="248602" y="2863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34"/>
          <p:cNvSpPr/>
          <p:nvPr/>
        </p:nvSpPr>
        <p:spPr>
          <a:xfrm>
            <a:off x="3891343" y="3755461"/>
            <a:ext cx="123445" cy="279505"/>
          </a:xfrm>
          <a:custGeom>
            <a:avLst/>
            <a:gdLst/>
            <a:ahLst/>
            <a:cxnLst/>
            <a:rect l="0" t="0" r="0" b="0"/>
            <a:pathLst>
              <a:path w="123445" h="279505">
                <a:moveTo>
                  <a:pt x="123444" y="16439"/>
                </a:moveTo>
                <a:lnTo>
                  <a:pt x="114343" y="7337"/>
                </a:lnTo>
                <a:lnTo>
                  <a:pt x="110709" y="4656"/>
                </a:lnTo>
                <a:lnTo>
                  <a:pt x="107334" y="2868"/>
                </a:lnTo>
                <a:lnTo>
                  <a:pt x="104131" y="1677"/>
                </a:lnTo>
                <a:lnTo>
                  <a:pt x="101044" y="882"/>
                </a:lnTo>
                <a:lnTo>
                  <a:pt x="98033" y="353"/>
                </a:lnTo>
                <a:lnTo>
                  <a:pt x="95073" y="0"/>
                </a:lnTo>
                <a:lnTo>
                  <a:pt x="92148" y="717"/>
                </a:lnTo>
                <a:lnTo>
                  <a:pt x="89245" y="2148"/>
                </a:lnTo>
                <a:lnTo>
                  <a:pt x="86357" y="4054"/>
                </a:lnTo>
                <a:lnTo>
                  <a:pt x="82527" y="7229"/>
                </a:lnTo>
                <a:lnTo>
                  <a:pt x="78068" y="11252"/>
                </a:lnTo>
                <a:lnTo>
                  <a:pt x="73191" y="15838"/>
                </a:lnTo>
                <a:lnTo>
                  <a:pt x="68987" y="20801"/>
                </a:lnTo>
                <a:lnTo>
                  <a:pt x="65232" y="26014"/>
                </a:lnTo>
                <a:lnTo>
                  <a:pt x="61776" y="31395"/>
                </a:lnTo>
                <a:lnTo>
                  <a:pt x="56615" y="40697"/>
                </a:lnTo>
                <a:lnTo>
                  <a:pt x="36650" y="79189"/>
                </a:lnTo>
                <a:lnTo>
                  <a:pt x="24226" y="103700"/>
                </a:lnTo>
                <a:lnTo>
                  <a:pt x="19199" y="114618"/>
                </a:lnTo>
                <a:lnTo>
                  <a:pt x="14895" y="124754"/>
                </a:lnTo>
                <a:lnTo>
                  <a:pt x="11073" y="134369"/>
                </a:lnTo>
                <a:lnTo>
                  <a:pt x="7572" y="147446"/>
                </a:lnTo>
                <a:lnTo>
                  <a:pt x="4287" y="162832"/>
                </a:lnTo>
                <a:lnTo>
                  <a:pt x="1143" y="179756"/>
                </a:lnTo>
                <a:lnTo>
                  <a:pt x="0" y="195802"/>
                </a:lnTo>
                <a:lnTo>
                  <a:pt x="191" y="211262"/>
                </a:lnTo>
                <a:lnTo>
                  <a:pt x="1989" y="238282"/>
                </a:lnTo>
                <a:lnTo>
                  <a:pt x="2790" y="256641"/>
                </a:lnTo>
                <a:lnTo>
                  <a:pt x="3955" y="263251"/>
                </a:lnTo>
                <a:lnTo>
                  <a:pt x="5685" y="268610"/>
                </a:lnTo>
                <a:lnTo>
                  <a:pt x="7790" y="273136"/>
                </a:lnTo>
                <a:lnTo>
                  <a:pt x="11099" y="276152"/>
                </a:lnTo>
                <a:lnTo>
                  <a:pt x="15210" y="278164"/>
                </a:lnTo>
                <a:lnTo>
                  <a:pt x="19855" y="279504"/>
                </a:lnTo>
                <a:lnTo>
                  <a:pt x="23905" y="279446"/>
                </a:lnTo>
                <a:lnTo>
                  <a:pt x="27557" y="278454"/>
                </a:lnTo>
                <a:lnTo>
                  <a:pt x="39788" y="272508"/>
                </a:lnTo>
                <a:lnTo>
                  <a:pt x="44814" y="270019"/>
                </a:lnTo>
                <a:lnTo>
                  <a:pt x="49116" y="266455"/>
                </a:lnTo>
                <a:lnTo>
                  <a:pt x="52937" y="262174"/>
                </a:lnTo>
                <a:lnTo>
                  <a:pt x="56437" y="257414"/>
                </a:lnTo>
                <a:lnTo>
                  <a:pt x="60675" y="252337"/>
                </a:lnTo>
                <a:lnTo>
                  <a:pt x="65405" y="247047"/>
                </a:lnTo>
                <a:lnTo>
                  <a:pt x="70464" y="241615"/>
                </a:lnTo>
                <a:lnTo>
                  <a:pt x="74789" y="235136"/>
                </a:lnTo>
                <a:lnTo>
                  <a:pt x="78625" y="227959"/>
                </a:lnTo>
                <a:lnTo>
                  <a:pt x="82135" y="220317"/>
                </a:lnTo>
                <a:lnTo>
                  <a:pt x="85427" y="212365"/>
                </a:lnTo>
                <a:lnTo>
                  <a:pt x="88574" y="204206"/>
                </a:lnTo>
                <a:lnTo>
                  <a:pt x="123444" y="119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35"/>
          <p:cNvSpPr/>
          <p:nvPr/>
        </p:nvSpPr>
        <p:spPr>
          <a:xfrm>
            <a:off x="3937634" y="3780472"/>
            <a:ext cx="178293" cy="577726"/>
          </a:xfrm>
          <a:custGeom>
            <a:avLst/>
            <a:gdLst/>
            <a:ahLst/>
            <a:cxnLst/>
            <a:rect l="0" t="0" r="0" b="0"/>
            <a:pathLst>
              <a:path w="178293" h="577726">
                <a:moveTo>
                  <a:pt x="102870" y="0"/>
                </a:moveTo>
                <a:lnTo>
                  <a:pt x="97932" y="0"/>
                </a:lnTo>
                <a:lnTo>
                  <a:pt x="100040" y="0"/>
                </a:lnTo>
                <a:lnTo>
                  <a:pt x="100984" y="1905"/>
                </a:lnTo>
                <a:lnTo>
                  <a:pt x="103264" y="13688"/>
                </a:lnTo>
                <a:lnTo>
                  <a:pt x="107173" y="23864"/>
                </a:lnTo>
                <a:lnTo>
                  <a:pt x="112085" y="34736"/>
                </a:lnTo>
                <a:lnTo>
                  <a:pt x="114729" y="40302"/>
                </a:lnTo>
                <a:lnTo>
                  <a:pt x="117666" y="54107"/>
                </a:lnTo>
                <a:lnTo>
                  <a:pt x="118449" y="61789"/>
                </a:lnTo>
                <a:lnTo>
                  <a:pt x="120876" y="72625"/>
                </a:lnTo>
                <a:lnTo>
                  <a:pt x="124400" y="85564"/>
                </a:lnTo>
                <a:lnTo>
                  <a:pt x="128653" y="99905"/>
                </a:lnTo>
                <a:lnTo>
                  <a:pt x="133394" y="113276"/>
                </a:lnTo>
                <a:lnTo>
                  <a:pt x="138460" y="126000"/>
                </a:lnTo>
                <a:lnTo>
                  <a:pt x="143742" y="138292"/>
                </a:lnTo>
                <a:lnTo>
                  <a:pt x="148215" y="149345"/>
                </a:lnTo>
                <a:lnTo>
                  <a:pt x="155726" y="169245"/>
                </a:lnTo>
                <a:lnTo>
                  <a:pt x="159063" y="183315"/>
                </a:lnTo>
                <a:lnTo>
                  <a:pt x="162240" y="200315"/>
                </a:lnTo>
                <a:lnTo>
                  <a:pt x="165310" y="219269"/>
                </a:lnTo>
                <a:lnTo>
                  <a:pt x="168309" y="234761"/>
                </a:lnTo>
                <a:lnTo>
                  <a:pt x="171262" y="247948"/>
                </a:lnTo>
                <a:lnTo>
                  <a:pt x="174182" y="259596"/>
                </a:lnTo>
                <a:lnTo>
                  <a:pt x="176129" y="275934"/>
                </a:lnTo>
                <a:lnTo>
                  <a:pt x="177427" y="295398"/>
                </a:lnTo>
                <a:lnTo>
                  <a:pt x="178292" y="316948"/>
                </a:lnTo>
                <a:lnTo>
                  <a:pt x="177917" y="335124"/>
                </a:lnTo>
                <a:lnTo>
                  <a:pt x="176714" y="351051"/>
                </a:lnTo>
                <a:lnTo>
                  <a:pt x="174959" y="365479"/>
                </a:lnTo>
                <a:lnTo>
                  <a:pt x="172837" y="378908"/>
                </a:lnTo>
                <a:lnTo>
                  <a:pt x="170470" y="391670"/>
                </a:lnTo>
                <a:lnTo>
                  <a:pt x="167940" y="403988"/>
                </a:lnTo>
                <a:lnTo>
                  <a:pt x="164347" y="416010"/>
                </a:lnTo>
                <a:lnTo>
                  <a:pt x="160047" y="427835"/>
                </a:lnTo>
                <a:lnTo>
                  <a:pt x="155276" y="439528"/>
                </a:lnTo>
                <a:lnTo>
                  <a:pt x="150190" y="451134"/>
                </a:lnTo>
                <a:lnTo>
                  <a:pt x="139459" y="474189"/>
                </a:lnTo>
                <a:lnTo>
                  <a:pt x="133930" y="484719"/>
                </a:lnTo>
                <a:lnTo>
                  <a:pt x="128339" y="494596"/>
                </a:lnTo>
                <a:lnTo>
                  <a:pt x="122708" y="504038"/>
                </a:lnTo>
                <a:lnTo>
                  <a:pt x="111369" y="522149"/>
                </a:lnTo>
                <a:lnTo>
                  <a:pt x="105679" y="530980"/>
                </a:lnTo>
                <a:lnTo>
                  <a:pt x="99980" y="538772"/>
                </a:lnTo>
                <a:lnTo>
                  <a:pt x="94276" y="545871"/>
                </a:lnTo>
                <a:lnTo>
                  <a:pt x="88569" y="552509"/>
                </a:lnTo>
                <a:lnTo>
                  <a:pt x="82858" y="557887"/>
                </a:lnTo>
                <a:lnTo>
                  <a:pt x="77147" y="562425"/>
                </a:lnTo>
                <a:lnTo>
                  <a:pt x="71434" y="566402"/>
                </a:lnTo>
                <a:lnTo>
                  <a:pt x="65720" y="570007"/>
                </a:lnTo>
                <a:lnTo>
                  <a:pt x="60006" y="573362"/>
                </a:lnTo>
                <a:lnTo>
                  <a:pt x="54292" y="576551"/>
                </a:lnTo>
                <a:lnTo>
                  <a:pt x="49530" y="577725"/>
                </a:lnTo>
                <a:lnTo>
                  <a:pt x="45403" y="577555"/>
                </a:lnTo>
                <a:lnTo>
                  <a:pt x="41698" y="576489"/>
                </a:lnTo>
                <a:lnTo>
                  <a:pt x="37324" y="575779"/>
                </a:lnTo>
                <a:lnTo>
                  <a:pt x="32503" y="575305"/>
                </a:lnTo>
                <a:lnTo>
                  <a:pt x="27384" y="574989"/>
                </a:lnTo>
                <a:lnTo>
                  <a:pt x="23019" y="572874"/>
                </a:lnTo>
                <a:lnTo>
                  <a:pt x="19156" y="569558"/>
                </a:lnTo>
                <a:lnTo>
                  <a:pt x="15628" y="565443"/>
                </a:lnTo>
                <a:lnTo>
                  <a:pt x="13277" y="560795"/>
                </a:lnTo>
                <a:lnTo>
                  <a:pt x="11709" y="555791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36"/>
          <p:cNvSpPr/>
          <p:nvPr/>
        </p:nvSpPr>
        <p:spPr>
          <a:xfrm>
            <a:off x="4520565" y="3814762"/>
            <a:ext cx="394336" cy="42833"/>
          </a:xfrm>
          <a:custGeom>
            <a:avLst/>
            <a:gdLst/>
            <a:ahLst/>
            <a:cxnLst/>
            <a:rect l="0" t="0" r="0" b="0"/>
            <a:pathLst>
              <a:path w="394336" h="42833">
                <a:moveTo>
                  <a:pt x="0" y="34290"/>
                </a:moveTo>
                <a:lnTo>
                  <a:pt x="13652" y="38841"/>
                </a:lnTo>
                <a:lnTo>
                  <a:pt x="19579" y="40182"/>
                </a:lnTo>
                <a:lnTo>
                  <a:pt x="25435" y="41075"/>
                </a:lnTo>
                <a:lnTo>
                  <a:pt x="37022" y="42068"/>
                </a:lnTo>
                <a:lnTo>
                  <a:pt x="48521" y="42510"/>
                </a:lnTo>
                <a:lnTo>
                  <a:pt x="78270" y="42793"/>
                </a:lnTo>
                <a:lnTo>
                  <a:pt x="94793" y="42832"/>
                </a:lnTo>
                <a:lnTo>
                  <a:pt x="104153" y="41889"/>
                </a:lnTo>
                <a:lnTo>
                  <a:pt x="114203" y="40309"/>
                </a:lnTo>
                <a:lnTo>
                  <a:pt x="124713" y="38303"/>
                </a:lnTo>
                <a:lnTo>
                  <a:pt x="250482" y="16456"/>
                </a:lnTo>
                <a:lnTo>
                  <a:pt x="272716" y="11923"/>
                </a:lnTo>
                <a:lnTo>
                  <a:pt x="290395" y="7949"/>
                </a:lnTo>
                <a:lnTo>
                  <a:pt x="306944" y="5299"/>
                </a:lnTo>
                <a:lnTo>
                  <a:pt x="322740" y="3533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37"/>
          <p:cNvSpPr/>
          <p:nvPr/>
        </p:nvSpPr>
        <p:spPr>
          <a:xfrm>
            <a:off x="4683442" y="3669029"/>
            <a:ext cx="77154" cy="402909"/>
          </a:xfrm>
          <a:custGeom>
            <a:avLst/>
            <a:gdLst/>
            <a:ahLst/>
            <a:cxnLst/>
            <a:rect l="0" t="0" r="0" b="0"/>
            <a:pathLst>
              <a:path w="77154" h="402909">
                <a:moveTo>
                  <a:pt x="0" y="0"/>
                </a:moveTo>
                <a:lnTo>
                  <a:pt x="4551" y="18204"/>
                </a:lnTo>
                <a:lnTo>
                  <a:pt x="6844" y="29281"/>
                </a:lnTo>
                <a:lnTo>
                  <a:pt x="11932" y="56829"/>
                </a:lnTo>
                <a:lnTo>
                  <a:pt x="22959" y="125067"/>
                </a:lnTo>
                <a:lnTo>
                  <a:pt x="25783" y="139576"/>
                </a:lnTo>
                <a:lnTo>
                  <a:pt x="31462" y="165857"/>
                </a:lnTo>
                <a:lnTo>
                  <a:pt x="37160" y="190237"/>
                </a:lnTo>
                <a:lnTo>
                  <a:pt x="39061" y="202072"/>
                </a:lnTo>
                <a:lnTo>
                  <a:pt x="40328" y="213773"/>
                </a:lnTo>
                <a:lnTo>
                  <a:pt x="41173" y="225383"/>
                </a:lnTo>
                <a:lnTo>
                  <a:pt x="42689" y="236933"/>
                </a:lnTo>
                <a:lnTo>
                  <a:pt x="44652" y="248443"/>
                </a:lnTo>
                <a:lnTo>
                  <a:pt x="46913" y="259926"/>
                </a:lnTo>
                <a:lnTo>
                  <a:pt x="48420" y="270440"/>
                </a:lnTo>
                <a:lnTo>
                  <a:pt x="49425" y="280306"/>
                </a:lnTo>
                <a:lnTo>
                  <a:pt x="50095" y="289741"/>
                </a:lnTo>
                <a:lnTo>
                  <a:pt x="50542" y="298888"/>
                </a:lnTo>
                <a:lnTo>
                  <a:pt x="51038" y="316672"/>
                </a:lnTo>
                <a:lnTo>
                  <a:pt x="52123" y="325415"/>
                </a:lnTo>
                <a:lnTo>
                  <a:pt x="53799" y="334101"/>
                </a:lnTo>
                <a:lnTo>
                  <a:pt x="55868" y="342749"/>
                </a:lnTo>
                <a:lnTo>
                  <a:pt x="57248" y="352325"/>
                </a:lnTo>
                <a:lnTo>
                  <a:pt x="58168" y="362518"/>
                </a:lnTo>
                <a:lnTo>
                  <a:pt x="58781" y="373124"/>
                </a:lnTo>
                <a:lnTo>
                  <a:pt x="60142" y="381147"/>
                </a:lnTo>
                <a:lnTo>
                  <a:pt x="62002" y="387448"/>
                </a:lnTo>
                <a:lnTo>
                  <a:pt x="77153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38"/>
          <p:cNvSpPr/>
          <p:nvPr/>
        </p:nvSpPr>
        <p:spPr>
          <a:xfrm>
            <a:off x="5112067" y="3686175"/>
            <a:ext cx="505779" cy="298145"/>
          </a:xfrm>
          <a:custGeom>
            <a:avLst/>
            <a:gdLst/>
            <a:ahLst/>
            <a:cxnLst/>
            <a:rect l="0" t="0" r="0" b="0"/>
            <a:pathLst>
              <a:path w="505779" h="298145">
                <a:moveTo>
                  <a:pt x="0" y="0"/>
                </a:moveTo>
                <a:lnTo>
                  <a:pt x="0" y="22754"/>
                </a:lnTo>
                <a:lnTo>
                  <a:pt x="953" y="32314"/>
                </a:lnTo>
                <a:lnTo>
                  <a:pt x="2540" y="41545"/>
                </a:lnTo>
                <a:lnTo>
                  <a:pt x="4551" y="50556"/>
                </a:lnTo>
                <a:lnTo>
                  <a:pt x="5891" y="60374"/>
                </a:lnTo>
                <a:lnTo>
                  <a:pt x="6785" y="70729"/>
                </a:lnTo>
                <a:lnTo>
                  <a:pt x="7381" y="81443"/>
                </a:lnTo>
                <a:lnTo>
                  <a:pt x="8043" y="113667"/>
                </a:lnTo>
                <a:lnTo>
                  <a:pt x="8219" y="132928"/>
                </a:lnTo>
                <a:lnTo>
                  <a:pt x="9290" y="158151"/>
                </a:lnTo>
                <a:lnTo>
                  <a:pt x="16330" y="280188"/>
                </a:lnTo>
                <a:lnTo>
                  <a:pt x="16602" y="282994"/>
                </a:lnTo>
                <a:lnTo>
                  <a:pt x="16783" y="282961"/>
                </a:lnTo>
                <a:lnTo>
                  <a:pt x="21589" y="246506"/>
                </a:lnTo>
                <a:lnTo>
                  <a:pt x="24870" y="227202"/>
                </a:lnTo>
                <a:lnTo>
                  <a:pt x="33596" y="182893"/>
                </a:lnTo>
                <a:lnTo>
                  <a:pt x="38590" y="163839"/>
                </a:lnTo>
                <a:lnTo>
                  <a:pt x="43824" y="147326"/>
                </a:lnTo>
                <a:lnTo>
                  <a:pt x="49219" y="132507"/>
                </a:lnTo>
                <a:lnTo>
                  <a:pt x="54720" y="119770"/>
                </a:lnTo>
                <a:lnTo>
                  <a:pt x="60293" y="108422"/>
                </a:lnTo>
                <a:lnTo>
                  <a:pt x="65913" y="97999"/>
                </a:lnTo>
                <a:lnTo>
                  <a:pt x="71565" y="88192"/>
                </a:lnTo>
                <a:lnTo>
                  <a:pt x="77237" y="78797"/>
                </a:lnTo>
                <a:lnTo>
                  <a:pt x="82924" y="69676"/>
                </a:lnTo>
                <a:lnTo>
                  <a:pt x="87668" y="62643"/>
                </a:lnTo>
                <a:lnTo>
                  <a:pt x="91783" y="57002"/>
                </a:lnTo>
                <a:lnTo>
                  <a:pt x="98895" y="48194"/>
                </a:lnTo>
                <a:lnTo>
                  <a:pt x="105231" y="41104"/>
                </a:lnTo>
                <a:lnTo>
                  <a:pt x="109206" y="38833"/>
                </a:lnTo>
                <a:lnTo>
                  <a:pt x="118704" y="36309"/>
                </a:lnTo>
                <a:lnTo>
                  <a:pt x="121999" y="36588"/>
                </a:lnTo>
                <a:lnTo>
                  <a:pt x="124195" y="37727"/>
                </a:lnTo>
                <a:lnTo>
                  <a:pt x="127587" y="42485"/>
                </a:lnTo>
                <a:lnTo>
                  <a:pt x="132271" y="50949"/>
                </a:lnTo>
                <a:lnTo>
                  <a:pt x="140262" y="66425"/>
                </a:lnTo>
                <a:lnTo>
                  <a:pt x="142085" y="71906"/>
                </a:lnTo>
                <a:lnTo>
                  <a:pt x="143301" y="77465"/>
                </a:lnTo>
                <a:lnTo>
                  <a:pt x="144112" y="83075"/>
                </a:lnTo>
                <a:lnTo>
                  <a:pt x="145605" y="90626"/>
                </a:lnTo>
                <a:lnTo>
                  <a:pt x="149803" y="109175"/>
                </a:lnTo>
                <a:lnTo>
                  <a:pt x="151304" y="119456"/>
                </a:lnTo>
                <a:lnTo>
                  <a:pt x="152304" y="130120"/>
                </a:lnTo>
                <a:lnTo>
                  <a:pt x="152971" y="141039"/>
                </a:lnTo>
                <a:lnTo>
                  <a:pt x="154368" y="151176"/>
                </a:lnTo>
                <a:lnTo>
                  <a:pt x="156252" y="160791"/>
                </a:lnTo>
                <a:lnTo>
                  <a:pt x="158461" y="170059"/>
                </a:lnTo>
                <a:lnTo>
                  <a:pt x="170671" y="214958"/>
                </a:lnTo>
                <a:lnTo>
                  <a:pt x="174740" y="228078"/>
                </a:lnTo>
                <a:lnTo>
                  <a:pt x="178406" y="238730"/>
                </a:lnTo>
                <a:lnTo>
                  <a:pt x="181802" y="247735"/>
                </a:lnTo>
                <a:lnTo>
                  <a:pt x="185019" y="255644"/>
                </a:lnTo>
                <a:lnTo>
                  <a:pt x="188116" y="262822"/>
                </a:lnTo>
                <a:lnTo>
                  <a:pt x="191133" y="269512"/>
                </a:lnTo>
                <a:lnTo>
                  <a:pt x="195050" y="274925"/>
                </a:lnTo>
                <a:lnTo>
                  <a:pt x="204481" y="283478"/>
                </a:lnTo>
                <a:lnTo>
                  <a:pt x="215023" y="290455"/>
                </a:lnTo>
                <a:lnTo>
                  <a:pt x="220501" y="293649"/>
                </a:lnTo>
                <a:lnTo>
                  <a:pt x="231668" y="297198"/>
                </a:lnTo>
                <a:lnTo>
                  <a:pt x="237313" y="298144"/>
                </a:lnTo>
                <a:lnTo>
                  <a:pt x="248665" y="296656"/>
                </a:lnTo>
                <a:lnTo>
                  <a:pt x="260060" y="292820"/>
                </a:lnTo>
                <a:lnTo>
                  <a:pt x="271475" y="287939"/>
                </a:lnTo>
                <a:lnTo>
                  <a:pt x="285438" y="280055"/>
                </a:lnTo>
                <a:lnTo>
                  <a:pt x="301169" y="270201"/>
                </a:lnTo>
                <a:lnTo>
                  <a:pt x="317685" y="259472"/>
                </a:lnTo>
                <a:lnTo>
                  <a:pt x="325137" y="253944"/>
                </a:lnTo>
                <a:lnTo>
                  <a:pt x="332011" y="248353"/>
                </a:lnTo>
                <a:lnTo>
                  <a:pt x="338498" y="242721"/>
                </a:lnTo>
                <a:lnTo>
                  <a:pt x="344728" y="236109"/>
                </a:lnTo>
                <a:lnTo>
                  <a:pt x="350786" y="228843"/>
                </a:lnTo>
                <a:lnTo>
                  <a:pt x="373494" y="199885"/>
                </a:lnTo>
                <a:lnTo>
                  <a:pt x="383299" y="187549"/>
                </a:lnTo>
                <a:lnTo>
                  <a:pt x="391740" y="176467"/>
                </a:lnTo>
                <a:lnTo>
                  <a:pt x="406199" y="156535"/>
                </a:lnTo>
                <a:lnTo>
                  <a:pt x="425049" y="129248"/>
                </a:lnTo>
                <a:lnTo>
                  <a:pt x="430051" y="121408"/>
                </a:lnTo>
                <a:lnTo>
                  <a:pt x="434339" y="114276"/>
                </a:lnTo>
                <a:lnTo>
                  <a:pt x="438149" y="107616"/>
                </a:lnTo>
                <a:lnTo>
                  <a:pt x="440689" y="102224"/>
                </a:lnTo>
                <a:lnTo>
                  <a:pt x="443512" y="93693"/>
                </a:lnTo>
                <a:lnTo>
                  <a:pt x="444265" y="89132"/>
                </a:lnTo>
                <a:lnTo>
                  <a:pt x="444767" y="84186"/>
                </a:lnTo>
                <a:lnTo>
                  <a:pt x="445324" y="74564"/>
                </a:lnTo>
                <a:lnTo>
                  <a:pt x="445572" y="67111"/>
                </a:lnTo>
                <a:lnTo>
                  <a:pt x="444685" y="63791"/>
                </a:lnTo>
                <a:lnTo>
                  <a:pt x="441160" y="57561"/>
                </a:lnTo>
                <a:lnTo>
                  <a:pt x="438887" y="55519"/>
                </a:lnTo>
                <a:lnTo>
                  <a:pt x="436419" y="54158"/>
                </a:lnTo>
                <a:lnTo>
                  <a:pt x="431136" y="52645"/>
                </a:lnTo>
                <a:lnTo>
                  <a:pt x="425614" y="51972"/>
                </a:lnTo>
                <a:lnTo>
                  <a:pt x="422807" y="52746"/>
                </a:lnTo>
                <a:lnTo>
                  <a:pt x="404058" y="63413"/>
                </a:lnTo>
                <a:lnTo>
                  <a:pt x="396116" y="71364"/>
                </a:lnTo>
                <a:lnTo>
                  <a:pt x="392665" y="76151"/>
                </a:lnTo>
                <a:lnTo>
                  <a:pt x="378706" y="96541"/>
                </a:lnTo>
                <a:lnTo>
                  <a:pt x="373438" y="103413"/>
                </a:lnTo>
                <a:lnTo>
                  <a:pt x="368022" y="109899"/>
                </a:lnTo>
                <a:lnTo>
                  <a:pt x="362505" y="116128"/>
                </a:lnTo>
                <a:lnTo>
                  <a:pt x="357875" y="123139"/>
                </a:lnTo>
                <a:lnTo>
                  <a:pt x="353836" y="130670"/>
                </a:lnTo>
                <a:lnTo>
                  <a:pt x="350191" y="138548"/>
                </a:lnTo>
                <a:lnTo>
                  <a:pt x="346808" y="146658"/>
                </a:lnTo>
                <a:lnTo>
                  <a:pt x="343601" y="154922"/>
                </a:lnTo>
                <a:lnTo>
                  <a:pt x="340509" y="163289"/>
                </a:lnTo>
                <a:lnTo>
                  <a:pt x="338449" y="171724"/>
                </a:lnTo>
                <a:lnTo>
                  <a:pt x="337075" y="180205"/>
                </a:lnTo>
                <a:lnTo>
                  <a:pt x="336159" y="188717"/>
                </a:lnTo>
                <a:lnTo>
                  <a:pt x="336501" y="198201"/>
                </a:lnTo>
                <a:lnTo>
                  <a:pt x="337682" y="208334"/>
                </a:lnTo>
                <a:lnTo>
                  <a:pt x="339421" y="218899"/>
                </a:lnTo>
                <a:lnTo>
                  <a:pt x="342486" y="227848"/>
                </a:lnTo>
                <a:lnTo>
                  <a:pt x="346434" y="235718"/>
                </a:lnTo>
                <a:lnTo>
                  <a:pt x="350971" y="242870"/>
                </a:lnTo>
                <a:lnTo>
                  <a:pt x="354948" y="248591"/>
                </a:lnTo>
                <a:lnTo>
                  <a:pt x="361907" y="257487"/>
                </a:lnTo>
                <a:lnTo>
                  <a:pt x="366049" y="262146"/>
                </a:lnTo>
                <a:lnTo>
                  <a:pt x="375731" y="272401"/>
                </a:lnTo>
                <a:lnTo>
                  <a:pt x="381932" y="275898"/>
                </a:lnTo>
                <a:lnTo>
                  <a:pt x="396443" y="279784"/>
                </a:lnTo>
                <a:lnTo>
                  <a:pt x="409877" y="281511"/>
                </a:lnTo>
                <a:lnTo>
                  <a:pt x="423150" y="282278"/>
                </a:lnTo>
                <a:lnTo>
                  <a:pt x="438574" y="282619"/>
                </a:lnTo>
                <a:lnTo>
                  <a:pt x="463323" y="282811"/>
                </a:lnTo>
                <a:lnTo>
                  <a:pt x="477701" y="280316"/>
                </a:lnTo>
                <a:lnTo>
                  <a:pt x="489489" y="276032"/>
                </a:lnTo>
                <a:lnTo>
                  <a:pt x="493966" y="273556"/>
                </a:lnTo>
                <a:lnTo>
                  <a:pt x="505778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39"/>
          <p:cNvSpPr/>
          <p:nvPr/>
        </p:nvSpPr>
        <p:spPr>
          <a:xfrm>
            <a:off x="5669279" y="3683717"/>
            <a:ext cx="272275" cy="636425"/>
          </a:xfrm>
          <a:custGeom>
            <a:avLst/>
            <a:gdLst/>
            <a:ahLst/>
            <a:cxnLst/>
            <a:rect l="0" t="0" r="0" b="0"/>
            <a:pathLst>
              <a:path w="272275" h="636425">
                <a:moveTo>
                  <a:pt x="171450" y="11030"/>
                </a:moveTo>
                <a:lnTo>
                  <a:pt x="157798" y="1928"/>
                </a:lnTo>
                <a:lnTo>
                  <a:pt x="152824" y="200"/>
                </a:lnTo>
                <a:lnTo>
                  <a:pt x="148555" y="0"/>
                </a:lnTo>
                <a:lnTo>
                  <a:pt x="144757" y="819"/>
                </a:lnTo>
                <a:lnTo>
                  <a:pt x="137997" y="4269"/>
                </a:lnTo>
                <a:lnTo>
                  <a:pt x="131817" y="8978"/>
                </a:lnTo>
                <a:lnTo>
                  <a:pt x="125896" y="14246"/>
                </a:lnTo>
                <a:lnTo>
                  <a:pt x="121078" y="20794"/>
                </a:lnTo>
                <a:lnTo>
                  <a:pt x="115009" y="29922"/>
                </a:lnTo>
                <a:lnTo>
                  <a:pt x="108105" y="40770"/>
                </a:lnTo>
                <a:lnTo>
                  <a:pt x="102550" y="50859"/>
                </a:lnTo>
                <a:lnTo>
                  <a:pt x="97894" y="60443"/>
                </a:lnTo>
                <a:lnTo>
                  <a:pt x="93838" y="69689"/>
                </a:lnTo>
                <a:lnTo>
                  <a:pt x="89229" y="81569"/>
                </a:lnTo>
                <a:lnTo>
                  <a:pt x="79028" y="110008"/>
                </a:lnTo>
                <a:lnTo>
                  <a:pt x="75545" y="123688"/>
                </a:lnTo>
                <a:lnTo>
                  <a:pt x="73223" y="136618"/>
                </a:lnTo>
                <a:lnTo>
                  <a:pt x="71676" y="149048"/>
                </a:lnTo>
                <a:lnTo>
                  <a:pt x="71597" y="162097"/>
                </a:lnTo>
                <a:lnTo>
                  <a:pt x="72496" y="175559"/>
                </a:lnTo>
                <a:lnTo>
                  <a:pt x="74049" y="189296"/>
                </a:lnTo>
                <a:lnTo>
                  <a:pt x="76036" y="200359"/>
                </a:lnTo>
                <a:lnTo>
                  <a:pt x="80784" y="217731"/>
                </a:lnTo>
                <a:lnTo>
                  <a:pt x="86069" y="229262"/>
                </a:lnTo>
                <a:lnTo>
                  <a:pt x="88812" y="233671"/>
                </a:lnTo>
                <a:lnTo>
                  <a:pt x="91593" y="236609"/>
                </a:lnTo>
                <a:lnTo>
                  <a:pt x="94400" y="238569"/>
                </a:lnTo>
                <a:lnTo>
                  <a:pt x="100058" y="240746"/>
                </a:lnTo>
                <a:lnTo>
                  <a:pt x="105748" y="241714"/>
                </a:lnTo>
                <a:lnTo>
                  <a:pt x="107647" y="241019"/>
                </a:lnTo>
                <a:lnTo>
                  <a:pt x="108912" y="239603"/>
                </a:lnTo>
                <a:lnTo>
                  <a:pt x="115773" y="227981"/>
                </a:lnTo>
                <a:lnTo>
                  <a:pt x="123845" y="215085"/>
                </a:lnTo>
                <a:lnTo>
                  <a:pt x="130608" y="203003"/>
                </a:lnTo>
                <a:lnTo>
                  <a:pt x="139770" y="185492"/>
                </a:lnTo>
                <a:lnTo>
                  <a:pt x="143663" y="173058"/>
                </a:lnTo>
                <a:lnTo>
                  <a:pt x="148163" y="156196"/>
                </a:lnTo>
                <a:lnTo>
                  <a:pt x="153067" y="136383"/>
                </a:lnTo>
                <a:lnTo>
                  <a:pt x="157290" y="117459"/>
                </a:lnTo>
                <a:lnTo>
                  <a:pt x="164523" y="81191"/>
                </a:lnTo>
                <a:lnTo>
                  <a:pt x="166831" y="68282"/>
                </a:lnTo>
                <a:lnTo>
                  <a:pt x="169398" y="51398"/>
                </a:lnTo>
                <a:lnTo>
                  <a:pt x="175394" y="31987"/>
                </a:lnTo>
                <a:lnTo>
                  <a:pt x="177889" y="28811"/>
                </a:lnTo>
                <a:lnTo>
                  <a:pt x="180505" y="27647"/>
                </a:lnTo>
                <a:lnTo>
                  <a:pt x="183202" y="27823"/>
                </a:lnTo>
                <a:lnTo>
                  <a:pt x="185000" y="28893"/>
                </a:lnTo>
                <a:lnTo>
                  <a:pt x="186199" y="30558"/>
                </a:lnTo>
                <a:lnTo>
                  <a:pt x="186998" y="32622"/>
                </a:lnTo>
                <a:lnTo>
                  <a:pt x="192673" y="40076"/>
                </a:lnTo>
                <a:lnTo>
                  <a:pt x="200250" y="53149"/>
                </a:lnTo>
                <a:lnTo>
                  <a:pt x="212686" y="76850"/>
                </a:lnTo>
                <a:lnTo>
                  <a:pt x="219305" y="91718"/>
                </a:lnTo>
                <a:lnTo>
                  <a:pt x="225422" y="111026"/>
                </a:lnTo>
                <a:lnTo>
                  <a:pt x="237109" y="147622"/>
                </a:lnTo>
                <a:lnTo>
                  <a:pt x="242860" y="165083"/>
                </a:lnTo>
                <a:lnTo>
                  <a:pt x="246679" y="179454"/>
                </a:lnTo>
                <a:lnTo>
                  <a:pt x="267411" y="265584"/>
                </a:lnTo>
                <a:lnTo>
                  <a:pt x="269715" y="283603"/>
                </a:lnTo>
                <a:lnTo>
                  <a:pt x="271250" y="304188"/>
                </a:lnTo>
                <a:lnTo>
                  <a:pt x="272274" y="326483"/>
                </a:lnTo>
                <a:lnTo>
                  <a:pt x="272003" y="346110"/>
                </a:lnTo>
                <a:lnTo>
                  <a:pt x="270871" y="363957"/>
                </a:lnTo>
                <a:lnTo>
                  <a:pt x="269163" y="380617"/>
                </a:lnTo>
                <a:lnTo>
                  <a:pt x="266120" y="400296"/>
                </a:lnTo>
                <a:lnTo>
                  <a:pt x="262186" y="421988"/>
                </a:lnTo>
                <a:lnTo>
                  <a:pt x="257658" y="445022"/>
                </a:lnTo>
                <a:lnTo>
                  <a:pt x="250830" y="467045"/>
                </a:lnTo>
                <a:lnTo>
                  <a:pt x="242468" y="488395"/>
                </a:lnTo>
                <a:lnTo>
                  <a:pt x="224921" y="527040"/>
                </a:lnTo>
                <a:lnTo>
                  <a:pt x="210773" y="556915"/>
                </a:lnTo>
                <a:lnTo>
                  <a:pt x="202428" y="570216"/>
                </a:lnTo>
                <a:lnTo>
                  <a:pt x="193055" y="582893"/>
                </a:lnTo>
                <a:lnTo>
                  <a:pt x="182996" y="595155"/>
                </a:lnTo>
                <a:lnTo>
                  <a:pt x="173432" y="605234"/>
                </a:lnTo>
                <a:lnTo>
                  <a:pt x="164199" y="613859"/>
                </a:lnTo>
                <a:lnTo>
                  <a:pt x="155187" y="621513"/>
                </a:lnTo>
                <a:lnTo>
                  <a:pt x="147273" y="626616"/>
                </a:lnTo>
                <a:lnTo>
                  <a:pt x="140092" y="630018"/>
                </a:lnTo>
                <a:lnTo>
                  <a:pt x="133400" y="632286"/>
                </a:lnTo>
                <a:lnTo>
                  <a:pt x="126081" y="633798"/>
                </a:lnTo>
                <a:lnTo>
                  <a:pt x="118344" y="634806"/>
                </a:lnTo>
                <a:lnTo>
                  <a:pt x="110329" y="635479"/>
                </a:lnTo>
                <a:lnTo>
                  <a:pt x="102128" y="635927"/>
                </a:lnTo>
                <a:lnTo>
                  <a:pt x="85395" y="636424"/>
                </a:lnTo>
                <a:lnTo>
                  <a:pt x="77886" y="635605"/>
                </a:lnTo>
                <a:lnTo>
                  <a:pt x="70974" y="634106"/>
                </a:lnTo>
                <a:lnTo>
                  <a:pt x="64461" y="632154"/>
                </a:lnTo>
                <a:lnTo>
                  <a:pt x="58214" y="628948"/>
                </a:lnTo>
                <a:lnTo>
                  <a:pt x="52145" y="624905"/>
                </a:lnTo>
                <a:lnTo>
                  <a:pt x="46193" y="620305"/>
                </a:lnTo>
                <a:lnTo>
                  <a:pt x="40321" y="616286"/>
                </a:lnTo>
                <a:lnTo>
                  <a:pt x="34501" y="612654"/>
                </a:lnTo>
                <a:lnTo>
                  <a:pt x="28716" y="609280"/>
                </a:lnTo>
                <a:lnTo>
                  <a:pt x="23907" y="605126"/>
                </a:lnTo>
                <a:lnTo>
                  <a:pt x="16023" y="595430"/>
                </a:lnTo>
                <a:lnTo>
                  <a:pt x="9344" y="582231"/>
                </a:lnTo>
                <a:lnTo>
                  <a:pt x="0" y="5596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40"/>
          <p:cNvSpPr/>
          <p:nvPr/>
        </p:nvSpPr>
        <p:spPr>
          <a:xfrm>
            <a:off x="6192202" y="3780472"/>
            <a:ext cx="411481" cy="34291"/>
          </a:xfrm>
          <a:custGeom>
            <a:avLst/>
            <a:gdLst/>
            <a:ahLst/>
            <a:cxnLst/>
            <a:rect l="0" t="0" r="0" b="0"/>
            <a:pathLst>
              <a:path w="411481" h="34291">
                <a:moveTo>
                  <a:pt x="0" y="34290"/>
                </a:moveTo>
                <a:lnTo>
                  <a:pt x="18203" y="34290"/>
                </a:lnTo>
                <a:lnTo>
                  <a:pt x="28328" y="33337"/>
                </a:lnTo>
                <a:lnTo>
                  <a:pt x="39840" y="31750"/>
                </a:lnTo>
                <a:lnTo>
                  <a:pt x="52278" y="29740"/>
                </a:lnTo>
                <a:lnTo>
                  <a:pt x="63427" y="27446"/>
                </a:lnTo>
                <a:lnTo>
                  <a:pt x="73717" y="24965"/>
                </a:lnTo>
                <a:lnTo>
                  <a:pt x="83435" y="22359"/>
                </a:lnTo>
                <a:lnTo>
                  <a:pt x="93723" y="20621"/>
                </a:lnTo>
                <a:lnTo>
                  <a:pt x="104392" y="19462"/>
                </a:lnTo>
                <a:lnTo>
                  <a:pt x="115315" y="18690"/>
                </a:lnTo>
                <a:lnTo>
                  <a:pt x="126407" y="17222"/>
                </a:lnTo>
                <a:lnTo>
                  <a:pt x="137611" y="15292"/>
                </a:lnTo>
                <a:lnTo>
                  <a:pt x="148891" y="13052"/>
                </a:lnTo>
                <a:lnTo>
                  <a:pt x="160221" y="11559"/>
                </a:lnTo>
                <a:lnTo>
                  <a:pt x="171584" y="10564"/>
                </a:lnTo>
                <a:lnTo>
                  <a:pt x="305353" y="1963"/>
                </a:lnTo>
                <a:lnTo>
                  <a:pt x="335738" y="872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41"/>
          <p:cNvSpPr/>
          <p:nvPr/>
        </p:nvSpPr>
        <p:spPr>
          <a:xfrm>
            <a:off x="6321352" y="3600450"/>
            <a:ext cx="128026" cy="420053"/>
          </a:xfrm>
          <a:custGeom>
            <a:avLst/>
            <a:gdLst/>
            <a:ahLst/>
            <a:cxnLst/>
            <a:rect l="0" t="0" r="0" b="0"/>
            <a:pathLst>
              <a:path w="128026" h="420053">
                <a:moveTo>
                  <a:pt x="25155" y="0"/>
                </a:moveTo>
                <a:lnTo>
                  <a:pt x="16054" y="4550"/>
                </a:lnTo>
                <a:lnTo>
                  <a:pt x="12420" y="7796"/>
                </a:lnTo>
                <a:lnTo>
                  <a:pt x="9045" y="11865"/>
                </a:lnTo>
                <a:lnTo>
                  <a:pt x="5842" y="16482"/>
                </a:lnTo>
                <a:lnTo>
                  <a:pt x="2284" y="26692"/>
                </a:lnTo>
                <a:lnTo>
                  <a:pt x="703" y="37581"/>
                </a:lnTo>
                <a:lnTo>
                  <a:pt x="0" y="48770"/>
                </a:lnTo>
                <a:lnTo>
                  <a:pt x="1718" y="62041"/>
                </a:lnTo>
                <a:lnTo>
                  <a:pt x="4768" y="80413"/>
                </a:lnTo>
                <a:lnTo>
                  <a:pt x="12284" y="120512"/>
                </a:lnTo>
                <a:lnTo>
                  <a:pt x="18799" y="151033"/>
                </a:lnTo>
                <a:lnTo>
                  <a:pt x="27823" y="189636"/>
                </a:lnTo>
                <a:lnTo>
                  <a:pt x="36183" y="221125"/>
                </a:lnTo>
                <a:lnTo>
                  <a:pt x="45296" y="253535"/>
                </a:lnTo>
                <a:lnTo>
                  <a:pt x="52522" y="277464"/>
                </a:lnTo>
                <a:lnTo>
                  <a:pt x="61944" y="307001"/>
                </a:lnTo>
                <a:lnTo>
                  <a:pt x="64921" y="318968"/>
                </a:lnTo>
                <a:lnTo>
                  <a:pt x="67858" y="332660"/>
                </a:lnTo>
                <a:lnTo>
                  <a:pt x="70769" y="347503"/>
                </a:lnTo>
                <a:lnTo>
                  <a:pt x="74614" y="360256"/>
                </a:lnTo>
                <a:lnTo>
                  <a:pt x="79083" y="371616"/>
                </a:lnTo>
                <a:lnTo>
                  <a:pt x="83967" y="382046"/>
                </a:lnTo>
                <a:lnTo>
                  <a:pt x="88176" y="389952"/>
                </a:lnTo>
                <a:lnTo>
                  <a:pt x="91934" y="396176"/>
                </a:lnTo>
                <a:lnTo>
                  <a:pt x="95391" y="401277"/>
                </a:lnTo>
                <a:lnTo>
                  <a:pt x="98650" y="404678"/>
                </a:lnTo>
                <a:lnTo>
                  <a:pt x="101774" y="406945"/>
                </a:lnTo>
                <a:lnTo>
                  <a:pt x="104810" y="408457"/>
                </a:lnTo>
                <a:lnTo>
                  <a:pt x="107786" y="410417"/>
                </a:lnTo>
                <a:lnTo>
                  <a:pt x="110722" y="412676"/>
                </a:lnTo>
                <a:lnTo>
                  <a:pt x="113632" y="415135"/>
                </a:lnTo>
                <a:lnTo>
                  <a:pt x="116525" y="416774"/>
                </a:lnTo>
                <a:lnTo>
                  <a:pt x="119406" y="417867"/>
                </a:lnTo>
                <a:lnTo>
                  <a:pt x="128025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42"/>
          <p:cNvSpPr/>
          <p:nvPr/>
        </p:nvSpPr>
        <p:spPr>
          <a:xfrm>
            <a:off x="6751266" y="3506152"/>
            <a:ext cx="373495" cy="529637"/>
          </a:xfrm>
          <a:custGeom>
            <a:avLst/>
            <a:gdLst/>
            <a:ahLst/>
            <a:cxnLst/>
            <a:rect l="0" t="0" r="0" b="0"/>
            <a:pathLst>
              <a:path w="373495" h="529637">
                <a:moveTo>
                  <a:pt x="195316" y="0"/>
                </a:moveTo>
                <a:lnTo>
                  <a:pt x="177112" y="4551"/>
                </a:lnTo>
                <a:lnTo>
                  <a:pt x="165635" y="9325"/>
                </a:lnTo>
                <a:lnTo>
                  <a:pt x="156407" y="15575"/>
                </a:lnTo>
                <a:lnTo>
                  <a:pt x="145956" y="24702"/>
                </a:lnTo>
                <a:lnTo>
                  <a:pt x="134960" y="37649"/>
                </a:lnTo>
                <a:lnTo>
                  <a:pt x="129362" y="45102"/>
                </a:lnTo>
                <a:lnTo>
                  <a:pt x="122771" y="52928"/>
                </a:lnTo>
                <a:lnTo>
                  <a:pt x="115521" y="61003"/>
                </a:lnTo>
                <a:lnTo>
                  <a:pt x="107829" y="69244"/>
                </a:lnTo>
                <a:lnTo>
                  <a:pt x="100796" y="78547"/>
                </a:lnTo>
                <a:lnTo>
                  <a:pt x="94203" y="88560"/>
                </a:lnTo>
                <a:lnTo>
                  <a:pt x="65383" y="136556"/>
                </a:lnTo>
                <a:lnTo>
                  <a:pt x="58211" y="150092"/>
                </a:lnTo>
                <a:lnTo>
                  <a:pt x="51525" y="163879"/>
                </a:lnTo>
                <a:lnTo>
                  <a:pt x="45164" y="177833"/>
                </a:lnTo>
                <a:lnTo>
                  <a:pt x="33014" y="206037"/>
                </a:lnTo>
                <a:lnTo>
                  <a:pt x="27107" y="220225"/>
                </a:lnTo>
                <a:lnTo>
                  <a:pt x="22217" y="235399"/>
                </a:lnTo>
                <a:lnTo>
                  <a:pt x="18004" y="251231"/>
                </a:lnTo>
                <a:lnTo>
                  <a:pt x="10784" y="283108"/>
                </a:lnTo>
                <a:lnTo>
                  <a:pt x="4399" y="313151"/>
                </a:lnTo>
                <a:lnTo>
                  <a:pt x="2316" y="327830"/>
                </a:lnTo>
                <a:lnTo>
                  <a:pt x="927" y="342378"/>
                </a:lnTo>
                <a:lnTo>
                  <a:pt x="0" y="356840"/>
                </a:lnTo>
                <a:lnTo>
                  <a:pt x="335" y="370291"/>
                </a:lnTo>
                <a:lnTo>
                  <a:pt x="1512" y="383068"/>
                </a:lnTo>
                <a:lnTo>
                  <a:pt x="3248" y="395396"/>
                </a:lnTo>
                <a:lnTo>
                  <a:pt x="4406" y="407425"/>
                </a:lnTo>
                <a:lnTo>
                  <a:pt x="5178" y="419254"/>
                </a:lnTo>
                <a:lnTo>
                  <a:pt x="5692" y="430950"/>
                </a:lnTo>
                <a:lnTo>
                  <a:pt x="7940" y="441605"/>
                </a:lnTo>
                <a:lnTo>
                  <a:pt x="11344" y="451566"/>
                </a:lnTo>
                <a:lnTo>
                  <a:pt x="15518" y="461064"/>
                </a:lnTo>
                <a:lnTo>
                  <a:pt x="25236" y="476697"/>
                </a:lnTo>
                <a:lnTo>
                  <a:pt x="35904" y="489995"/>
                </a:lnTo>
                <a:lnTo>
                  <a:pt x="46997" y="502256"/>
                </a:lnTo>
                <a:lnTo>
                  <a:pt x="53574" y="507240"/>
                </a:lnTo>
                <a:lnTo>
                  <a:pt x="60817" y="511515"/>
                </a:lnTo>
                <a:lnTo>
                  <a:pt x="68503" y="515318"/>
                </a:lnTo>
                <a:lnTo>
                  <a:pt x="76483" y="518805"/>
                </a:lnTo>
                <a:lnTo>
                  <a:pt x="84662" y="522083"/>
                </a:lnTo>
                <a:lnTo>
                  <a:pt x="92972" y="525220"/>
                </a:lnTo>
                <a:lnTo>
                  <a:pt x="101369" y="527312"/>
                </a:lnTo>
                <a:lnTo>
                  <a:pt x="109825" y="528706"/>
                </a:lnTo>
                <a:lnTo>
                  <a:pt x="118320" y="529636"/>
                </a:lnTo>
                <a:lnTo>
                  <a:pt x="126839" y="529303"/>
                </a:lnTo>
                <a:lnTo>
                  <a:pt x="135377" y="528129"/>
                </a:lnTo>
                <a:lnTo>
                  <a:pt x="143927" y="526393"/>
                </a:lnTo>
                <a:lnTo>
                  <a:pt x="152484" y="525237"/>
                </a:lnTo>
                <a:lnTo>
                  <a:pt x="161046" y="524465"/>
                </a:lnTo>
                <a:lnTo>
                  <a:pt x="169612" y="523951"/>
                </a:lnTo>
                <a:lnTo>
                  <a:pt x="178180" y="521703"/>
                </a:lnTo>
                <a:lnTo>
                  <a:pt x="186750" y="518300"/>
                </a:lnTo>
                <a:lnTo>
                  <a:pt x="195320" y="514126"/>
                </a:lnTo>
                <a:lnTo>
                  <a:pt x="203892" y="509438"/>
                </a:lnTo>
                <a:lnTo>
                  <a:pt x="212463" y="504408"/>
                </a:lnTo>
                <a:lnTo>
                  <a:pt x="229607" y="493739"/>
                </a:lnTo>
                <a:lnTo>
                  <a:pt x="246751" y="482647"/>
                </a:lnTo>
                <a:lnTo>
                  <a:pt x="254371" y="476070"/>
                </a:lnTo>
                <a:lnTo>
                  <a:pt x="261357" y="468827"/>
                </a:lnTo>
                <a:lnTo>
                  <a:pt x="267918" y="461142"/>
                </a:lnTo>
                <a:lnTo>
                  <a:pt x="275150" y="453160"/>
                </a:lnTo>
                <a:lnTo>
                  <a:pt x="290805" y="436672"/>
                </a:lnTo>
                <a:lnTo>
                  <a:pt x="298028" y="427322"/>
                </a:lnTo>
                <a:lnTo>
                  <a:pt x="304749" y="417279"/>
                </a:lnTo>
                <a:lnTo>
                  <a:pt x="311133" y="406774"/>
                </a:lnTo>
                <a:lnTo>
                  <a:pt x="317295" y="395960"/>
                </a:lnTo>
                <a:lnTo>
                  <a:pt x="329221" y="373785"/>
                </a:lnTo>
                <a:lnTo>
                  <a:pt x="335069" y="359680"/>
                </a:lnTo>
                <a:lnTo>
                  <a:pt x="340872" y="343609"/>
                </a:lnTo>
                <a:lnTo>
                  <a:pt x="346646" y="326228"/>
                </a:lnTo>
                <a:lnTo>
                  <a:pt x="351447" y="310830"/>
                </a:lnTo>
                <a:lnTo>
                  <a:pt x="359323" y="283562"/>
                </a:lnTo>
                <a:lnTo>
                  <a:pt x="369111" y="246790"/>
                </a:lnTo>
                <a:lnTo>
                  <a:pt x="371187" y="235012"/>
                </a:lnTo>
                <a:lnTo>
                  <a:pt x="372572" y="223350"/>
                </a:lnTo>
                <a:lnTo>
                  <a:pt x="373494" y="211765"/>
                </a:lnTo>
                <a:lnTo>
                  <a:pt x="373156" y="200232"/>
                </a:lnTo>
                <a:lnTo>
                  <a:pt x="371979" y="188733"/>
                </a:lnTo>
                <a:lnTo>
                  <a:pt x="370241" y="177257"/>
                </a:lnTo>
                <a:lnTo>
                  <a:pt x="368131" y="165796"/>
                </a:lnTo>
                <a:lnTo>
                  <a:pt x="363245" y="142902"/>
                </a:lnTo>
                <a:lnTo>
                  <a:pt x="359657" y="132416"/>
                </a:lnTo>
                <a:lnTo>
                  <a:pt x="355359" y="122567"/>
                </a:lnTo>
                <a:lnTo>
                  <a:pt x="350588" y="113144"/>
                </a:lnTo>
                <a:lnTo>
                  <a:pt x="345503" y="104004"/>
                </a:lnTo>
                <a:lnTo>
                  <a:pt x="340208" y="95054"/>
                </a:lnTo>
                <a:lnTo>
                  <a:pt x="334774" y="86229"/>
                </a:lnTo>
                <a:lnTo>
                  <a:pt x="328293" y="78441"/>
                </a:lnTo>
                <a:lnTo>
                  <a:pt x="321115" y="71344"/>
                </a:lnTo>
                <a:lnTo>
                  <a:pt x="313472" y="64708"/>
                </a:lnTo>
                <a:lnTo>
                  <a:pt x="305519" y="58378"/>
                </a:lnTo>
                <a:lnTo>
                  <a:pt x="297360" y="52254"/>
                </a:lnTo>
                <a:lnTo>
                  <a:pt x="280674" y="40369"/>
                </a:lnTo>
                <a:lnTo>
                  <a:pt x="263732" y="28737"/>
                </a:lnTo>
                <a:lnTo>
                  <a:pt x="254262" y="23920"/>
                </a:lnTo>
                <a:lnTo>
                  <a:pt x="244138" y="19757"/>
                </a:lnTo>
                <a:lnTo>
                  <a:pt x="233579" y="16029"/>
                </a:lnTo>
                <a:lnTo>
                  <a:pt x="222730" y="13544"/>
                </a:lnTo>
                <a:lnTo>
                  <a:pt x="211687" y="11886"/>
                </a:lnTo>
                <a:lnTo>
                  <a:pt x="200515" y="10782"/>
                </a:lnTo>
                <a:lnTo>
                  <a:pt x="190210" y="10045"/>
                </a:lnTo>
                <a:lnTo>
                  <a:pt x="180482" y="9555"/>
                </a:lnTo>
                <a:lnTo>
                  <a:pt x="162053" y="9009"/>
                </a:lnTo>
                <a:lnTo>
                  <a:pt x="113748" y="8630"/>
                </a:lnTo>
                <a:lnTo>
                  <a:pt x="103790" y="9564"/>
                </a:lnTo>
                <a:lnTo>
                  <a:pt x="94293" y="11138"/>
                </a:lnTo>
                <a:lnTo>
                  <a:pt x="85105" y="13140"/>
                </a:lnTo>
                <a:lnTo>
                  <a:pt x="76122" y="16381"/>
                </a:lnTo>
                <a:lnTo>
                  <a:pt x="67276" y="20445"/>
                </a:lnTo>
                <a:lnTo>
                  <a:pt x="41011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43"/>
          <p:cNvSpPr/>
          <p:nvPr/>
        </p:nvSpPr>
        <p:spPr>
          <a:xfrm>
            <a:off x="6706552" y="3351847"/>
            <a:ext cx="480061" cy="737236"/>
          </a:xfrm>
          <a:custGeom>
            <a:avLst/>
            <a:gdLst/>
            <a:ahLst/>
            <a:cxnLst/>
            <a:rect l="0" t="0" r="0" b="0"/>
            <a:pathLst>
              <a:path w="480061" h="737236">
                <a:moveTo>
                  <a:pt x="480060" y="0"/>
                </a:moveTo>
                <a:lnTo>
                  <a:pt x="472679" y="22143"/>
                </a:lnTo>
                <a:lnTo>
                  <a:pt x="461857" y="39369"/>
                </a:lnTo>
                <a:lnTo>
                  <a:pt x="453638" y="51963"/>
                </a:lnTo>
                <a:lnTo>
                  <a:pt x="446253" y="64170"/>
                </a:lnTo>
                <a:lnTo>
                  <a:pt x="439424" y="76117"/>
                </a:lnTo>
                <a:lnTo>
                  <a:pt x="432968" y="87893"/>
                </a:lnTo>
                <a:lnTo>
                  <a:pt x="402072" y="141963"/>
                </a:lnTo>
                <a:lnTo>
                  <a:pt x="385391" y="173585"/>
                </a:lnTo>
                <a:lnTo>
                  <a:pt x="368370" y="202401"/>
                </a:lnTo>
                <a:lnTo>
                  <a:pt x="297425" y="317040"/>
                </a:lnTo>
                <a:lnTo>
                  <a:pt x="248887" y="393658"/>
                </a:lnTo>
                <a:lnTo>
                  <a:pt x="222694" y="437214"/>
                </a:lnTo>
                <a:lnTo>
                  <a:pt x="202755" y="467688"/>
                </a:lnTo>
                <a:lnTo>
                  <a:pt x="128656" y="575560"/>
                </a:lnTo>
                <a:lnTo>
                  <a:pt x="67954" y="661852"/>
                </a:lnTo>
                <a:lnTo>
                  <a:pt x="57686" y="674597"/>
                </a:lnTo>
                <a:lnTo>
                  <a:pt x="46076" y="687857"/>
                </a:lnTo>
                <a:lnTo>
                  <a:pt x="12559" y="724242"/>
                </a:lnTo>
                <a:lnTo>
                  <a:pt x="0" y="7372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44"/>
          <p:cNvSpPr/>
          <p:nvPr/>
        </p:nvSpPr>
        <p:spPr>
          <a:xfrm>
            <a:off x="405764" y="5246370"/>
            <a:ext cx="17146" cy="317801"/>
          </a:xfrm>
          <a:custGeom>
            <a:avLst/>
            <a:gdLst/>
            <a:ahLst/>
            <a:cxnLst/>
            <a:rect l="0" t="0" r="0" b="0"/>
            <a:pathLst>
              <a:path w="17146" h="317801">
                <a:moveTo>
                  <a:pt x="17145" y="0"/>
                </a:moveTo>
                <a:lnTo>
                  <a:pt x="17145" y="13652"/>
                </a:lnTo>
                <a:lnTo>
                  <a:pt x="16193" y="24342"/>
                </a:lnTo>
                <a:lnTo>
                  <a:pt x="12595" y="53998"/>
                </a:lnTo>
                <a:lnTo>
                  <a:pt x="11254" y="68384"/>
                </a:lnTo>
                <a:lnTo>
                  <a:pt x="10360" y="81784"/>
                </a:lnTo>
                <a:lnTo>
                  <a:pt x="9765" y="94527"/>
                </a:lnTo>
                <a:lnTo>
                  <a:pt x="9103" y="118847"/>
                </a:lnTo>
                <a:lnTo>
                  <a:pt x="8926" y="130666"/>
                </a:lnTo>
                <a:lnTo>
                  <a:pt x="363" y="313572"/>
                </a:lnTo>
                <a:lnTo>
                  <a:pt x="1194" y="316680"/>
                </a:lnTo>
                <a:lnTo>
                  <a:pt x="2701" y="317800"/>
                </a:lnTo>
                <a:lnTo>
                  <a:pt x="4659" y="317594"/>
                </a:lnTo>
                <a:lnTo>
                  <a:pt x="5011" y="317457"/>
                </a:lnTo>
                <a:lnTo>
                  <a:pt x="4293" y="317365"/>
                </a:lnTo>
                <a:lnTo>
                  <a:pt x="2862" y="317305"/>
                </a:lnTo>
                <a:lnTo>
                  <a:pt x="1908" y="316311"/>
                </a:lnTo>
                <a:lnTo>
                  <a:pt x="1272" y="314696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45"/>
          <p:cNvSpPr/>
          <p:nvPr/>
        </p:nvSpPr>
        <p:spPr>
          <a:xfrm>
            <a:off x="285749" y="5203507"/>
            <a:ext cx="25719" cy="8573"/>
          </a:xfrm>
          <a:custGeom>
            <a:avLst/>
            <a:gdLst/>
            <a:ahLst/>
            <a:cxnLst/>
            <a:rect l="0" t="0" r="0" b="0"/>
            <a:pathLst>
              <a:path w="25719" h="8573">
                <a:moveTo>
                  <a:pt x="25718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46"/>
          <p:cNvSpPr/>
          <p:nvPr/>
        </p:nvSpPr>
        <p:spPr>
          <a:xfrm>
            <a:off x="560422" y="5194935"/>
            <a:ext cx="239678" cy="367915"/>
          </a:xfrm>
          <a:custGeom>
            <a:avLst/>
            <a:gdLst/>
            <a:ahLst/>
            <a:cxnLst/>
            <a:rect l="0" t="0" r="0" b="0"/>
            <a:pathLst>
              <a:path w="239678" h="367915">
                <a:moveTo>
                  <a:pt x="8220" y="0"/>
                </a:moveTo>
                <a:lnTo>
                  <a:pt x="3669" y="9102"/>
                </a:lnTo>
                <a:lnTo>
                  <a:pt x="1435" y="16110"/>
                </a:lnTo>
                <a:lnTo>
                  <a:pt x="442" y="26210"/>
                </a:lnTo>
                <a:lnTo>
                  <a:pt x="0" y="46573"/>
                </a:lnTo>
                <a:lnTo>
                  <a:pt x="835" y="59624"/>
                </a:lnTo>
                <a:lnTo>
                  <a:pt x="2344" y="74039"/>
                </a:lnTo>
                <a:lnTo>
                  <a:pt x="4303" y="89365"/>
                </a:lnTo>
                <a:lnTo>
                  <a:pt x="5609" y="109106"/>
                </a:lnTo>
                <a:lnTo>
                  <a:pt x="6479" y="131792"/>
                </a:lnTo>
                <a:lnTo>
                  <a:pt x="7876" y="209336"/>
                </a:lnTo>
                <a:lnTo>
                  <a:pt x="8118" y="244588"/>
                </a:lnTo>
                <a:lnTo>
                  <a:pt x="9105" y="256403"/>
                </a:lnTo>
                <a:lnTo>
                  <a:pt x="10715" y="269043"/>
                </a:lnTo>
                <a:lnTo>
                  <a:pt x="12741" y="282232"/>
                </a:lnTo>
                <a:lnTo>
                  <a:pt x="14091" y="291977"/>
                </a:lnTo>
                <a:lnTo>
                  <a:pt x="14992" y="299426"/>
                </a:lnTo>
                <a:lnTo>
                  <a:pt x="15592" y="305345"/>
                </a:lnTo>
                <a:lnTo>
                  <a:pt x="16945" y="312148"/>
                </a:lnTo>
                <a:lnTo>
                  <a:pt x="18799" y="319541"/>
                </a:lnTo>
                <a:lnTo>
                  <a:pt x="20987" y="327327"/>
                </a:lnTo>
                <a:lnTo>
                  <a:pt x="22447" y="331566"/>
                </a:lnTo>
                <a:lnTo>
                  <a:pt x="23419" y="333439"/>
                </a:lnTo>
                <a:lnTo>
                  <a:pt x="24068" y="333735"/>
                </a:lnTo>
                <a:lnTo>
                  <a:pt x="20430" y="325050"/>
                </a:lnTo>
                <a:lnTo>
                  <a:pt x="20170" y="320522"/>
                </a:lnTo>
                <a:lnTo>
                  <a:pt x="23402" y="304096"/>
                </a:lnTo>
                <a:lnTo>
                  <a:pt x="24056" y="297028"/>
                </a:lnTo>
                <a:lnTo>
                  <a:pt x="24493" y="289458"/>
                </a:lnTo>
                <a:lnTo>
                  <a:pt x="24977" y="270888"/>
                </a:lnTo>
                <a:lnTo>
                  <a:pt x="25106" y="260602"/>
                </a:lnTo>
                <a:lnTo>
                  <a:pt x="27098" y="246125"/>
                </a:lnTo>
                <a:lnTo>
                  <a:pt x="30330" y="228853"/>
                </a:lnTo>
                <a:lnTo>
                  <a:pt x="38049" y="193152"/>
                </a:lnTo>
                <a:lnTo>
                  <a:pt x="44655" y="164585"/>
                </a:lnTo>
                <a:lnTo>
                  <a:pt x="48702" y="151634"/>
                </a:lnTo>
                <a:lnTo>
                  <a:pt x="53306" y="139189"/>
                </a:lnTo>
                <a:lnTo>
                  <a:pt x="58280" y="127082"/>
                </a:lnTo>
                <a:lnTo>
                  <a:pt x="66346" y="106011"/>
                </a:lnTo>
                <a:lnTo>
                  <a:pt x="69831" y="96391"/>
                </a:lnTo>
                <a:lnTo>
                  <a:pt x="75011" y="85215"/>
                </a:lnTo>
                <a:lnTo>
                  <a:pt x="81323" y="73003"/>
                </a:lnTo>
                <a:lnTo>
                  <a:pt x="98778" y="40680"/>
                </a:lnTo>
                <a:lnTo>
                  <a:pt x="102882" y="32835"/>
                </a:lnTo>
                <a:lnTo>
                  <a:pt x="107523" y="27605"/>
                </a:lnTo>
                <a:lnTo>
                  <a:pt x="112522" y="24118"/>
                </a:lnTo>
                <a:lnTo>
                  <a:pt x="117760" y="21793"/>
                </a:lnTo>
                <a:lnTo>
                  <a:pt x="122204" y="20244"/>
                </a:lnTo>
                <a:lnTo>
                  <a:pt x="129682" y="18522"/>
                </a:lnTo>
                <a:lnTo>
                  <a:pt x="136181" y="17757"/>
                </a:lnTo>
                <a:lnTo>
                  <a:pt x="139247" y="17553"/>
                </a:lnTo>
                <a:lnTo>
                  <a:pt x="143196" y="19322"/>
                </a:lnTo>
                <a:lnTo>
                  <a:pt x="147734" y="22406"/>
                </a:lnTo>
                <a:lnTo>
                  <a:pt x="152664" y="26368"/>
                </a:lnTo>
                <a:lnTo>
                  <a:pt x="156904" y="31866"/>
                </a:lnTo>
                <a:lnTo>
                  <a:pt x="160683" y="38388"/>
                </a:lnTo>
                <a:lnTo>
                  <a:pt x="164154" y="45595"/>
                </a:lnTo>
                <a:lnTo>
                  <a:pt x="167421" y="54209"/>
                </a:lnTo>
                <a:lnTo>
                  <a:pt x="170552" y="63762"/>
                </a:lnTo>
                <a:lnTo>
                  <a:pt x="173591" y="73940"/>
                </a:lnTo>
                <a:lnTo>
                  <a:pt x="175617" y="84536"/>
                </a:lnTo>
                <a:lnTo>
                  <a:pt x="176968" y="95409"/>
                </a:lnTo>
                <a:lnTo>
                  <a:pt x="177869" y="106469"/>
                </a:lnTo>
                <a:lnTo>
                  <a:pt x="179422" y="118604"/>
                </a:lnTo>
                <a:lnTo>
                  <a:pt x="181409" y="131457"/>
                </a:lnTo>
                <a:lnTo>
                  <a:pt x="183687" y="144788"/>
                </a:lnTo>
                <a:lnTo>
                  <a:pt x="185206" y="163200"/>
                </a:lnTo>
                <a:lnTo>
                  <a:pt x="186218" y="185000"/>
                </a:lnTo>
                <a:lnTo>
                  <a:pt x="186893" y="209058"/>
                </a:lnTo>
                <a:lnTo>
                  <a:pt x="188295" y="228907"/>
                </a:lnTo>
                <a:lnTo>
                  <a:pt x="190183" y="245949"/>
                </a:lnTo>
                <a:lnTo>
                  <a:pt x="192393" y="261121"/>
                </a:lnTo>
                <a:lnTo>
                  <a:pt x="193867" y="274093"/>
                </a:lnTo>
                <a:lnTo>
                  <a:pt x="194850" y="285599"/>
                </a:lnTo>
                <a:lnTo>
                  <a:pt x="195505" y="296127"/>
                </a:lnTo>
                <a:lnTo>
                  <a:pt x="196233" y="315444"/>
                </a:lnTo>
                <a:lnTo>
                  <a:pt x="196427" y="324596"/>
                </a:lnTo>
                <a:lnTo>
                  <a:pt x="197509" y="332602"/>
                </a:lnTo>
                <a:lnTo>
                  <a:pt x="199182" y="339844"/>
                </a:lnTo>
                <a:lnTo>
                  <a:pt x="201251" y="346578"/>
                </a:lnTo>
                <a:lnTo>
                  <a:pt x="203549" y="356600"/>
                </a:lnTo>
                <a:lnTo>
                  <a:pt x="204162" y="360605"/>
                </a:lnTo>
                <a:lnTo>
                  <a:pt x="205523" y="363276"/>
                </a:lnTo>
                <a:lnTo>
                  <a:pt x="207383" y="365057"/>
                </a:lnTo>
                <a:lnTo>
                  <a:pt x="209575" y="366243"/>
                </a:lnTo>
                <a:lnTo>
                  <a:pt x="214551" y="367562"/>
                </a:lnTo>
                <a:lnTo>
                  <a:pt x="217212" y="367914"/>
                </a:lnTo>
                <a:lnTo>
                  <a:pt x="219938" y="366243"/>
                </a:lnTo>
                <a:lnTo>
                  <a:pt x="225507" y="359307"/>
                </a:lnTo>
                <a:lnTo>
                  <a:pt x="231157" y="352414"/>
                </a:lnTo>
                <a:lnTo>
                  <a:pt x="233997" y="349243"/>
                </a:lnTo>
                <a:lnTo>
                  <a:pt x="235891" y="346176"/>
                </a:lnTo>
                <a:lnTo>
                  <a:pt x="237153" y="343179"/>
                </a:lnTo>
                <a:lnTo>
                  <a:pt x="239677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47"/>
          <p:cNvSpPr/>
          <p:nvPr/>
        </p:nvSpPr>
        <p:spPr>
          <a:xfrm>
            <a:off x="954404" y="5023485"/>
            <a:ext cx="34291" cy="519225"/>
          </a:xfrm>
          <a:custGeom>
            <a:avLst/>
            <a:gdLst/>
            <a:ahLst/>
            <a:cxnLst/>
            <a:rect l="0" t="0" r="0" b="0"/>
            <a:pathLst>
              <a:path w="34291" h="519225">
                <a:moveTo>
                  <a:pt x="34290" y="0"/>
                </a:moveTo>
                <a:lnTo>
                  <a:pt x="29740" y="18203"/>
                </a:lnTo>
                <a:lnTo>
                  <a:pt x="28399" y="25470"/>
                </a:lnTo>
                <a:lnTo>
                  <a:pt x="27505" y="32220"/>
                </a:lnTo>
                <a:lnTo>
                  <a:pt x="26910" y="38625"/>
                </a:lnTo>
                <a:lnTo>
                  <a:pt x="25560" y="46705"/>
                </a:lnTo>
                <a:lnTo>
                  <a:pt x="23708" y="55901"/>
                </a:lnTo>
                <a:lnTo>
                  <a:pt x="21520" y="65843"/>
                </a:lnTo>
                <a:lnTo>
                  <a:pt x="20062" y="80090"/>
                </a:lnTo>
                <a:lnTo>
                  <a:pt x="19090" y="97208"/>
                </a:lnTo>
                <a:lnTo>
                  <a:pt x="18009" y="133691"/>
                </a:lnTo>
                <a:lnTo>
                  <a:pt x="17529" y="165780"/>
                </a:lnTo>
                <a:lnTo>
                  <a:pt x="16449" y="185767"/>
                </a:lnTo>
                <a:lnTo>
                  <a:pt x="11330" y="255596"/>
                </a:lnTo>
                <a:lnTo>
                  <a:pt x="9798" y="295526"/>
                </a:lnTo>
                <a:lnTo>
                  <a:pt x="8936" y="341034"/>
                </a:lnTo>
                <a:lnTo>
                  <a:pt x="8605" y="421303"/>
                </a:lnTo>
                <a:lnTo>
                  <a:pt x="9547" y="436127"/>
                </a:lnTo>
                <a:lnTo>
                  <a:pt x="11127" y="452676"/>
                </a:lnTo>
                <a:lnTo>
                  <a:pt x="14471" y="483129"/>
                </a:lnTo>
                <a:lnTo>
                  <a:pt x="15957" y="499839"/>
                </a:lnTo>
                <a:lnTo>
                  <a:pt x="15400" y="505629"/>
                </a:lnTo>
                <a:lnTo>
                  <a:pt x="14077" y="510441"/>
                </a:lnTo>
                <a:lnTo>
                  <a:pt x="10204" y="519224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48"/>
          <p:cNvSpPr/>
          <p:nvPr/>
        </p:nvSpPr>
        <p:spPr>
          <a:xfrm>
            <a:off x="834389" y="5143652"/>
            <a:ext cx="426484" cy="351152"/>
          </a:xfrm>
          <a:custGeom>
            <a:avLst/>
            <a:gdLst/>
            <a:ahLst/>
            <a:cxnLst/>
            <a:rect l="0" t="0" r="0" b="0"/>
            <a:pathLst>
              <a:path w="426484" h="351152">
                <a:moveTo>
                  <a:pt x="0" y="145580"/>
                </a:moveTo>
                <a:lnTo>
                  <a:pt x="4551" y="145580"/>
                </a:lnTo>
                <a:lnTo>
                  <a:pt x="6844" y="146533"/>
                </a:lnTo>
                <a:lnTo>
                  <a:pt x="11932" y="150131"/>
                </a:lnTo>
                <a:lnTo>
                  <a:pt x="15575" y="151472"/>
                </a:lnTo>
                <a:lnTo>
                  <a:pt x="24702" y="152961"/>
                </a:lnTo>
                <a:lnTo>
                  <a:pt x="38376" y="152406"/>
                </a:lnTo>
                <a:lnTo>
                  <a:pt x="115284" y="147211"/>
                </a:lnTo>
                <a:lnTo>
                  <a:pt x="128291" y="146667"/>
                </a:lnTo>
                <a:lnTo>
                  <a:pt x="144582" y="145353"/>
                </a:lnTo>
                <a:lnTo>
                  <a:pt x="183004" y="141351"/>
                </a:lnTo>
                <a:lnTo>
                  <a:pt x="206775" y="136093"/>
                </a:lnTo>
                <a:lnTo>
                  <a:pt x="233100" y="128778"/>
                </a:lnTo>
                <a:lnTo>
                  <a:pt x="326642" y="99306"/>
                </a:lnTo>
                <a:lnTo>
                  <a:pt x="348057" y="92311"/>
                </a:lnTo>
                <a:lnTo>
                  <a:pt x="357768" y="88160"/>
                </a:lnTo>
                <a:lnTo>
                  <a:pt x="367100" y="83487"/>
                </a:lnTo>
                <a:lnTo>
                  <a:pt x="376178" y="78468"/>
                </a:lnTo>
                <a:lnTo>
                  <a:pt x="388806" y="70350"/>
                </a:lnTo>
                <a:lnTo>
                  <a:pt x="398545" y="62615"/>
                </a:lnTo>
                <a:lnTo>
                  <a:pt x="409224" y="52826"/>
                </a:lnTo>
                <a:lnTo>
                  <a:pt x="417780" y="42126"/>
                </a:lnTo>
                <a:lnTo>
                  <a:pt x="423805" y="31973"/>
                </a:lnTo>
                <a:lnTo>
                  <a:pt x="426483" y="24286"/>
                </a:lnTo>
                <a:lnTo>
                  <a:pt x="426245" y="20902"/>
                </a:lnTo>
                <a:lnTo>
                  <a:pt x="425133" y="17694"/>
                </a:lnTo>
                <a:lnTo>
                  <a:pt x="421358" y="11589"/>
                </a:lnTo>
                <a:lnTo>
                  <a:pt x="416506" y="5701"/>
                </a:lnTo>
                <a:lnTo>
                  <a:pt x="413878" y="3750"/>
                </a:lnTo>
                <a:lnTo>
                  <a:pt x="408419" y="1582"/>
                </a:lnTo>
                <a:lnTo>
                  <a:pt x="395439" y="362"/>
                </a:lnTo>
                <a:lnTo>
                  <a:pt x="384983" y="76"/>
                </a:lnTo>
                <a:lnTo>
                  <a:pt x="379528" y="0"/>
                </a:lnTo>
                <a:lnTo>
                  <a:pt x="368387" y="2455"/>
                </a:lnTo>
                <a:lnTo>
                  <a:pt x="356133" y="7674"/>
                </a:lnTo>
                <a:lnTo>
                  <a:pt x="348865" y="11732"/>
                </a:lnTo>
                <a:lnTo>
                  <a:pt x="341162" y="16344"/>
                </a:lnTo>
                <a:lnTo>
                  <a:pt x="334121" y="21322"/>
                </a:lnTo>
                <a:lnTo>
                  <a:pt x="321219" y="31935"/>
                </a:lnTo>
                <a:lnTo>
                  <a:pt x="314158" y="38384"/>
                </a:lnTo>
                <a:lnTo>
                  <a:pt x="298694" y="53170"/>
                </a:lnTo>
                <a:lnTo>
                  <a:pt x="291522" y="61114"/>
                </a:lnTo>
                <a:lnTo>
                  <a:pt x="284835" y="69266"/>
                </a:lnTo>
                <a:lnTo>
                  <a:pt x="278473" y="77559"/>
                </a:lnTo>
                <a:lnTo>
                  <a:pt x="272326" y="86898"/>
                </a:lnTo>
                <a:lnTo>
                  <a:pt x="266324" y="96934"/>
                </a:lnTo>
                <a:lnTo>
                  <a:pt x="260417" y="107434"/>
                </a:lnTo>
                <a:lnTo>
                  <a:pt x="254574" y="117292"/>
                </a:lnTo>
                <a:lnTo>
                  <a:pt x="243002" y="135865"/>
                </a:lnTo>
                <a:lnTo>
                  <a:pt x="237249" y="149581"/>
                </a:lnTo>
                <a:lnTo>
                  <a:pt x="231508" y="166345"/>
                </a:lnTo>
                <a:lnTo>
                  <a:pt x="225777" y="185141"/>
                </a:lnTo>
                <a:lnTo>
                  <a:pt x="221955" y="200529"/>
                </a:lnTo>
                <a:lnTo>
                  <a:pt x="219408" y="213645"/>
                </a:lnTo>
                <a:lnTo>
                  <a:pt x="217710" y="225247"/>
                </a:lnTo>
                <a:lnTo>
                  <a:pt x="216577" y="236791"/>
                </a:lnTo>
                <a:lnTo>
                  <a:pt x="215823" y="248298"/>
                </a:lnTo>
                <a:lnTo>
                  <a:pt x="215319" y="259779"/>
                </a:lnTo>
                <a:lnTo>
                  <a:pt x="215936" y="271242"/>
                </a:lnTo>
                <a:lnTo>
                  <a:pt x="217300" y="282695"/>
                </a:lnTo>
                <a:lnTo>
                  <a:pt x="219162" y="294140"/>
                </a:lnTo>
                <a:lnTo>
                  <a:pt x="222308" y="303675"/>
                </a:lnTo>
                <a:lnTo>
                  <a:pt x="226311" y="311937"/>
                </a:lnTo>
                <a:lnTo>
                  <a:pt x="230884" y="319350"/>
                </a:lnTo>
                <a:lnTo>
                  <a:pt x="238505" y="330126"/>
                </a:lnTo>
                <a:lnTo>
                  <a:pt x="241871" y="334333"/>
                </a:lnTo>
                <a:lnTo>
                  <a:pt x="250691" y="341548"/>
                </a:lnTo>
                <a:lnTo>
                  <a:pt x="255710" y="344806"/>
                </a:lnTo>
                <a:lnTo>
                  <a:pt x="268907" y="348425"/>
                </a:lnTo>
                <a:lnTo>
                  <a:pt x="276426" y="349390"/>
                </a:lnTo>
                <a:lnTo>
                  <a:pt x="283344" y="350033"/>
                </a:lnTo>
                <a:lnTo>
                  <a:pt x="296111" y="350748"/>
                </a:lnTo>
                <a:lnTo>
                  <a:pt x="310675" y="351066"/>
                </a:lnTo>
                <a:lnTo>
                  <a:pt x="318559" y="351151"/>
                </a:lnTo>
                <a:lnTo>
                  <a:pt x="326673" y="349302"/>
                </a:lnTo>
                <a:lnTo>
                  <a:pt x="334940" y="346165"/>
                </a:lnTo>
                <a:lnTo>
                  <a:pt x="343308" y="342168"/>
                </a:lnTo>
                <a:lnTo>
                  <a:pt x="351745" y="338551"/>
                </a:lnTo>
                <a:lnTo>
                  <a:pt x="360227" y="335187"/>
                </a:lnTo>
                <a:lnTo>
                  <a:pt x="368739" y="331993"/>
                </a:lnTo>
                <a:lnTo>
                  <a:pt x="380737" y="325903"/>
                </a:lnTo>
                <a:lnTo>
                  <a:pt x="394335" y="317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49"/>
          <p:cNvSpPr/>
          <p:nvPr/>
        </p:nvSpPr>
        <p:spPr>
          <a:xfrm>
            <a:off x="1271685" y="5165518"/>
            <a:ext cx="213966" cy="552131"/>
          </a:xfrm>
          <a:custGeom>
            <a:avLst/>
            <a:gdLst/>
            <a:ahLst/>
            <a:cxnLst/>
            <a:rect l="0" t="0" r="0" b="0"/>
            <a:pathLst>
              <a:path w="213966" h="552131">
                <a:moveTo>
                  <a:pt x="188497" y="46561"/>
                </a:moveTo>
                <a:lnTo>
                  <a:pt x="183946" y="32909"/>
                </a:lnTo>
                <a:lnTo>
                  <a:pt x="179766" y="16383"/>
                </a:lnTo>
                <a:lnTo>
                  <a:pt x="175727" y="9971"/>
                </a:lnTo>
                <a:lnTo>
                  <a:pt x="170756" y="3947"/>
                </a:lnTo>
                <a:lnTo>
                  <a:pt x="168097" y="1007"/>
                </a:lnTo>
                <a:lnTo>
                  <a:pt x="165372" y="0"/>
                </a:lnTo>
                <a:lnTo>
                  <a:pt x="162603" y="281"/>
                </a:lnTo>
                <a:lnTo>
                  <a:pt x="159804" y="1420"/>
                </a:lnTo>
                <a:lnTo>
                  <a:pt x="156033" y="2180"/>
                </a:lnTo>
                <a:lnTo>
                  <a:pt x="151615" y="2686"/>
                </a:lnTo>
                <a:lnTo>
                  <a:pt x="146764" y="3024"/>
                </a:lnTo>
                <a:lnTo>
                  <a:pt x="141625" y="5154"/>
                </a:lnTo>
                <a:lnTo>
                  <a:pt x="136294" y="8479"/>
                </a:lnTo>
                <a:lnTo>
                  <a:pt x="130835" y="12601"/>
                </a:lnTo>
                <a:lnTo>
                  <a:pt x="125291" y="17253"/>
                </a:lnTo>
                <a:lnTo>
                  <a:pt x="119689" y="22261"/>
                </a:lnTo>
                <a:lnTo>
                  <a:pt x="108386" y="32903"/>
                </a:lnTo>
                <a:lnTo>
                  <a:pt x="75348" y="65483"/>
                </a:lnTo>
                <a:lnTo>
                  <a:pt x="68297" y="74416"/>
                </a:lnTo>
                <a:lnTo>
                  <a:pt x="61691" y="84181"/>
                </a:lnTo>
                <a:lnTo>
                  <a:pt x="55382" y="94502"/>
                </a:lnTo>
                <a:lnTo>
                  <a:pt x="48319" y="108049"/>
                </a:lnTo>
                <a:lnTo>
                  <a:pt x="40752" y="123748"/>
                </a:lnTo>
                <a:lnTo>
                  <a:pt x="32850" y="140882"/>
                </a:lnTo>
                <a:lnTo>
                  <a:pt x="25677" y="155162"/>
                </a:lnTo>
                <a:lnTo>
                  <a:pt x="18991" y="167539"/>
                </a:lnTo>
                <a:lnTo>
                  <a:pt x="12628" y="178648"/>
                </a:lnTo>
                <a:lnTo>
                  <a:pt x="8386" y="188912"/>
                </a:lnTo>
                <a:lnTo>
                  <a:pt x="5558" y="198612"/>
                </a:lnTo>
                <a:lnTo>
                  <a:pt x="3673" y="207936"/>
                </a:lnTo>
                <a:lnTo>
                  <a:pt x="2416" y="217010"/>
                </a:lnTo>
                <a:lnTo>
                  <a:pt x="1578" y="225916"/>
                </a:lnTo>
                <a:lnTo>
                  <a:pt x="647" y="242480"/>
                </a:lnTo>
                <a:lnTo>
                  <a:pt x="233" y="256191"/>
                </a:lnTo>
                <a:lnTo>
                  <a:pt x="0" y="274621"/>
                </a:lnTo>
                <a:lnTo>
                  <a:pt x="920" y="279563"/>
                </a:lnTo>
                <a:lnTo>
                  <a:pt x="4482" y="287596"/>
                </a:lnTo>
                <a:lnTo>
                  <a:pt x="7718" y="290119"/>
                </a:lnTo>
                <a:lnTo>
                  <a:pt x="11780" y="291800"/>
                </a:lnTo>
                <a:lnTo>
                  <a:pt x="16393" y="292922"/>
                </a:lnTo>
                <a:lnTo>
                  <a:pt x="20421" y="293669"/>
                </a:lnTo>
                <a:lnTo>
                  <a:pt x="24059" y="294167"/>
                </a:lnTo>
                <a:lnTo>
                  <a:pt x="27437" y="294500"/>
                </a:lnTo>
                <a:lnTo>
                  <a:pt x="31593" y="293769"/>
                </a:lnTo>
                <a:lnTo>
                  <a:pt x="36270" y="292329"/>
                </a:lnTo>
                <a:lnTo>
                  <a:pt x="41292" y="290416"/>
                </a:lnTo>
                <a:lnTo>
                  <a:pt x="46545" y="287237"/>
                </a:lnTo>
                <a:lnTo>
                  <a:pt x="51953" y="283212"/>
                </a:lnTo>
                <a:lnTo>
                  <a:pt x="57462" y="278623"/>
                </a:lnTo>
                <a:lnTo>
                  <a:pt x="62088" y="273660"/>
                </a:lnTo>
                <a:lnTo>
                  <a:pt x="66124" y="268445"/>
                </a:lnTo>
                <a:lnTo>
                  <a:pt x="69768" y="263064"/>
                </a:lnTo>
                <a:lnTo>
                  <a:pt x="97650" y="223635"/>
                </a:lnTo>
                <a:lnTo>
                  <a:pt x="108882" y="205568"/>
                </a:lnTo>
                <a:lnTo>
                  <a:pt x="120180" y="185903"/>
                </a:lnTo>
                <a:lnTo>
                  <a:pt x="131523" y="165174"/>
                </a:lnTo>
                <a:lnTo>
                  <a:pt x="140036" y="148496"/>
                </a:lnTo>
                <a:lnTo>
                  <a:pt x="146665" y="134521"/>
                </a:lnTo>
                <a:lnTo>
                  <a:pt x="156570" y="112324"/>
                </a:lnTo>
                <a:lnTo>
                  <a:pt x="164147" y="96110"/>
                </a:lnTo>
                <a:lnTo>
                  <a:pt x="168150" y="80013"/>
                </a:lnTo>
                <a:lnTo>
                  <a:pt x="170881" y="63334"/>
                </a:lnTo>
                <a:lnTo>
                  <a:pt x="176822" y="39784"/>
                </a:lnTo>
                <a:lnTo>
                  <a:pt x="179516" y="23527"/>
                </a:lnTo>
                <a:lnTo>
                  <a:pt x="179803" y="35291"/>
                </a:lnTo>
                <a:lnTo>
                  <a:pt x="179889" y="56875"/>
                </a:lnTo>
                <a:lnTo>
                  <a:pt x="180853" y="71535"/>
                </a:lnTo>
                <a:lnTo>
                  <a:pt x="184465" y="113224"/>
                </a:lnTo>
                <a:lnTo>
                  <a:pt x="186761" y="131008"/>
                </a:lnTo>
                <a:lnTo>
                  <a:pt x="189245" y="145721"/>
                </a:lnTo>
                <a:lnTo>
                  <a:pt x="191853" y="158388"/>
                </a:lnTo>
                <a:lnTo>
                  <a:pt x="199831" y="205482"/>
                </a:lnTo>
                <a:lnTo>
                  <a:pt x="204626" y="235376"/>
                </a:lnTo>
                <a:lnTo>
                  <a:pt x="207822" y="259116"/>
                </a:lnTo>
                <a:lnTo>
                  <a:pt x="209953" y="278752"/>
                </a:lnTo>
                <a:lnTo>
                  <a:pt x="211373" y="295652"/>
                </a:lnTo>
                <a:lnTo>
                  <a:pt x="212320" y="311682"/>
                </a:lnTo>
                <a:lnTo>
                  <a:pt x="213373" y="342193"/>
                </a:lnTo>
                <a:lnTo>
                  <a:pt x="213965" y="413450"/>
                </a:lnTo>
                <a:lnTo>
                  <a:pt x="212143" y="435934"/>
                </a:lnTo>
                <a:lnTo>
                  <a:pt x="209024" y="455686"/>
                </a:lnTo>
                <a:lnTo>
                  <a:pt x="205039" y="473616"/>
                </a:lnTo>
                <a:lnTo>
                  <a:pt x="201430" y="487474"/>
                </a:lnTo>
                <a:lnTo>
                  <a:pt x="198071" y="498619"/>
                </a:lnTo>
                <a:lnTo>
                  <a:pt x="194880" y="507953"/>
                </a:lnTo>
                <a:lnTo>
                  <a:pt x="188794" y="523404"/>
                </a:lnTo>
                <a:lnTo>
                  <a:pt x="185837" y="530192"/>
                </a:lnTo>
                <a:lnTo>
                  <a:pt x="181961" y="535669"/>
                </a:lnTo>
                <a:lnTo>
                  <a:pt x="177472" y="540274"/>
                </a:lnTo>
                <a:lnTo>
                  <a:pt x="172575" y="544295"/>
                </a:lnTo>
                <a:lnTo>
                  <a:pt x="168357" y="546977"/>
                </a:lnTo>
                <a:lnTo>
                  <a:pt x="164593" y="548764"/>
                </a:lnTo>
                <a:lnTo>
                  <a:pt x="161131" y="549956"/>
                </a:lnTo>
                <a:lnTo>
                  <a:pt x="156918" y="550750"/>
                </a:lnTo>
                <a:lnTo>
                  <a:pt x="152204" y="551280"/>
                </a:lnTo>
                <a:lnTo>
                  <a:pt x="147157" y="551633"/>
                </a:lnTo>
                <a:lnTo>
                  <a:pt x="139009" y="552025"/>
                </a:lnTo>
                <a:lnTo>
                  <a:pt x="135502" y="552130"/>
                </a:lnTo>
                <a:lnTo>
                  <a:pt x="130307" y="551247"/>
                </a:lnTo>
                <a:lnTo>
                  <a:pt x="123986" y="549706"/>
                </a:lnTo>
                <a:lnTo>
                  <a:pt x="116915" y="547726"/>
                </a:lnTo>
                <a:lnTo>
                  <a:pt x="111248" y="545454"/>
                </a:lnTo>
                <a:lnTo>
                  <a:pt x="106518" y="542987"/>
                </a:lnTo>
                <a:lnTo>
                  <a:pt x="102412" y="540389"/>
                </a:lnTo>
                <a:lnTo>
                  <a:pt x="98722" y="536752"/>
                </a:lnTo>
                <a:lnTo>
                  <a:pt x="92082" y="527632"/>
                </a:lnTo>
                <a:lnTo>
                  <a:pt x="85956" y="517228"/>
                </a:lnTo>
                <a:lnTo>
                  <a:pt x="80058" y="507207"/>
                </a:lnTo>
                <a:lnTo>
                  <a:pt x="77152" y="503201"/>
                </a:lnTo>
                <a:lnTo>
                  <a:pt x="68482" y="4837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50"/>
          <p:cNvSpPr/>
          <p:nvPr/>
        </p:nvSpPr>
        <p:spPr>
          <a:xfrm>
            <a:off x="1528762" y="5114115"/>
            <a:ext cx="205741" cy="345901"/>
          </a:xfrm>
          <a:custGeom>
            <a:avLst/>
            <a:gdLst/>
            <a:ahLst/>
            <a:cxnLst/>
            <a:rect l="0" t="0" r="0" b="0"/>
            <a:pathLst>
              <a:path w="205741" h="345901">
                <a:moveTo>
                  <a:pt x="0" y="200835"/>
                </a:moveTo>
                <a:lnTo>
                  <a:pt x="69511" y="200835"/>
                </a:lnTo>
                <a:lnTo>
                  <a:pt x="76821" y="199882"/>
                </a:lnTo>
                <a:lnTo>
                  <a:pt x="83599" y="198295"/>
                </a:lnTo>
                <a:lnTo>
                  <a:pt x="90023" y="196284"/>
                </a:lnTo>
                <a:lnTo>
                  <a:pt x="96210" y="193038"/>
                </a:lnTo>
                <a:lnTo>
                  <a:pt x="102240" y="188969"/>
                </a:lnTo>
                <a:lnTo>
                  <a:pt x="108165" y="184352"/>
                </a:lnTo>
                <a:lnTo>
                  <a:pt x="114020" y="180321"/>
                </a:lnTo>
                <a:lnTo>
                  <a:pt x="119828" y="176682"/>
                </a:lnTo>
                <a:lnTo>
                  <a:pt x="125606" y="173302"/>
                </a:lnTo>
                <a:lnTo>
                  <a:pt x="133267" y="167240"/>
                </a:lnTo>
                <a:lnTo>
                  <a:pt x="142185" y="159389"/>
                </a:lnTo>
                <a:lnTo>
                  <a:pt x="151940" y="150344"/>
                </a:lnTo>
                <a:lnTo>
                  <a:pt x="159396" y="142409"/>
                </a:lnTo>
                <a:lnTo>
                  <a:pt x="165319" y="135214"/>
                </a:lnTo>
                <a:lnTo>
                  <a:pt x="170220" y="128513"/>
                </a:lnTo>
                <a:lnTo>
                  <a:pt x="174440" y="121187"/>
                </a:lnTo>
                <a:lnTo>
                  <a:pt x="178206" y="113447"/>
                </a:lnTo>
                <a:lnTo>
                  <a:pt x="181669" y="105428"/>
                </a:lnTo>
                <a:lnTo>
                  <a:pt x="188057" y="91440"/>
                </a:lnTo>
                <a:lnTo>
                  <a:pt x="191094" y="85042"/>
                </a:lnTo>
                <a:lnTo>
                  <a:pt x="194071" y="76967"/>
                </a:lnTo>
                <a:lnTo>
                  <a:pt x="197008" y="67774"/>
                </a:lnTo>
                <a:lnTo>
                  <a:pt x="199919" y="57835"/>
                </a:lnTo>
                <a:lnTo>
                  <a:pt x="201859" y="49304"/>
                </a:lnTo>
                <a:lnTo>
                  <a:pt x="203153" y="41712"/>
                </a:lnTo>
                <a:lnTo>
                  <a:pt x="204015" y="34745"/>
                </a:lnTo>
                <a:lnTo>
                  <a:pt x="204973" y="24465"/>
                </a:lnTo>
                <a:lnTo>
                  <a:pt x="205229" y="20389"/>
                </a:lnTo>
                <a:lnTo>
                  <a:pt x="204447" y="16721"/>
                </a:lnTo>
                <a:lnTo>
                  <a:pt x="201038" y="10104"/>
                </a:lnTo>
                <a:lnTo>
                  <a:pt x="197843" y="7006"/>
                </a:lnTo>
                <a:lnTo>
                  <a:pt x="193808" y="3988"/>
                </a:lnTo>
                <a:lnTo>
                  <a:pt x="189213" y="1024"/>
                </a:lnTo>
                <a:lnTo>
                  <a:pt x="185197" y="0"/>
                </a:lnTo>
                <a:lnTo>
                  <a:pt x="181567" y="270"/>
                </a:lnTo>
                <a:lnTo>
                  <a:pt x="178195" y="1402"/>
                </a:lnTo>
                <a:lnTo>
                  <a:pt x="171908" y="5201"/>
                </a:lnTo>
                <a:lnTo>
                  <a:pt x="168898" y="7547"/>
                </a:lnTo>
                <a:lnTo>
                  <a:pt x="164986" y="11016"/>
                </a:lnTo>
                <a:lnTo>
                  <a:pt x="155560" y="19951"/>
                </a:lnTo>
                <a:lnTo>
                  <a:pt x="150379" y="25953"/>
                </a:lnTo>
                <a:lnTo>
                  <a:pt x="145020" y="32812"/>
                </a:lnTo>
                <a:lnTo>
                  <a:pt x="139543" y="40242"/>
                </a:lnTo>
                <a:lnTo>
                  <a:pt x="128376" y="56118"/>
                </a:lnTo>
                <a:lnTo>
                  <a:pt x="122732" y="64352"/>
                </a:lnTo>
                <a:lnTo>
                  <a:pt x="108840" y="83661"/>
                </a:lnTo>
                <a:lnTo>
                  <a:pt x="101135" y="94143"/>
                </a:lnTo>
                <a:lnTo>
                  <a:pt x="95046" y="105895"/>
                </a:lnTo>
                <a:lnTo>
                  <a:pt x="90034" y="118491"/>
                </a:lnTo>
                <a:lnTo>
                  <a:pt x="85740" y="131651"/>
                </a:lnTo>
                <a:lnTo>
                  <a:pt x="73349" y="166594"/>
                </a:lnTo>
                <a:lnTo>
                  <a:pt x="66044" y="186580"/>
                </a:lnTo>
                <a:lnTo>
                  <a:pt x="61175" y="203714"/>
                </a:lnTo>
                <a:lnTo>
                  <a:pt x="57928" y="218947"/>
                </a:lnTo>
                <a:lnTo>
                  <a:pt x="55764" y="232912"/>
                </a:lnTo>
                <a:lnTo>
                  <a:pt x="54321" y="247937"/>
                </a:lnTo>
                <a:lnTo>
                  <a:pt x="53359" y="263669"/>
                </a:lnTo>
                <a:lnTo>
                  <a:pt x="52718" y="279871"/>
                </a:lnTo>
                <a:lnTo>
                  <a:pt x="53242" y="291626"/>
                </a:lnTo>
                <a:lnTo>
                  <a:pt x="54545" y="300414"/>
                </a:lnTo>
                <a:lnTo>
                  <a:pt x="56366" y="307226"/>
                </a:lnTo>
                <a:lnTo>
                  <a:pt x="58532" y="313673"/>
                </a:lnTo>
                <a:lnTo>
                  <a:pt x="60929" y="319875"/>
                </a:lnTo>
                <a:lnTo>
                  <a:pt x="63479" y="325915"/>
                </a:lnTo>
                <a:lnTo>
                  <a:pt x="67085" y="330894"/>
                </a:lnTo>
                <a:lnTo>
                  <a:pt x="71393" y="335166"/>
                </a:lnTo>
                <a:lnTo>
                  <a:pt x="76170" y="338966"/>
                </a:lnTo>
                <a:lnTo>
                  <a:pt x="80308" y="341500"/>
                </a:lnTo>
                <a:lnTo>
                  <a:pt x="84018" y="343189"/>
                </a:lnTo>
                <a:lnTo>
                  <a:pt x="87445" y="344315"/>
                </a:lnTo>
                <a:lnTo>
                  <a:pt x="91634" y="345066"/>
                </a:lnTo>
                <a:lnTo>
                  <a:pt x="96332" y="345566"/>
                </a:lnTo>
                <a:lnTo>
                  <a:pt x="101369" y="345900"/>
                </a:lnTo>
                <a:lnTo>
                  <a:pt x="106632" y="345169"/>
                </a:lnTo>
                <a:lnTo>
                  <a:pt x="112045" y="343731"/>
                </a:lnTo>
                <a:lnTo>
                  <a:pt x="117559" y="341819"/>
                </a:lnTo>
                <a:lnTo>
                  <a:pt x="123140" y="338638"/>
                </a:lnTo>
                <a:lnTo>
                  <a:pt x="128766" y="334614"/>
                </a:lnTo>
                <a:lnTo>
                  <a:pt x="134422" y="330026"/>
                </a:lnTo>
                <a:lnTo>
                  <a:pt x="140097" y="325062"/>
                </a:lnTo>
                <a:lnTo>
                  <a:pt x="145785" y="319848"/>
                </a:lnTo>
                <a:lnTo>
                  <a:pt x="151483" y="314467"/>
                </a:lnTo>
                <a:lnTo>
                  <a:pt x="159091" y="305165"/>
                </a:lnTo>
                <a:lnTo>
                  <a:pt x="205740" y="2436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51"/>
          <p:cNvSpPr/>
          <p:nvPr/>
        </p:nvSpPr>
        <p:spPr>
          <a:xfrm>
            <a:off x="1820227" y="5067753"/>
            <a:ext cx="383537" cy="423959"/>
          </a:xfrm>
          <a:custGeom>
            <a:avLst/>
            <a:gdLst/>
            <a:ahLst/>
            <a:cxnLst/>
            <a:rect l="0" t="0" r="0" b="0"/>
            <a:pathLst>
              <a:path w="383537" h="423959">
                <a:moveTo>
                  <a:pt x="0" y="92892"/>
                </a:moveTo>
                <a:lnTo>
                  <a:pt x="6844" y="80156"/>
                </a:lnTo>
                <a:lnTo>
                  <a:pt x="11932" y="73579"/>
                </a:lnTo>
                <a:lnTo>
                  <a:pt x="13669" y="72396"/>
                </a:lnTo>
                <a:lnTo>
                  <a:pt x="14828" y="72561"/>
                </a:lnTo>
                <a:lnTo>
                  <a:pt x="22022" y="83087"/>
                </a:lnTo>
                <a:lnTo>
                  <a:pt x="26111" y="89213"/>
                </a:lnTo>
                <a:lnTo>
                  <a:pt x="28837" y="96154"/>
                </a:lnTo>
                <a:lnTo>
                  <a:pt x="30655" y="103639"/>
                </a:lnTo>
                <a:lnTo>
                  <a:pt x="31867" y="111487"/>
                </a:lnTo>
                <a:lnTo>
                  <a:pt x="33627" y="119576"/>
                </a:lnTo>
                <a:lnTo>
                  <a:pt x="35753" y="127826"/>
                </a:lnTo>
                <a:lnTo>
                  <a:pt x="38123" y="136184"/>
                </a:lnTo>
                <a:lnTo>
                  <a:pt x="40655" y="148423"/>
                </a:lnTo>
                <a:lnTo>
                  <a:pt x="58929" y="257708"/>
                </a:lnTo>
                <a:lnTo>
                  <a:pt x="62146" y="279922"/>
                </a:lnTo>
                <a:lnTo>
                  <a:pt x="64291" y="297588"/>
                </a:lnTo>
                <a:lnTo>
                  <a:pt x="65721" y="312224"/>
                </a:lnTo>
                <a:lnTo>
                  <a:pt x="69849" y="346265"/>
                </a:lnTo>
                <a:lnTo>
                  <a:pt x="75710" y="390591"/>
                </a:lnTo>
                <a:lnTo>
                  <a:pt x="75238" y="393275"/>
                </a:lnTo>
                <a:lnTo>
                  <a:pt x="73971" y="394112"/>
                </a:lnTo>
                <a:lnTo>
                  <a:pt x="72174" y="393718"/>
                </a:lnTo>
                <a:lnTo>
                  <a:pt x="70976" y="391550"/>
                </a:lnTo>
                <a:lnTo>
                  <a:pt x="68337" y="379397"/>
                </a:lnTo>
                <a:lnTo>
                  <a:pt x="64345" y="369135"/>
                </a:lnTo>
                <a:lnTo>
                  <a:pt x="61935" y="358224"/>
                </a:lnTo>
                <a:lnTo>
                  <a:pt x="60864" y="346072"/>
                </a:lnTo>
                <a:lnTo>
                  <a:pt x="60579" y="338831"/>
                </a:lnTo>
                <a:lnTo>
                  <a:pt x="60388" y="331146"/>
                </a:lnTo>
                <a:lnTo>
                  <a:pt x="61214" y="319355"/>
                </a:lnTo>
                <a:lnTo>
                  <a:pt x="62717" y="304827"/>
                </a:lnTo>
                <a:lnTo>
                  <a:pt x="64671" y="288475"/>
                </a:lnTo>
                <a:lnTo>
                  <a:pt x="67879" y="271858"/>
                </a:lnTo>
                <a:lnTo>
                  <a:pt x="71923" y="255065"/>
                </a:lnTo>
                <a:lnTo>
                  <a:pt x="87549" y="196152"/>
                </a:lnTo>
                <a:lnTo>
                  <a:pt x="91704" y="184592"/>
                </a:lnTo>
                <a:lnTo>
                  <a:pt x="96378" y="174027"/>
                </a:lnTo>
                <a:lnTo>
                  <a:pt x="101400" y="164128"/>
                </a:lnTo>
                <a:lnTo>
                  <a:pt x="106652" y="155622"/>
                </a:lnTo>
                <a:lnTo>
                  <a:pt x="112059" y="148047"/>
                </a:lnTo>
                <a:lnTo>
                  <a:pt x="117569" y="141092"/>
                </a:lnTo>
                <a:lnTo>
                  <a:pt x="123147" y="133597"/>
                </a:lnTo>
                <a:lnTo>
                  <a:pt x="134424" y="117651"/>
                </a:lnTo>
                <a:lnTo>
                  <a:pt x="142004" y="110350"/>
                </a:lnTo>
                <a:lnTo>
                  <a:pt x="150867" y="103579"/>
                </a:lnTo>
                <a:lnTo>
                  <a:pt x="160585" y="97158"/>
                </a:lnTo>
                <a:lnTo>
                  <a:pt x="168969" y="90974"/>
                </a:lnTo>
                <a:lnTo>
                  <a:pt x="176464" y="84946"/>
                </a:lnTo>
                <a:lnTo>
                  <a:pt x="183365" y="79022"/>
                </a:lnTo>
                <a:lnTo>
                  <a:pt x="190823" y="73168"/>
                </a:lnTo>
                <a:lnTo>
                  <a:pt x="198653" y="67360"/>
                </a:lnTo>
                <a:lnTo>
                  <a:pt x="206730" y="61583"/>
                </a:lnTo>
                <a:lnTo>
                  <a:pt x="215925" y="56779"/>
                </a:lnTo>
                <a:lnTo>
                  <a:pt x="225865" y="52624"/>
                </a:lnTo>
                <a:lnTo>
                  <a:pt x="236302" y="48902"/>
                </a:lnTo>
                <a:lnTo>
                  <a:pt x="248974" y="43562"/>
                </a:lnTo>
                <a:lnTo>
                  <a:pt x="263138" y="37146"/>
                </a:lnTo>
                <a:lnTo>
                  <a:pt x="278295" y="30010"/>
                </a:lnTo>
                <a:lnTo>
                  <a:pt x="293163" y="24300"/>
                </a:lnTo>
                <a:lnTo>
                  <a:pt x="307837" y="19542"/>
                </a:lnTo>
                <a:lnTo>
                  <a:pt x="322382" y="15417"/>
                </a:lnTo>
                <a:lnTo>
                  <a:pt x="333031" y="12667"/>
                </a:lnTo>
                <a:lnTo>
                  <a:pt x="341083" y="10833"/>
                </a:lnTo>
                <a:lnTo>
                  <a:pt x="347404" y="9611"/>
                </a:lnTo>
                <a:lnTo>
                  <a:pt x="353523" y="7844"/>
                </a:lnTo>
                <a:lnTo>
                  <a:pt x="365401" y="3340"/>
                </a:lnTo>
                <a:lnTo>
                  <a:pt x="374490" y="704"/>
                </a:lnTo>
                <a:lnTo>
                  <a:pt x="378248" y="0"/>
                </a:lnTo>
                <a:lnTo>
                  <a:pt x="380753" y="484"/>
                </a:lnTo>
                <a:lnTo>
                  <a:pt x="382423" y="1759"/>
                </a:lnTo>
                <a:lnTo>
                  <a:pt x="383536" y="3562"/>
                </a:lnTo>
                <a:lnTo>
                  <a:pt x="383326" y="5716"/>
                </a:lnTo>
                <a:lnTo>
                  <a:pt x="382233" y="8104"/>
                </a:lnTo>
                <a:lnTo>
                  <a:pt x="376574" y="16156"/>
                </a:lnTo>
                <a:lnTo>
                  <a:pt x="364534" y="32434"/>
                </a:lnTo>
                <a:lnTo>
                  <a:pt x="337139" y="67570"/>
                </a:lnTo>
                <a:lnTo>
                  <a:pt x="326677" y="81726"/>
                </a:lnTo>
                <a:lnTo>
                  <a:pt x="304892" y="112694"/>
                </a:lnTo>
                <a:lnTo>
                  <a:pt x="280309" y="148606"/>
                </a:lnTo>
                <a:lnTo>
                  <a:pt x="274503" y="158610"/>
                </a:lnTo>
                <a:lnTo>
                  <a:pt x="269679" y="168137"/>
                </a:lnTo>
                <a:lnTo>
                  <a:pt x="265511" y="177345"/>
                </a:lnTo>
                <a:lnTo>
                  <a:pt x="260828" y="186341"/>
                </a:lnTo>
                <a:lnTo>
                  <a:pt x="255800" y="195197"/>
                </a:lnTo>
                <a:lnTo>
                  <a:pt x="250543" y="203957"/>
                </a:lnTo>
                <a:lnTo>
                  <a:pt x="244703" y="216232"/>
                </a:lnTo>
                <a:lnTo>
                  <a:pt x="243145" y="220838"/>
                </a:lnTo>
                <a:lnTo>
                  <a:pt x="243059" y="225814"/>
                </a:lnTo>
                <a:lnTo>
                  <a:pt x="245504" y="236424"/>
                </a:lnTo>
                <a:lnTo>
                  <a:pt x="247684" y="244004"/>
                </a:lnTo>
                <a:lnTo>
                  <a:pt x="249895" y="245069"/>
                </a:lnTo>
                <a:lnTo>
                  <a:pt x="261156" y="246566"/>
                </a:lnTo>
                <a:lnTo>
                  <a:pt x="271901" y="247010"/>
                </a:lnTo>
                <a:lnTo>
                  <a:pt x="332347" y="247195"/>
                </a:lnTo>
                <a:lnTo>
                  <a:pt x="336817" y="248148"/>
                </a:lnTo>
                <a:lnTo>
                  <a:pt x="344324" y="251747"/>
                </a:lnTo>
                <a:lnTo>
                  <a:pt x="346707" y="254993"/>
                </a:lnTo>
                <a:lnTo>
                  <a:pt x="349354" y="263679"/>
                </a:lnTo>
                <a:lnTo>
                  <a:pt x="350845" y="274729"/>
                </a:lnTo>
                <a:lnTo>
                  <a:pt x="348197" y="280791"/>
                </a:lnTo>
                <a:lnTo>
                  <a:pt x="343574" y="288643"/>
                </a:lnTo>
                <a:lnTo>
                  <a:pt x="320173" y="324070"/>
                </a:lnTo>
                <a:lnTo>
                  <a:pt x="312509" y="333688"/>
                </a:lnTo>
                <a:lnTo>
                  <a:pt x="303589" y="343910"/>
                </a:lnTo>
                <a:lnTo>
                  <a:pt x="285423" y="363523"/>
                </a:lnTo>
                <a:lnTo>
                  <a:pt x="271000" y="378590"/>
                </a:lnTo>
                <a:lnTo>
                  <a:pt x="261629" y="385275"/>
                </a:lnTo>
                <a:lnTo>
                  <a:pt x="250620" y="391636"/>
                </a:lnTo>
                <a:lnTo>
                  <a:pt x="238517" y="397782"/>
                </a:lnTo>
                <a:lnTo>
                  <a:pt x="225686" y="403784"/>
                </a:lnTo>
                <a:lnTo>
                  <a:pt x="198730" y="415534"/>
                </a:lnTo>
                <a:lnTo>
                  <a:pt x="188684" y="419429"/>
                </a:lnTo>
                <a:lnTo>
                  <a:pt x="181034" y="422026"/>
                </a:lnTo>
                <a:lnTo>
                  <a:pt x="174982" y="423757"/>
                </a:lnTo>
                <a:lnTo>
                  <a:pt x="169995" y="423958"/>
                </a:lnTo>
                <a:lnTo>
                  <a:pt x="165717" y="423140"/>
                </a:lnTo>
                <a:lnTo>
                  <a:pt x="161913" y="421642"/>
                </a:lnTo>
                <a:lnTo>
                  <a:pt x="160330" y="419691"/>
                </a:lnTo>
                <a:lnTo>
                  <a:pt x="160226" y="417438"/>
                </a:lnTo>
                <a:lnTo>
                  <a:pt x="162877" y="4100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52"/>
          <p:cNvSpPr/>
          <p:nvPr/>
        </p:nvSpPr>
        <p:spPr>
          <a:xfrm>
            <a:off x="2274569" y="5349240"/>
            <a:ext cx="17146" cy="240031"/>
          </a:xfrm>
          <a:custGeom>
            <a:avLst/>
            <a:gdLst/>
            <a:ahLst/>
            <a:cxnLst/>
            <a:rect l="0" t="0" r="0" b="0"/>
            <a:pathLst>
              <a:path w="17146" h="240031">
                <a:moveTo>
                  <a:pt x="0" y="0"/>
                </a:moveTo>
                <a:lnTo>
                  <a:pt x="0" y="13652"/>
                </a:lnTo>
                <a:lnTo>
                  <a:pt x="953" y="23389"/>
                </a:lnTo>
                <a:lnTo>
                  <a:pt x="2540" y="35595"/>
                </a:lnTo>
                <a:lnTo>
                  <a:pt x="4551" y="49447"/>
                </a:lnTo>
                <a:lnTo>
                  <a:pt x="4939" y="64397"/>
                </a:lnTo>
                <a:lnTo>
                  <a:pt x="4246" y="80079"/>
                </a:lnTo>
                <a:lnTo>
                  <a:pt x="2831" y="96248"/>
                </a:lnTo>
                <a:lnTo>
                  <a:pt x="1887" y="112743"/>
                </a:lnTo>
                <a:lnTo>
                  <a:pt x="839" y="146310"/>
                </a:lnTo>
                <a:lnTo>
                  <a:pt x="249" y="197339"/>
                </a:lnTo>
                <a:lnTo>
                  <a:pt x="1119" y="209664"/>
                </a:lnTo>
                <a:lnTo>
                  <a:pt x="2651" y="218833"/>
                </a:lnTo>
                <a:lnTo>
                  <a:pt x="6818" y="233749"/>
                </a:lnTo>
                <a:lnTo>
                  <a:pt x="17145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53"/>
          <p:cNvSpPr/>
          <p:nvPr/>
        </p:nvSpPr>
        <p:spPr>
          <a:xfrm>
            <a:off x="2510828" y="4980783"/>
            <a:ext cx="252375" cy="574197"/>
          </a:xfrm>
          <a:custGeom>
            <a:avLst/>
            <a:gdLst/>
            <a:ahLst/>
            <a:cxnLst/>
            <a:rect l="0" t="0" r="0" b="0"/>
            <a:pathLst>
              <a:path w="252375" h="574197">
                <a:moveTo>
                  <a:pt x="252374" y="76992"/>
                </a:moveTo>
                <a:lnTo>
                  <a:pt x="252374" y="67890"/>
                </a:lnTo>
                <a:lnTo>
                  <a:pt x="251422" y="64256"/>
                </a:lnTo>
                <a:lnTo>
                  <a:pt x="245530" y="53639"/>
                </a:lnTo>
                <a:lnTo>
                  <a:pt x="240442" y="44070"/>
                </a:lnTo>
                <a:lnTo>
                  <a:pt x="236799" y="38852"/>
                </a:lnTo>
                <a:lnTo>
                  <a:pt x="232466" y="33467"/>
                </a:lnTo>
                <a:lnTo>
                  <a:pt x="227672" y="27973"/>
                </a:lnTo>
                <a:lnTo>
                  <a:pt x="219805" y="19328"/>
                </a:lnTo>
                <a:lnTo>
                  <a:pt x="212181" y="12311"/>
                </a:lnTo>
                <a:lnTo>
                  <a:pt x="207482" y="9106"/>
                </a:lnTo>
                <a:lnTo>
                  <a:pt x="202443" y="6017"/>
                </a:lnTo>
                <a:lnTo>
                  <a:pt x="197179" y="3958"/>
                </a:lnTo>
                <a:lnTo>
                  <a:pt x="191765" y="2585"/>
                </a:lnTo>
                <a:lnTo>
                  <a:pt x="186250" y="1670"/>
                </a:lnTo>
                <a:lnTo>
                  <a:pt x="180669" y="1060"/>
                </a:lnTo>
                <a:lnTo>
                  <a:pt x="175043" y="653"/>
                </a:lnTo>
                <a:lnTo>
                  <a:pt x="164665" y="200"/>
                </a:lnTo>
                <a:lnTo>
                  <a:pt x="156877" y="0"/>
                </a:lnTo>
                <a:lnTo>
                  <a:pt x="152514" y="898"/>
                </a:lnTo>
                <a:lnTo>
                  <a:pt x="147701" y="2450"/>
                </a:lnTo>
                <a:lnTo>
                  <a:pt x="142587" y="4438"/>
                </a:lnTo>
                <a:lnTo>
                  <a:pt x="136320" y="7667"/>
                </a:lnTo>
                <a:lnTo>
                  <a:pt x="129285" y="11726"/>
                </a:lnTo>
                <a:lnTo>
                  <a:pt x="121737" y="16336"/>
                </a:lnTo>
                <a:lnTo>
                  <a:pt x="114800" y="21314"/>
                </a:lnTo>
                <a:lnTo>
                  <a:pt x="108271" y="26539"/>
                </a:lnTo>
                <a:lnTo>
                  <a:pt x="102012" y="31926"/>
                </a:lnTo>
                <a:lnTo>
                  <a:pt x="96888" y="38376"/>
                </a:lnTo>
                <a:lnTo>
                  <a:pt x="92519" y="45533"/>
                </a:lnTo>
                <a:lnTo>
                  <a:pt x="88654" y="53161"/>
                </a:lnTo>
                <a:lnTo>
                  <a:pt x="74200" y="79418"/>
                </a:lnTo>
                <a:lnTo>
                  <a:pt x="65011" y="95754"/>
                </a:lnTo>
                <a:lnTo>
                  <a:pt x="55075" y="115217"/>
                </a:lnTo>
                <a:lnTo>
                  <a:pt x="33876" y="159704"/>
                </a:lnTo>
                <a:lnTo>
                  <a:pt x="26698" y="179758"/>
                </a:lnTo>
                <a:lnTo>
                  <a:pt x="21914" y="197890"/>
                </a:lnTo>
                <a:lnTo>
                  <a:pt x="18724" y="214740"/>
                </a:lnTo>
                <a:lnTo>
                  <a:pt x="15645" y="235499"/>
                </a:lnTo>
                <a:lnTo>
                  <a:pt x="6760" y="309271"/>
                </a:lnTo>
                <a:lnTo>
                  <a:pt x="972" y="360249"/>
                </a:lnTo>
                <a:lnTo>
                  <a:pt x="0" y="382035"/>
                </a:lnTo>
                <a:lnTo>
                  <a:pt x="305" y="401321"/>
                </a:lnTo>
                <a:lnTo>
                  <a:pt x="1460" y="418942"/>
                </a:lnTo>
                <a:lnTo>
                  <a:pt x="2744" y="448679"/>
                </a:lnTo>
                <a:lnTo>
                  <a:pt x="3467" y="484302"/>
                </a:lnTo>
                <a:lnTo>
                  <a:pt x="3772" y="5741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54"/>
          <p:cNvSpPr/>
          <p:nvPr/>
        </p:nvSpPr>
        <p:spPr>
          <a:xfrm>
            <a:off x="2437447" y="5109210"/>
            <a:ext cx="514351" cy="353921"/>
          </a:xfrm>
          <a:custGeom>
            <a:avLst/>
            <a:gdLst/>
            <a:ahLst/>
            <a:cxnLst/>
            <a:rect l="0" t="0" r="0" b="0"/>
            <a:pathLst>
              <a:path w="514351" h="353921">
                <a:moveTo>
                  <a:pt x="0" y="188594"/>
                </a:moveTo>
                <a:lnTo>
                  <a:pt x="23863" y="176663"/>
                </a:lnTo>
                <a:lnTo>
                  <a:pt x="34736" y="168686"/>
                </a:lnTo>
                <a:lnTo>
                  <a:pt x="40302" y="163893"/>
                </a:lnTo>
                <a:lnTo>
                  <a:pt x="52586" y="154982"/>
                </a:lnTo>
                <a:lnTo>
                  <a:pt x="89094" y="129840"/>
                </a:lnTo>
                <a:lnTo>
                  <a:pt x="106068" y="118945"/>
                </a:lnTo>
                <a:lnTo>
                  <a:pt x="121195" y="109777"/>
                </a:lnTo>
                <a:lnTo>
                  <a:pt x="135089" y="101759"/>
                </a:lnTo>
                <a:lnTo>
                  <a:pt x="150067" y="94509"/>
                </a:lnTo>
                <a:lnTo>
                  <a:pt x="165767" y="87772"/>
                </a:lnTo>
                <a:lnTo>
                  <a:pt x="181949" y="81374"/>
                </a:lnTo>
                <a:lnTo>
                  <a:pt x="197499" y="76156"/>
                </a:lnTo>
                <a:lnTo>
                  <a:pt x="212629" y="71726"/>
                </a:lnTo>
                <a:lnTo>
                  <a:pt x="227477" y="67820"/>
                </a:lnTo>
                <a:lnTo>
                  <a:pt x="239282" y="65215"/>
                </a:lnTo>
                <a:lnTo>
                  <a:pt x="249056" y="63479"/>
                </a:lnTo>
                <a:lnTo>
                  <a:pt x="257477" y="62322"/>
                </a:lnTo>
                <a:lnTo>
                  <a:pt x="271914" y="63576"/>
                </a:lnTo>
                <a:lnTo>
                  <a:pt x="283728" y="67308"/>
                </a:lnTo>
                <a:lnTo>
                  <a:pt x="292154" y="72142"/>
                </a:lnTo>
                <a:lnTo>
                  <a:pt x="302253" y="80219"/>
                </a:lnTo>
                <a:lnTo>
                  <a:pt x="308324" y="88358"/>
                </a:lnTo>
                <a:lnTo>
                  <a:pt x="311277" y="93195"/>
                </a:lnTo>
                <a:lnTo>
                  <a:pt x="313245" y="99277"/>
                </a:lnTo>
                <a:lnTo>
                  <a:pt x="314558" y="106190"/>
                </a:lnTo>
                <a:lnTo>
                  <a:pt x="315433" y="113656"/>
                </a:lnTo>
                <a:lnTo>
                  <a:pt x="316016" y="122443"/>
                </a:lnTo>
                <a:lnTo>
                  <a:pt x="316405" y="132111"/>
                </a:lnTo>
                <a:lnTo>
                  <a:pt x="316664" y="142366"/>
                </a:lnTo>
                <a:lnTo>
                  <a:pt x="314412" y="202022"/>
                </a:lnTo>
                <a:lnTo>
                  <a:pt x="309756" y="310415"/>
                </a:lnTo>
                <a:lnTo>
                  <a:pt x="308836" y="343327"/>
                </a:lnTo>
                <a:lnTo>
                  <a:pt x="308655" y="353920"/>
                </a:lnTo>
                <a:lnTo>
                  <a:pt x="308640" y="353104"/>
                </a:lnTo>
                <a:lnTo>
                  <a:pt x="307677" y="348750"/>
                </a:lnTo>
                <a:lnTo>
                  <a:pt x="304068" y="333752"/>
                </a:lnTo>
                <a:lnTo>
                  <a:pt x="302724" y="326324"/>
                </a:lnTo>
                <a:lnTo>
                  <a:pt x="301829" y="319467"/>
                </a:lnTo>
                <a:lnTo>
                  <a:pt x="301232" y="312990"/>
                </a:lnTo>
                <a:lnTo>
                  <a:pt x="300834" y="304862"/>
                </a:lnTo>
                <a:lnTo>
                  <a:pt x="300391" y="285672"/>
                </a:lnTo>
                <a:lnTo>
                  <a:pt x="301226" y="275220"/>
                </a:lnTo>
                <a:lnTo>
                  <a:pt x="302735" y="264443"/>
                </a:lnTo>
                <a:lnTo>
                  <a:pt x="304693" y="253448"/>
                </a:lnTo>
                <a:lnTo>
                  <a:pt x="306951" y="242307"/>
                </a:lnTo>
                <a:lnTo>
                  <a:pt x="312000" y="219769"/>
                </a:lnTo>
                <a:lnTo>
                  <a:pt x="320198" y="185661"/>
                </a:lnTo>
                <a:lnTo>
                  <a:pt x="324908" y="171399"/>
                </a:lnTo>
                <a:lnTo>
                  <a:pt x="330905" y="155223"/>
                </a:lnTo>
                <a:lnTo>
                  <a:pt x="337761" y="137772"/>
                </a:lnTo>
                <a:lnTo>
                  <a:pt x="345189" y="123281"/>
                </a:lnTo>
                <a:lnTo>
                  <a:pt x="352998" y="110762"/>
                </a:lnTo>
                <a:lnTo>
                  <a:pt x="368343" y="89232"/>
                </a:lnTo>
                <a:lnTo>
                  <a:pt x="381513" y="70139"/>
                </a:lnTo>
                <a:lnTo>
                  <a:pt x="387692" y="61999"/>
                </a:lnTo>
                <a:lnTo>
                  <a:pt x="393717" y="54668"/>
                </a:lnTo>
                <a:lnTo>
                  <a:pt x="399637" y="47875"/>
                </a:lnTo>
                <a:lnTo>
                  <a:pt x="411297" y="37787"/>
                </a:lnTo>
                <a:lnTo>
                  <a:pt x="422828" y="30129"/>
                </a:lnTo>
                <a:lnTo>
                  <a:pt x="434304" y="23551"/>
                </a:lnTo>
                <a:lnTo>
                  <a:pt x="445754" y="17452"/>
                </a:lnTo>
                <a:lnTo>
                  <a:pt x="451474" y="14492"/>
                </a:lnTo>
                <a:lnTo>
                  <a:pt x="460050" y="11566"/>
                </a:lnTo>
                <a:lnTo>
                  <a:pt x="470530" y="8663"/>
                </a:lnTo>
                <a:lnTo>
                  <a:pt x="482280" y="5775"/>
                </a:lnTo>
                <a:lnTo>
                  <a:pt x="497874" y="2567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55"/>
          <p:cNvSpPr/>
          <p:nvPr/>
        </p:nvSpPr>
        <p:spPr>
          <a:xfrm>
            <a:off x="2971490" y="5117782"/>
            <a:ext cx="271773" cy="350377"/>
          </a:xfrm>
          <a:custGeom>
            <a:avLst/>
            <a:gdLst/>
            <a:ahLst/>
            <a:cxnLst/>
            <a:rect l="0" t="0" r="0" b="0"/>
            <a:pathLst>
              <a:path w="271773" h="350377">
                <a:moveTo>
                  <a:pt x="186047" y="0"/>
                </a:moveTo>
                <a:lnTo>
                  <a:pt x="167844" y="4551"/>
                </a:lnTo>
                <a:lnTo>
                  <a:pt x="161529" y="5892"/>
                </a:lnTo>
                <a:lnTo>
                  <a:pt x="156367" y="6785"/>
                </a:lnTo>
                <a:lnTo>
                  <a:pt x="151973" y="7381"/>
                </a:lnTo>
                <a:lnTo>
                  <a:pt x="146186" y="9683"/>
                </a:lnTo>
                <a:lnTo>
                  <a:pt x="139470" y="13123"/>
                </a:lnTo>
                <a:lnTo>
                  <a:pt x="132136" y="17322"/>
                </a:lnTo>
                <a:lnTo>
                  <a:pt x="118907" y="24526"/>
                </a:lnTo>
                <a:lnTo>
                  <a:pt x="112712" y="27781"/>
                </a:lnTo>
                <a:lnTo>
                  <a:pt x="106677" y="32808"/>
                </a:lnTo>
                <a:lnTo>
                  <a:pt x="100749" y="39017"/>
                </a:lnTo>
                <a:lnTo>
                  <a:pt x="94891" y="46014"/>
                </a:lnTo>
                <a:lnTo>
                  <a:pt x="89082" y="52584"/>
                </a:lnTo>
                <a:lnTo>
                  <a:pt x="77546" y="64963"/>
                </a:lnTo>
                <a:lnTo>
                  <a:pt x="71803" y="71884"/>
                </a:lnTo>
                <a:lnTo>
                  <a:pt x="66070" y="79355"/>
                </a:lnTo>
                <a:lnTo>
                  <a:pt x="60342" y="87193"/>
                </a:lnTo>
                <a:lnTo>
                  <a:pt x="54619" y="96229"/>
                </a:lnTo>
                <a:lnTo>
                  <a:pt x="48898" y="106063"/>
                </a:lnTo>
                <a:lnTo>
                  <a:pt x="43179" y="116428"/>
                </a:lnTo>
                <a:lnTo>
                  <a:pt x="36510" y="130006"/>
                </a:lnTo>
                <a:lnTo>
                  <a:pt x="21478" y="162873"/>
                </a:lnTo>
                <a:lnTo>
                  <a:pt x="15375" y="181925"/>
                </a:lnTo>
                <a:lnTo>
                  <a:pt x="10353" y="202246"/>
                </a:lnTo>
                <a:lnTo>
                  <a:pt x="6052" y="223413"/>
                </a:lnTo>
                <a:lnTo>
                  <a:pt x="3186" y="241335"/>
                </a:lnTo>
                <a:lnTo>
                  <a:pt x="1274" y="257093"/>
                </a:lnTo>
                <a:lnTo>
                  <a:pt x="0" y="271407"/>
                </a:lnTo>
                <a:lnTo>
                  <a:pt x="103" y="285713"/>
                </a:lnTo>
                <a:lnTo>
                  <a:pt x="1125" y="300013"/>
                </a:lnTo>
                <a:lnTo>
                  <a:pt x="2758" y="314308"/>
                </a:lnTo>
                <a:lnTo>
                  <a:pt x="4799" y="324792"/>
                </a:lnTo>
                <a:lnTo>
                  <a:pt x="7113" y="332733"/>
                </a:lnTo>
                <a:lnTo>
                  <a:pt x="9608" y="338979"/>
                </a:lnTo>
                <a:lnTo>
                  <a:pt x="12223" y="343144"/>
                </a:lnTo>
                <a:lnTo>
                  <a:pt x="14919" y="345920"/>
                </a:lnTo>
                <a:lnTo>
                  <a:pt x="17669" y="347771"/>
                </a:lnTo>
                <a:lnTo>
                  <a:pt x="23265" y="349828"/>
                </a:lnTo>
                <a:lnTo>
                  <a:pt x="26091" y="350376"/>
                </a:lnTo>
                <a:lnTo>
                  <a:pt x="28927" y="349789"/>
                </a:lnTo>
                <a:lnTo>
                  <a:pt x="34618" y="346597"/>
                </a:lnTo>
                <a:lnTo>
                  <a:pt x="40323" y="339463"/>
                </a:lnTo>
                <a:lnTo>
                  <a:pt x="46033" y="329942"/>
                </a:lnTo>
                <a:lnTo>
                  <a:pt x="51746" y="319361"/>
                </a:lnTo>
                <a:lnTo>
                  <a:pt x="54603" y="311967"/>
                </a:lnTo>
                <a:lnTo>
                  <a:pt x="57460" y="303228"/>
                </a:lnTo>
                <a:lnTo>
                  <a:pt x="60317" y="293593"/>
                </a:lnTo>
                <a:lnTo>
                  <a:pt x="73441" y="243624"/>
                </a:lnTo>
                <a:lnTo>
                  <a:pt x="81390" y="209877"/>
                </a:lnTo>
                <a:lnTo>
                  <a:pt x="84843" y="194211"/>
                </a:lnTo>
                <a:lnTo>
                  <a:pt x="88098" y="176146"/>
                </a:lnTo>
                <a:lnTo>
                  <a:pt x="94254" y="135755"/>
                </a:lnTo>
                <a:lnTo>
                  <a:pt x="98181" y="114316"/>
                </a:lnTo>
                <a:lnTo>
                  <a:pt x="102705" y="92403"/>
                </a:lnTo>
                <a:lnTo>
                  <a:pt x="114551" y="38890"/>
                </a:lnTo>
                <a:lnTo>
                  <a:pt x="114571" y="36404"/>
                </a:lnTo>
                <a:lnTo>
                  <a:pt x="113631" y="36652"/>
                </a:lnTo>
                <a:lnTo>
                  <a:pt x="112052" y="38722"/>
                </a:lnTo>
                <a:lnTo>
                  <a:pt x="110047" y="44865"/>
                </a:lnTo>
                <a:lnTo>
                  <a:pt x="107758" y="53723"/>
                </a:lnTo>
                <a:lnTo>
                  <a:pt x="105279" y="64390"/>
                </a:lnTo>
                <a:lnTo>
                  <a:pt x="103627" y="79122"/>
                </a:lnTo>
                <a:lnTo>
                  <a:pt x="102525" y="96563"/>
                </a:lnTo>
                <a:lnTo>
                  <a:pt x="101301" y="132452"/>
                </a:lnTo>
                <a:lnTo>
                  <a:pt x="100612" y="174077"/>
                </a:lnTo>
                <a:lnTo>
                  <a:pt x="100451" y="198653"/>
                </a:lnTo>
                <a:lnTo>
                  <a:pt x="101361" y="210540"/>
                </a:lnTo>
                <a:lnTo>
                  <a:pt x="102919" y="222275"/>
                </a:lnTo>
                <a:lnTo>
                  <a:pt x="104911" y="233908"/>
                </a:lnTo>
                <a:lnTo>
                  <a:pt x="107191" y="245474"/>
                </a:lnTo>
                <a:lnTo>
                  <a:pt x="112265" y="268484"/>
                </a:lnTo>
                <a:lnTo>
                  <a:pt x="114952" y="279002"/>
                </a:lnTo>
                <a:lnTo>
                  <a:pt x="117695" y="288872"/>
                </a:lnTo>
                <a:lnTo>
                  <a:pt x="120477" y="298308"/>
                </a:lnTo>
                <a:lnTo>
                  <a:pt x="123283" y="306505"/>
                </a:lnTo>
                <a:lnTo>
                  <a:pt x="126107" y="313874"/>
                </a:lnTo>
                <a:lnTo>
                  <a:pt x="128942" y="320692"/>
                </a:lnTo>
                <a:lnTo>
                  <a:pt x="132737" y="326189"/>
                </a:lnTo>
                <a:lnTo>
                  <a:pt x="137172" y="330807"/>
                </a:lnTo>
                <a:lnTo>
                  <a:pt x="142034" y="334838"/>
                </a:lnTo>
                <a:lnTo>
                  <a:pt x="149975" y="341857"/>
                </a:lnTo>
                <a:lnTo>
                  <a:pt x="153427" y="345062"/>
                </a:lnTo>
                <a:lnTo>
                  <a:pt x="158585" y="347199"/>
                </a:lnTo>
                <a:lnTo>
                  <a:pt x="164882" y="348624"/>
                </a:lnTo>
                <a:lnTo>
                  <a:pt x="171937" y="349573"/>
                </a:lnTo>
                <a:lnTo>
                  <a:pt x="177593" y="349254"/>
                </a:lnTo>
                <a:lnTo>
                  <a:pt x="182316" y="348089"/>
                </a:lnTo>
                <a:lnTo>
                  <a:pt x="186417" y="346359"/>
                </a:lnTo>
                <a:lnTo>
                  <a:pt x="192009" y="343301"/>
                </a:lnTo>
                <a:lnTo>
                  <a:pt x="198594" y="339357"/>
                </a:lnTo>
                <a:lnTo>
                  <a:pt x="205842" y="334823"/>
                </a:lnTo>
                <a:lnTo>
                  <a:pt x="212579" y="329896"/>
                </a:lnTo>
                <a:lnTo>
                  <a:pt x="218975" y="324705"/>
                </a:lnTo>
                <a:lnTo>
                  <a:pt x="225144" y="319340"/>
                </a:lnTo>
                <a:lnTo>
                  <a:pt x="233066" y="311954"/>
                </a:lnTo>
                <a:lnTo>
                  <a:pt x="271772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56"/>
          <p:cNvSpPr/>
          <p:nvPr/>
        </p:nvSpPr>
        <p:spPr>
          <a:xfrm>
            <a:off x="3329520" y="4981554"/>
            <a:ext cx="325223" cy="551195"/>
          </a:xfrm>
          <a:custGeom>
            <a:avLst/>
            <a:gdLst/>
            <a:ahLst/>
            <a:cxnLst/>
            <a:rect l="0" t="0" r="0" b="0"/>
            <a:pathLst>
              <a:path w="325223" h="551195">
                <a:moveTo>
                  <a:pt x="68047" y="170518"/>
                </a:moveTo>
                <a:lnTo>
                  <a:pt x="58945" y="179620"/>
                </a:lnTo>
                <a:lnTo>
                  <a:pt x="51937" y="189168"/>
                </a:lnTo>
                <a:lnTo>
                  <a:pt x="42636" y="205254"/>
                </a:lnTo>
                <a:lnTo>
                  <a:pt x="35798" y="218341"/>
                </a:lnTo>
                <a:lnTo>
                  <a:pt x="26409" y="236858"/>
                </a:lnTo>
                <a:lnTo>
                  <a:pt x="22191" y="246177"/>
                </a:lnTo>
                <a:lnTo>
                  <a:pt x="18426" y="255248"/>
                </a:lnTo>
                <a:lnTo>
                  <a:pt x="14964" y="264152"/>
                </a:lnTo>
                <a:lnTo>
                  <a:pt x="11703" y="273898"/>
                </a:lnTo>
                <a:lnTo>
                  <a:pt x="8577" y="284206"/>
                </a:lnTo>
                <a:lnTo>
                  <a:pt x="5541" y="294887"/>
                </a:lnTo>
                <a:lnTo>
                  <a:pt x="3516" y="309628"/>
                </a:lnTo>
                <a:lnTo>
                  <a:pt x="2166" y="327076"/>
                </a:lnTo>
                <a:lnTo>
                  <a:pt x="667" y="362020"/>
                </a:lnTo>
                <a:lnTo>
                  <a:pt x="0" y="387075"/>
                </a:lnTo>
                <a:lnTo>
                  <a:pt x="1728" y="400614"/>
                </a:lnTo>
                <a:lnTo>
                  <a:pt x="4784" y="415356"/>
                </a:lnTo>
                <a:lnTo>
                  <a:pt x="8727" y="430898"/>
                </a:lnTo>
                <a:lnTo>
                  <a:pt x="12308" y="443165"/>
                </a:lnTo>
                <a:lnTo>
                  <a:pt x="15647" y="453248"/>
                </a:lnTo>
                <a:lnTo>
                  <a:pt x="18827" y="461875"/>
                </a:lnTo>
                <a:lnTo>
                  <a:pt x="22851" y="468578"/>
                </a:lnTo>
                <a:lnTo>
                  <a:pt x="32402" y="478566"/>
                </a:lnTo>
                <a:lnTo>
                  <a:pt x="37617" y="482564"/>
                </a:lnTo>
                <a:lnTo>
                  <a:pt x="42997" y="486181"/>
                </a:lnTo>
                <a:lnTo>
                  <a:pt x="53104" y="491788"/>
                </a:lnTo>
                <a:lnTo>
                  <a:pt x="60771" y="494279"/>
                </a:lnTo>
                <a:lnTo>
                  <a:pt x="65101" y="493992"/>
                </a:lnTo>
                <a:lnTo>
                  <a:pt x="74993" y="491132"/>
                </a:lnTo>
                <a:lnTo>
                  <a:pt x="95822" y="484167"/>
                </a:lnTo>
                <a:lnTo>
                  <a:pt x="102756" y="480582"/>
                </a:lnTo>
                <a:lnTo>
                  <a:pt x="109284" y="476288"/>
                </a:lnTo>
                <a:lnTo>
                  <a:pt x="115541" y="471519"/>
                </a:lnTo>
                <a:lnTo>
                  <a:pt x="122570" y="465483"/>
                </a:lnTo>
                <a:lnTo>
                  <a:pt x="130113" y="458601"/>
                </a:lnTo>
                <a:lnTo>
                  <a:pt x="137999" y="451156"/>
                </a:lnTo>
                <a:lnTo>
                  <a:pt x="145162" y="443335"/>
                </a:lnTo>
                <a:lnTo>
                  <a:pt x="151842" y="435264"/>
                </a:lnTo>
                <a:lnTo>
                  <a:pt x="158200" y="427025"/>
                </a:lnTo>
                <a:lnTo>
                  <a:pt x="164344" y="417723"/>
                </a:lnTo>
                <a:lnTo>
                  <a:pt x="170345" y="407711"/>
                </a:lnTo>
                <a:lnTo>
                  <a:pt x="176251" y="397227"/>
                </a:lnTo>
                <a:lnTo>
                  <a:pt x="187892" y="375418"/>
                </a:lnTo>
                <a:lnTo>
                  <a:pt x="228057" y="296199"/>
                </a:lnTo>
                <a:lnTo>
                  <a:pt x="233776" y="283833"/>
                </a:lnTo>
                <a:lnTo>
                  <a:pt x="245209" y="257393"/>
                </a:lnTo>
                <a:lnTo>
                  <a:pt x="251878" y="236055"/>
                </a:lnTo>
                <a:lnTo>
                  <a:pt x="259181" y="209446"/>
                </a:lnTo>
                <a:lnTo>
                  <a:pt x="266907" y="179325"/>
                </a:lnTo>
                <a:lnTo>
                  <a:pt x="273010" y="149720"/>
                </a:lnTo>
                <a:lnTo>
                  <a:pt x="278032" y="120458"/>
                </a:lnTo>
                <a:lnTo>
                  <a:pt x="282332" y="91425"/>
                </a:lnTo>
                <a:lnTo>
                  <a:pt x="285198" y="69212"/>
                </a:lnTo>
                <a:lnTo>
                  <a:pt x="287110" y="51545"/>
                </a:lnTo>
                <a:lnTo>
                  <a:pt x="288384" y="36910"/>
                </a:lnTo>
                <a:lnTo>
                  <a:pt x="288281" y="25249"/>
                </a:lnTo>
                <a:lnTo>
                  <a:pt x="287260" y="15570"/>
                </a:lnTo>
                <a:lnTo>
                  <a:pt x="285626" y="7212"/>
                </a:lnTo>
                <a:lnTo>
                  <a:pt x="283585" y="2592"/>
                </a:lnTo>
                <a:lnTo>
                  <a:pt x="281272" y="465"/>
                </a:lnTo>
                <a:lnTo>
                  <a:pt x="278777" y="0"/>
                </a:lnTo>
                <a:lnTo>
                  <a:pt x="277114" y="1594"/>
                </a:lnTo>
                <a:lnTo>
                  <a:pt x="276005" y="4562"/>
                </a:lnTo>
                <a:lnTo>
                  <a:pt x="274773" y="16750"/>
                </a:lnTo>
                <a:lnTo>
                  <a:pt x="274225" y="41217"/>
                </a:lnTo>
                <a:lnTo>
                  <a:pt x="273826" y="173936"/>
                </a:lnTo>
                <a:lnTo>
                  <a:pt x="274765" y="211849"/>
                </a:lnTo>
                <a:lnTo>
                  <a:pt x="276344" y="247603"/>
                </a:lnTo>
                <a:lnTo>
                  <a:pt x="278349" y="281915"/>
                </a:lnTo>
                <a:lnTo>
                  <a:pt x="280639" y="309553"/>
                </a:lnTo>
                <a:lnTo>
                  <a:pt x="283117" y="332741"/>
                </a:lnTo>
                <a:lnTo>
                  <a:pt x="285722" y="352961"/>
                </a:lnTo>
                <a:lnTo>
                  <a:pt x="287459" y="371204"/>
                </a:lnTo>
                <a:lnTo>
                  <a:pt x="288617" y="388129"/>
                </a:lnTo>
                <a:lnTo>
                  <a:pt x="289388" y="404175"/>
                </a:lnTo>
                <a:lnTo>
                  <a:pt x="291808" y="422492"/>
                </a:lnTo>
                <a:lnTo>
                  <a:pt x="295326" y="442323"/>
                </a:lnTo>
                <a:lnTo>
                  <a:pt x="299576" y="463164"/>
                </a:lnTo>
                <a:lnTo>
                  <a:pt x="302410" y="479915"/>
                </a:lnTo>
                <a:lnTo>
                  <a:pt x="304299" y="493941"/>
                </a:lnTo>
                <a:lnTo>
                  <a:pt x="305558" y="506148"/>
                </a:lnTo>
                <a:lnTo>
                  <a:pt x="309498" y="522252"/>
                </a:lnTo>
                <a:lnTo>
                  <a:pt x="314530" y="536673"/>
                </a:lnTo>
                <a:lnTo>
                  <a:pt x="315237" y="540351"/>
                </a:lnTo>
                <a:lnTo>
                  <a:pt x="318562" y="546979"/>
                </a:lnTo>
                <a:lnTo>
                  <a:pt x="320782" y="550079"/>
                </a:lnTo>
                <a:lnTo>
                  <a:pt x="322262" y="551194"/>
                </a:lnTo>
                <a:lnTo>
                  <a:pt x="323248" y="550985"/>
                </a:lnTo>
                <a:lnTo>
                  <a:pt x="325222" y="530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57"/>
          <p:cNvSpPr/>
          <p:nvPr/>
        </p:nvSpPr>
        <p:spPr>
          <a:xfrm>
            <a:off x="3457575" y="5119863"/>
            <a:ext cx="394335" cy="313140"/>
          </a:xfrm>
          <a:custGeom>
            <a:avLst/>
            <a:gdLst/>
            <a:ahLst/>
            <a:cxnLst/>
            <a:rect l="0" t="0" r="0" b="0"/>
            <a:pathLst>
              <a:path w="394335" h="313140">
                <a:moveTo>
                  <a:pt x="0" y="135079"/>
                </a:moveTo>
                <a:lnTo>
                  <a:pt x="13652" y="125978"/>
                </a:lnTo>
                <a:lnTo>
                  <a:pt x="25435" y="121509"/>
                </a:lnTo>
                <a:lnTo>
                  <a:pt x="31244" y="120317"/>
                </a:lnTo>
                <a:lnTo>
                  <a:pt x="42778" y="113913"/>
                </a:lnTo>
                <a:lnTo>
                  <a:pt x="54255" y="105670"/>
                </a:lnTo>
                <a:lnTo>
                  <a:pt x="65706" y="98831"/>
                </a:lnTo>
                <a:lnTo>
                  <a:pt x="75236" y="94721"/>
                </a:lnTo>
                <a:lnTo>
                  <a:pt x="87305" y="90076"/>
                </a:lnTo>
                <a:lnTo>
                  <a:pt x="101065" y="85075"/>
                </a:lnTo>
                <a:lnTo>
                  <a:pt x="113097" y="79835"/>
                </a:lnTo>
                <a:lnTo>
                  <a:pt x="123975" y="74437"/>
                </a:lnTo>
                <a:lnTo>
                  <a:pt x="134085" y="68934"/>
                </a:lnTo>
                <a:lnTo>
                  <a:pt x="143683" y="64313"/>
                </a:lnTo>
                <a:lnTo>
                  <a:pt x="152938" y="60279"/>
                </a:lnTo>
                <a:lnTo>
                  <a:pt x="161966" y="56637"/>
                </a:lnTo>
                <a:lnTo>
                  <a:pt x="170842" y="52305"/>
                </a:lnTo>
                <a:lnTo>
                  <a:pt x="179617" y="47511"/>
                </a:lnTo>
                <a:lnTo>
                  <a:pt x="188325" y="42411"/>
                </a:lnTo>
                <a:lnTo>
                  <a:pt x="197940" y="38058"/>
                </a:lnTo>
                <a:lnTo>
                  <a:pt x="208160" y="34203"/>
                </a:lnTo>
                <a:lnTo>
                  <a:pt x="218783" y="30681"/>
                </a:lnTo>
                <a:lnTo>
                  <a:pt x="278977" y="12293"/>
                </a:lnTo>
                <a:lnTo>
                  <a:pt x="289807" y="8454"/>
                </a:lnTo>
                <a:lnTo>
                  <a:pt x="298932" y="4942"/>
                </a:lnTo>
                <a:lnTo>
                  <a:pt x="306920" y="2601"/>
                </a:lnTo>
                <a:lnTo>
                  <a:pt x="314151" y="1041"/>
                </a:lnTo>
                <a:lnTo>
                  <a:pt x="320876" y="0"/>
                </a:lnTo>
                <a:lnTo>
                  <a:pt x="327265" y="259"/>
                </a:lnTo>
                <a:lnTo>
                  <a:pt x="339443" y="3087"/>
                </a:lnTo>
                <a:lnTo>
                  <a:pt x="348666" y="4978"/>
                </a:lnTo>
                <a:lnTo>
                  <a:pt x="352459" y="5483"/>
                </a:lnTo>
                <a:lnTo>
                  <a:pt x="355940" y="7724"/>
                </a:lnTo>
                <a:lnTo>
                  <a:pt x="362348" y="15294"/>
                </a:lnTo>
                <a:lnTo>
                  <a:pt x="368370" y="22469"/>
                </a:lnTo>
                <a:lnTo>
                  <a:pt x="374223" y="29785"/>
                </a:lnTo>
                <a:lnTo>
                  <a:pt x="379998" y="39387"/>
                </a:lnTo>
                <a:lnTo>
                  <a:pt x="381919" y="45567"/>
                </a:lnTo>
                <a:lnTo>
                  <a:pt x="383200" y="52544"/>
                </a:lnTo>
                <a:lnTo>
                  <a:pt x="384054" y="60054"/>
                </a:lnTo>
                <a:lnTo>
                  <a:pt x="383671" y="78394"/>
                </a:lnTo>
                <a:lnTo>
                  <a:pt x="378752" y="178245"/>
                </a:lnTo>
                <a:lnTo>
                  <a:pt x="378231" y="195289"/>
                </a:lnTo>
                <a:lnTo>
                  <a:pt x="378836" y="214272"/>
                </a:lnTo>
                <a:lnTo>
                  <a:pt x="380193" y="234546"/>
                </a:lnTo>
                <a:lnTo>
                  <a:pt x="384112" y="281708"/>
                </a:lnTo>
                <a:lnTo>
                  <a:pt x="384662" y="289982"/>
                </a:lnTo>
                <a:lnTo>
                  <a:pt x="385981" y="297402"/>
                </a:lnTo>
                <a:lnTo>
                  <a:pt x="387813" y="304255"/>
                </a:lnTo>
                <a:lnTo>
                  <a:pt x="389987" y="310728"/>
                </a:lnTo>
                <a:lnTo>
                  <a:pt x="391436" y="313139"/>
                </a:lnTo>
                <a:lnTo>
                  <a:pt x="392402" y="312840"/>
                </a:lnTo>
                <a:lnTo>
                  <a:pt x="393476" y="308382"/>
                </a:lnTo>
                <a:lnTo>
                  <a:pt x="393762" y="305859"/>
                </a:lnTo>
                <a:lnTo>
                  <a:pt x="394334" y="2722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58"/>
          <p:cNvSpPr/>
          <p:nvPr/>
        </p:nvSpPr>
        <p:spPr>
          <a:xfrm>
            <a:off x="4006215" y="5104644"/>
            <a:ext cx="98973" cy="278323"/>
          </a:xfrm>
          <a:custGeom>
            <a:avLst/>
            <a:gdLst/>
            <a:ahLst/>
            <a:cxnLst/>
            <a:rect l="0" t="0" r="0" b="0"/>
            <a:pathLst>
              <a:path w="98973" h="278323">
                <a:moveTo>
                  <a:pt x="8572" y="4566"/>
                </a:moveTo>
                <a:lnTo>
                  <a:pt x="4022" y="22769"/>
                </a:lnTo>
                <a:lnTo>
                  <a:pt x="2680" y="29084"/>
                </a:lnTo>
                <a:lnTo>
                  <a:pt x="1787" y="34246"/>
                </a:lnTo>
                <a:lnTo>
                  <a:pt x="1191" y="38640"/>
                </a:lnTo>
                <a:lnTo>
                  <a:pt x="1746" y="52999"/>
                </a:lnTo>
                <a:lnTo>
                  <a:pt x="4904" y="99434"/>
                </a:lnTo>
                <a:lnTo>
                  <a:pt x="7079" y="123057"/>
                </a:lnTo>
                <a:lnTo>
                  <a:pt x="12036" y="167083"/>
                </a:lnTo>
                <a:lnTo>
                  <a:pt x="15644" y="186253"/>
                </a:lnTo>
                <a:lnTo>
                  <a:pt x="19954" y="203796"/>
                </a:lnTo>
                <a:lnTo>
                  <a:pt x="24733" y="220253"/>
                </a:lnTo>
                <a:lnTo>
                  <a:pt x="28871" y="232177"/>
                </a:lnTo>
                <a:lnTo>
                  <a:pt x="32582" y="241080"/>
                </a:lnTo>
                <a:lnTo>
                  <a:pt x="36009" y="247966"/>
                </a:lnTo>
                <a:lnTo>
                  <a:pt x="39245" y="253510"/>
                </a:lnTo>
                <a:lnTo>
                  <a:pt x="42356" y="258159"/>
                </a:lnTo>
                <a:lnTo>
                  <a:pt x="45382" y="262210"/>
                </a:lnTo>
                <a:lnTo>
                  <a:pt x="48352" y="265864"/>
                </a:lnTo>
                <a:lnTo>
                  <a:pt x="51285" y="269252"/>
                </a:lnTo>
                <a:lnTo>
                  <a:pt x="54192" y="272463"/>
                </a:lnTo>
                <a:lnTo>
                  <a:pt x="57083" y="274604"/>
                </a:lnTo>
                <a:lnTo>
                  <a:pt x="59963" y="276031"/>
                </a:lnTo>
                <a:lnTo>
                  <a:pt x="62835" y="276982"/>
                </a:lnTo>
                <a:lnTo>
                  <a:pt x="65702" y="277617"/>
                </a:lnTo>
                <a:lnTo>
                  <a:pt x="68566" y="278040"/>
                </a:lnTo>
                <a:lnTo>
                  <a:pt x="71428" y="278322"/>
                </a:lnTo>
                <a:lnTo>
                  <a:pt x="74289" y="277557"/>
                </a:lnTo>
                <a:lnTo>
                  <a:pt x="77148" y="276095"/>
                </a:lnTo>
                <a:lnTo>
                  <a:pt x="80007" y="274167"/>
                </a:lnTo>
                <a:lnTo>
                  <a:pt x="81913" y="271930"/>
                </a:lnTo>
                <a:lnTo>
                  <a:pt x="83184" y="269486"/>
                </a:lnTo>
                <a:lnTo>
                  <a:pt x="85548" y="263278"/>
                </a:lnTo>
                <a:lnTo>
                  <a:pt x="87512" y="258956"/>
                </a:lnTo>
                <a:lnTo>
                  <a:pt x="89773" y="254169"/>
                </a:lnTo>
                <a:lnTo>
                  <a:pt x="91281" y="245263"/>
                </a:lnTo>
                <a:lnTo>
                  <a:pt x="92287" y="233611"/>
                </a:lnTo>
                <a:lnTo>
                  <a:pt x="92956" y="220127"/>
                </a:lnTo>
                <a:lnTo>
                  <a:pt x="94356" y="205423"/>
                </a:lnTo>
                <a:lnTo>
                  <a:pt x="96241" y="189906"/>
                </a:lnTo>
                <a:lnTo>
                  <a:pt x="98451" y="173846"/>
                </a:lnTo>
                <a:lnTo>
                  <a:pt x="98972" y="159329"/>
                </a:lnTo>
                <a:lnTo>
                  <a:pt x="98366" y="145841"/>
                </a:lnTo>
                <a:lnTo>
                  <a:pt x="97009" y="133040"/>
                </a:lnTo>
                <a:lnTo>
                  <a:pt x="92963" y="103575"/>
                </a:lnTo>
                <a:lnTo>
                  <a:pt x="90550" y="87717"/>
                </a:lnTo>
                <a:lnTo>
                  <a:pt x="87989" y="75240"/>
                </a:lnTo>
                <a:lnTo>
                  <a:pt x="85329" y="65017"/>
                </a:lnTo>
                <a:lnTo>
                  <a:pt x="82604" y="56296"/>
                </a:lnTo>
                <a:lnTo>
                  <a:pt x="79834" y="48578"/>
                </a:lnTo>
                <a:lnTo>
                  <a:pt x="77035" y="41527"/>
                </a:lnTo>
                <a:lnTo>
                  <a:pt x="74216" y="34922"/>
                </a:lnTo>
                <a:lnTo>
                  <a:pt x="71385" y="29565"/>
                </a:lnTo>
                <a:lnTo>
                  <a:pt x="68545" y="25042"/>
                </a:lnTo>
                <a:lnTo>
                  <a:pt x="65699" y="21074"/>
                </a:lnTo>
                <a:lnTo>
                  <a:pt x="61896" y="17476"/>
                </a:lnTo>
                <a:lnTo>
                  <a:pt x="57457" y="14125"/>
                </a:lnTo>
                <a:lnTo>
                  <a:pt x="52592" y="10939"/>
                </a:lnTo>
                <a:lnTo>
                  <a:pt x="48396" y="8814"/>
                </a:lnTo>
                <a:lnTo>
                  <a:pt x="44647" y="7399"/>
                </a:lnTo>
                <a:lnTo>
                  <a:pt x="41194" y="6454"/>
                </a:lnTo>
                <a:lnTo>
                  <a:pt x="36988" y="4872"/>
                </a:lnTo>
                <a:lnTo>
                  <a:pt x="32278" y="2865"/>
                </a:lnTo>
                <a:lnTo>
                  <a:pt x="27234" y="575"/>
                </a:lnTo>
                <a:lnTo>
                  <a:pt x="22918" y="0"/>
                </a:lnTo>
                <a:lnTo>
                  <a:pt x="19089" y="569"/>
                </a:lnTo>
                <a:lnTo>
                  <a:pt x="15583" y="1901"/>
                </a:lnTo>
                <a:lnTo>
                  <a:pt x="12293" y="2789"/>
                </a:lnTo>
                <a:lnTo>
                  <a:pt x="9148" y="3382"/>
                </a:lnTo>
                <a:lnTo>
                  <a:pt x="1807" y="4332"/>
                </a:lnTo>
                <a:lnTo>
                  <a:pt x="1205" y="5363"/>
                </a:lnTo>
                <a:lnTo>
                  <a:pt x="0" y="131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59"/>
          <p:cNvSpPr/>
          <p:nvPr/>
        </p:nvSpPr>
        <p:spPr>
          <a:xfrm>
            <a:off x="4091940" y="5058445"/>
            <a:ext cx="342901" cy="360426"/>
          </a:xfrm>
          <a:custGeom>
            <a:avLst/>
            <a:gdLst/>
            <a:ahLst/>
            <a:cxnLst/>
            <a:rect l="0" t="0" r="0" b="0"/>
            <a:pathLst>
              <a:path w="342901" h="360426">
                <a:moveTo>
                  <a:pt x="0" y="33620"/>
                </a:moveTo>
                <a:lnTo>
                  <a:pt x="22754" y="38171"/>
                </a:lnTo>
                <a:lnTo>
                  <a:pt x="31362" y="40463"/>
                </a:lnTo>
                <a:lnTo>
                  <a:pt x="39005" y="42945"/>
                </a:lnTo>
                <a:lnTo>
                  <a:pt x="46005" y="45551"/>
                </a:lnTo>
                <a:lnTo>
                  <a:pt x="52578" y="49194"/>
                </a:lnTo>
                <a:lnTo>
                  <a:pt x="58864" y="53528"/>
                </a:lnTo>
                <a:lnTo>
                  <a:pt x="64960" y="58322"/>
                </a:lnTo>
                <a:lnTo>
                  <a:pt x="70929" y="63422"/>
                </a:lnTo>
                <a:lnTo>
                  <a:pt x="76814" y="68728"/>
                </a:lnTo>
                <a:lnTo>
                  <a:pt x="87479" y="79704"/>
                </a:lnTo>
                <a:lnTo>
                  <a:pt x="95394" y="90931"/>
                </a:lnTo>
                <a:lnTo>
                  <a:pt x="98839" y="97545"/>
                </a:lnTo>
                <a:lnTo>
                  <a:pt x="102087" y="104811"/>
                </a:lnTo>
                <a:lnTo>
                  <a:pt x="110142" y="124316"/>
                </a:lnTo>
                <a:lnTo>
                  <a:pt x="123246" y="155209"/>
                </a:lnTo>
                <a:lnTo>
                  <a:pt x="129789" y="172781"/>
                </a:lnTo>
                <a:lnTo>
                  <a:pt x="136056" y="191164"/>
                </a:lnTo>
                <a:lnTo>
                  <a:pt x="142139" y="210087"/>
                </a:lnTo>
                <a:lnTo>
                  <a:pt x="147146" y="228417"/>
                </a:lnTo>
                <a:lnTo>
                  <a:pt x="151438" y="246352"/>
                </a:lnTo>
                <a:lnTo>
                  <a:pt x="155251" y="264024"/>
                </a:lnTo>
                <a:lnTo>
                  <a:pt x="157793" y="278662"/>
                </a:lnTo>
                <a:lnTo>
                  <a:pt x="159488" y="291279"/>
                </a:lnTo>
                <a:lnTo>
                  <a:pt x="161370" y="311012"/>
                </a:lnTo>
                <a:lnTo>
                  <a:pt x="162208" y="322958"/>
                </a:lnTo>
                <a:lnTo>
                  <a:pt x="161479" y="324619"/>
                </a:lnTo>
                <a:lnTo>
                  <a:pt x="160039" y="323822"/>
                </a:lnTo>
                <a:lnTo>
                  <a:pt x="158128" y="321385"/>
                </a:lnTo>
                <a:lnTo>
                  <a:pt x="156854" y="314998"/>
                </a:lnTo>
                <a:lnTo>
                  <a:pt x="156004" y="305978"/>
                </a:lnTo>
                <a:lnTo>
                  <a:pt x="155437" y="295202"/>
                </a:lnTo>
                <a:lnTo>
                  <a:pt x="154808" y="260369"/>
                </a:lnTo>
                <a:lnTo>
                  <a:pt x="154640" y="239078"/>
                </a:lnTo>
                <a:lnTo>
                  <a:pt x="155481" y="221074"/>
                </a:lnTo>
                <a:lnTo>
                  <a:pt x="156994" y="205262"/>
                </a:lnTo>
                <a:lnTo>
                  <a:pt x="158955" y="190910"/>
                </a:lnTo>
                <a:lnTo>
                  <a:pt x="163120" y="172770"/>
                </a:lnTo>
                <a:lnTo>
                  <a:pt x="168754" y="152104"/>
                </a:lnTo>
                <a:lnTo>
                  <a:pt x="175367" y="129754"/>
                </a:lnTo>
                <a:lnTo>
                  <a:pt x="181682" y="111997"/>
                </a:lnTo>
                <a:lnTo>
                  <a:pt x="187796" y="97301"/>
                </a:lnTo>
                <a:lnTo>
                  <a:pt x="193777" y="84646"/>
                </a:lnTo>
                <a:lnTo>
                  <a:pt x="200622" y="71448"/>
                </a:lnTo>
                <a:lnTo>
                  <a:pt x="215848" y="44082"/>
                </a:lnTo>
                <a:lnTo>
                  <a:pt x="222004" y="33927"/>
                </a:lnTo>
                <a:lnTo>
                  <a:pt x="227060" y="26205"/>
                </a:lnTo>
                <a:lnTo>
                  <a:pt x="235217" y="15084"/>
                </a:lnTo>
                <a:lnTo>
                  <a:pt x="242019" y="6967"/>
                </a:lnTo>
                <a:lnTo>
                  <a:pt x="246118" y="4421"/>
                </a:lnTo>
                <a:lnTo>
                  <a:pt x="255753" y="1593"/>
                </a:lnTo>
                <a:lnTo>
                  <a:pt x="262786" y="0"/>
                </a:lnTo>
                <a:lnTo>
                  <a:pt x="264726" y="729"/>
                </a:lnTo>
                <a:lnTo>
                  <a:pt x="272006" y="6306"/>
                </a:lnTo>
                <a:lnTo>
                  <a:pt x="277419" y="11320"/>
                </a:lnTo>
                <a:lnTo>
                  <a:pt x="283000" y="19264"/>
                </a:lnTo>
                <a:lnTo>
                  <a:pt x="285821" y="24049"/>
                </a:lnTo>
                <a:lnTo>
                  <a:pt x="288655" y="32954"/>
                </a:lnTo>
                <a:lnTo>
                  <a:pt x="291496" y="44606"/>
                </a:lnTo>
                <a:lnTo>
                  <a:pt x="294343" y="58089"/>
                </a:lnTo>
                <a:lnTo>
                  <a:pt x="296242" y="74697"/>
                </a:lnTo>
                <a:lnTo>
                  <a:pt x="297507" y="93390"/>
                </a:lnTo>
                <a:lnTo>
                  <a:pt x="298350" y="113471"/>
                </a:lnTo>
                <a:lnTo>
                  <a:pt x="299865" y="135432"/>
                </a:lnTo>
                <a:lnTo>
                  <a:pt x="305595" y="202533"/>
                </a:lnTo>
                <a:lnTo>
                  <a:pt x="306600" y="219572"/>
                </a:lnTo>
                <a:lnTo>
                  <a:pt x="307270" y="234740"/>
                </a:lnTo>
                <a:lnTo>
                  <a:pt x="308014" y="271914"/>
                </a:lnTo>
                <a:lnTo>
                  <a:pt x="308213" y="292495"/>
                </a:lnTo>
                <a:lnTo>
                  <a:pt x="309297" y="309073"/>
                </a:lnTo>
                <a:lnTo>
                  <a:pt x="310973" y="322983"/>
                </a:lnTo>
                <a:lnTo>
                  <a:pt x="313043" y="335113"/>
                </a:lnTo>
                <a:lnTo>
                  <a:pt x="315375" y="344153"/>
                </a:lnTo>
                <a:lnTo>
                  <a:pt x="317883" y="351132"/>
                </a:lnTo>
                <a:lnTo>
                  <a:pt x="322256" y="359521"/>
                </a:lnTo>
                <a:lnTo>
                  <a:pt x="323422" y="360425"/>
                </a:lnTo>
                <a:lnTo>
                  <a:pt x="324200" y="360075"/>
                </a:lnTo>
                <a:lnTo>
                  <a:pt x="327604" y="357146"/>
                </a:lnTo>
                <a:lnTo>
                  <a:pt x="342900" y="3422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60"/>
          <p:cNvSpPr/>
          <p:nvPr/>
        </p:nvSpPr>
        <p:spPr>
          <a:xfrm>
            <a:off x="4486275" y="4997767"/>
            <a:ext cx="176045" cy="419619"/>
          </a:xfrm>
          <a:custGeom>
            <a:avLst/>
            <a:gdLst/>
            <a:ahLst/>
            <a:cxnLst/>
            <a:rect l="0" t="0" r="0" b="0"/>
            <a:pathLst>
              <a:path w="176045" h="419619">
                <a:moveTo>
                  <a:pt x="102870" y="0"/>
                </a:moveTo>
                <a:lnTo>
                  <a:pt x="93768" y="9102"/>
                </a:lnTo>
                <a:lnTo>
                  <a:pt x="90134" y="13688"/>
                </a:lnTo>
                <a:lnTo>
                  <a:pt x="86759" y="18650"/>
                </a:lnTo>
                <a:lnTo>
                  <a:pt x="83557" y="23864"/>
                </a:lnTo>
                <a:lnTo>
                  <a:pt x="67298" y="55056"/>
                </a:lnTo>
                <a:lnTo>
                  <a:pt x="56296" y="76710"/>
                </a:lnTo>
                <a:lnTo>
                  <a:pt x="48960" y="92097"/>
                </a:lnTo>
                <a:lnTo>
                  <a:pt x="44070" y="103308"/>
                </a:lnTo>
                <a:lnTo>
                  <a:pt x="40810" y="111735"/>
                </a:lnTo>
                <a:lnTo>
                  <a:pt x="38636" y="119257"/>
                </a:lnTo>
                <a:lnTo>
                  <a:pt x="37188" y="126177"/>
                </a:lnTo>
                <a:lnTo>
                  <a:pt x="36222" y="132696"/>
                </a:lnTo>
                <a:lnTo>
                  <a:pt x="36530" y="137994"/>
                </a:lnTo>
                <a:lnTo>
                  <a:pt x="37688" y="142479"/>
                </a:lnTo>
                <a:lnTo>
                  <a:pt x="39413" y="146420"/>
                </a:lnTo>
                <a:lnTo>
                  <a:pt x="41515" y="149049"/>
                </a:lnTo>
                <a:lnTo>
                  <a:pt x="43869" y="150801"/>
                </a:lnTo>
                <a:lnTo>
                  <a:pt x="46390" y="151969"/>
                </a:lnTo>
                <a:lnTo>
                  <a:pt x="59042" y="158164"/>
                </a:lnTo>
                <a:lnTo>
                  <a:pt x="66984" y="159735"/>
                </a:lnTo>
                <a:lnTo>
                  <a:pt x="77041" y="160783"/>
                </a:lnTo>
                <a:lnTo>
                  <a:pt x="88508" y="161481"/>
                </a:lnTo>
                <a:lnTo>
                  <a:pt x="98057" y="162899"/>
                </a:lnTo>
                <a:lnTo>
                  <a:pt x="106329" y="164797"/>
                </a:lnTo>
                <a:lnTo>
                  <a:pt x="113748" y="167015"/>
                </a:lnTo>
                <a:lnTo>
                  <a:pt x="120600" y="168494"/>
                </a:lnTo>
                <a:lnTo>
                  <a:pt x="127072" y="169479"/>
                </a:lnTo>
                <a:lnTo>
                  <a:pt x="133292" y="170136"/>
                </a:lnTo>
                <a:lnTo>
                  <a:pt x="138391" y="171527"/>
                </a:lnTo>
                <a:lnTo>
                  <a:pt x="142744" y="173406"/>
                </a:lnTo>
                <a:lnTo>
                  <a:pt x="146597" y="175612"/>
                </a:lnTo>
                <a:lnTo>
                  <a:pt x="150119" y="178034"/>
                </a:lnTo>
                <a:lnTo>
                  <a:pt x="153419" y="180602"/>
                </a:lnTo>
                <a:lnTo>
                  <a:pt x="156572" y="183267"/>
                </a:lnTo>
                <a:lnTo>
                  <a:pt x="159626" y="186947"/>
                </a:lnTo>
                <a:lnTo>
                  <a:pt x="162615" y="191307"/>
                </a:lnTo>
                <a:lnTo>
                  <a:pt x="167523" y="200278"/>
                </a:lnTo>
                <a:lnTo>
                  <a:pt x="169705" y="207440"/>
                </a:lnTo>
                <a:lnTo>
                  <a:pt x="175483" y="230480"/>
                </a:lnTo>
                <a:lnTo>
                  <a:pt x="176044" y="238426"/>
                </a:lnTo>
                <a:lnTo>
                  <a:pt x="175465" y="245628"/>
                </a:lnTo>
                <a:lnTo>
                  <a:pt x="172282" y="258711"/>
                </a:lnTo>
                <a:lnTo>
                  <a:pt x="167692" y="270875"/>
                </a:lnTo>
                <a:lnTo>
                  <a:pt x="162477" y="285172"/>
                </a:lnTo>
                <a:lnTo>
                  <a:pt x="159753" y="292984"/>
                </a:lnTo>
                <a:lnTo>
                  <a:pt x="156031" y="300098"/>
                </a:lnTo>
                <a:lnTo>
                  <a:pt x="151646" y="306745"/>
                </a:lnTo>
                <a:lnTo>
                  <a:pt x="139788" y="322069"/>
                </a:lnTo>
                <a:lnTo>
                  <a:pt x="121818" y="344754"/>
                </a:lnTo>
                <a:lnTo>
                  <a:pt x="113596" y="354614"/>
                </a:lnTo>
                <a:lnTo>
                  <a:pt x="106211" y="363092"/>
                </a:lnTo>
                <a:lnTo>
                  <a:pt x="99382" y="370649"/>
                </a:lnTo>
                <a:lnTo>
                  <a:pt x="92924" y="376639"/>
                </a:lnTo>
                <a:lnTo>
                  <a:pt x="86715" y="381585"/>
                </a:lnTo>
                <a:lnTo>
                  <a:pt x="80670" y="385835"/>
                </a:lnTo>
                <a:lnTo>
                  <a:pt x="74735" y="390574"/>
                </a:lnTo>
                <a:lnTo>
                  <a:pt x="68873" y="395637"/>
                </a:lnTo>
                <a:lnTo>
                  <a:pt x="63060" y="400918"/>
                </a:lnTo>
                <a:lnTo>
                  <a:pt x="57280" y="404439"/>
                </a:lnTo>
                <a:lnTo>
                  <a:pt x="51521" y="406786"/>
                </a:lnTo>
                <a:lnTo>
                  <a:pt x="45777" y="408351"/>
                </a:lnTo>
                <a:lnTo>
                  <a:pt x="40995" y="410346"/>
                </a:lnTo>
                <a:lnTo>
                  <a:pt x="36855" y="412629"/>
                </a:lnTo>
                <a:lnTo>
                  <a:pt x="33142" y="415104"/>
                </a:lnTo>
                <a:lnTo>
                  <a:pt x="28762" y="416753"/>
                </a:lnTo>
                <a:lnTo>
                  <a:pt x="23938" y="417853"/>
                </a:lnTo>
                <a:lnTo>
                  <a:pt x="11607" y="419618"/>
                </a:lnTo>
                <a:lnTo>
                  <a:pt x="9643" y="418810"/>
                </a:lnTo>
                <a:lnTo>
                  <a:pt x="4921" y="415373"/>
                </a:lnTo>
                <a:lnTo>
                  <a:pt x="3280" y="413123"/>
                </a:lnTo>
                <a:lnTo>
                  <a:pt x="1458" y="408083"/>
                </a:lnTo>
                <a:lnTo>
                  <a:pt x="648" y="402668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61"/>
          <p:cNvSpPr/>
          <p:nvPr/>
        </p:nvSpPr>
        <p:spPr>
          <a:xfrm>
            <a:off x="4794884" y="5280660"/>
            <a:ext cx="34292" cy="237620"/>
          </a:xfrm>
          <a:custGeom>
            <a:avLst/>
            <a:gdLst/>
            <a:ahLst/>
            <a:cxnLst/>
            <a:rect l="0" t="0" r="0" b="0"/>
            <a:pathLst>
              <a:path w="34292" h="237620">
                <a:moveTo>
                  <a:pt x="0" y="0"/>
                </a:moveTo>
                <a:lnTo>
                  <a:pt x="4552" y="13652"/>
                </a:lnTo>
                <a:lnTo>
                  <a:pt x="5892" y="18627"/>
                </a:lnTo>
                <a:lnTo>
                  <a:pt x="6786" y="22895"/>
                </a:lnTo>
                <a:lnTo>
                  <a:pt x="7382" y="26693"/>
                </a:lnTo>
                <a:lnTo>
                  <a:pt x="8731" y="32083"/>
                </a:lnTo>
                <a:lnTo>
                  <a:pt x="10584" y="38533"/>
                </a:lnTo>
                <a:lnTo>
                  <a:pt x="12771" y="45691"/>
                </a:lnTo>
                <a:lnTo>
                  <a:pt x="13277" y="53321"/>
                </a:lnTo>
                <a:lnTo>
                  <a:pt x="12662" y="61264"/>
                </a:lnTo>
                <a:lnTo>
                  <a:pt x="11298" y="69418"/>
                </a:lnTo>
                <a:lnTo>
                  <a:pt x="10390" y="85331"/>
                </a:lnTo>
                <a:lnTo>
                  <a:pt x="9381" y="130952"/>
                </a:lnTo>
                <a:lnTo>
                  <a:pt x="8813" y="188237"/>
                </a:lnTo>
                <a:lnTo>
                  <a:pt x="9685" y="201691"/>
                </a:lnTo>
                <a:lnTo>
                  <a:pt x="11219" y="212565"/>
                </a:lnTo>
                <a:lnTo>
                  <a:pt x="13195" y="221720"/>
                </a:lnTo>
                <a:lnTo>
                  <a:pt x="15465" y="227823"/>
                </a:lnTo>
                <a:lnTo>
                  <a:pt x="17930" y="231893"/>
                </a:lnTo>
                <a:lnTo>
                  <a:pt x="20526" y="234604"/>
                </a:lnTo>
                <a:lnTo>
                  <a:pt x="23209" y="236413"/>
                </a:lnTo>
                <a:lnTo>
                  <a:pt x="25950" y="237619"/>
                </a:lnTo>
                <a:lnTo>
                  <a:pt x="34291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62"/>
          <p:cNvSpPr/>
          <p:nvPr/>
        </p:nvSpPr>
        <p:spPr>
          <a:xfrm>
            <a:off x="4957762" y="4997767"/>
            <a:ext cx="180023" cy="371744"/>
          </a:xfrm>
          <a:custGeom>
            <a:avLst/>
            <a:gdLst/>
            <a:ahLst/>
            <a:cxnLst/>
            <a:rect l="0" t="0" r="0" b="0"/>
            <a:pathLst>
              <a:path w="180023" h="371744">
                <a:moveTo>
                  <a:pt x="0" y="42862"/>
                </a:moveTo>
                <a:lnTo>
                  <a:pt x="0" y="74107"/>
                </a:lnTo>
                <a:lnTo>
                  <a:pt x="953" y="82742"/>
                </a:lnTo>
                <a:lnTo>
                  <a:pt x="2540" y="93262"/>
                </a:lnTo>
                <a:lnTo>
                  <a:pt x="4551" y="105037"/>
                </a:lnTo>
                <a:lnTo>
                  <a:pt x="6844" y="123365"/>
                </a:lnTo>
                <a:lnTo>
                  <a:pt x="11931" y="171669"/>
                </a:lnTo>
                <a:lnTo>
                  <a:pt x="14622" y="192551"/>
                </a:lnTo>
                <a:lnTo>
                  <a:pt x="17368" y="210282"/>
                </a:lnTo>
                <a:lnTo>
                  <a:pt x="20151" y="225913"/>
                </a:lnTo>
                <a:lnTo>
                  <a:pt x="22007" y="240144"/>
                </a:lnTo>
                <a:lnTo>
                  <a:pt x="23244" y="253441"/>
                </a:lnTo>
                <a:lnTo>
                  <a:pt x="24068" y="266115"/>
                </a:lnTo>
                <a:lnTo>
                  <a:pt x="25571" y="280280"/>
                </a:lnTo>
                <a:lnTo>
                  <a:pt x="31283" y="323712"/>
                </a:lnTo>
                <a:lnTo>
                  <a:pt x="32286" y="333918"/>
                </a:lnTo>
                <a:lnTo>
                  <a:pt x="32954" y="342626"/>
                </a:lnTo>
                <a:lnTo>
                  <a:pt x="34352" y="349386"/>
                </a:lnTo>
                <a:lnTo>
                  <a:pt x="38445" y="359435"/>
                </a:lnTo>
                <a:lnTo>
                  <a:pt x="40899" y="367077"/>
                </a:lnTo>
                <a:lnTo>
                  <a:pt x="41553" y="370448"/>
                </a:lnTo>
                <a:lnTo>
                  <a:pt x="41037" y="371743"/>
                </a:lnTo>
                <a:lnTo>
                  <a:pt x="39741" y="371653"/>
                </a:lnTo>
                <a:lnTo>
                  <a:pt x="37924" y="370641"/>
                </a:lnTo>
                <a:lnTo>
                  <a:pt x="36712" y="369014"/>
                </a:lnTo>
                <a:lnTo>
                  <a:pt x="35905" y="366977"/>
                </a:lnTo>
                <a:lnTo>
                  <a:pt x="33103" y="356458"/>
                </a:lnTo>
                <a:lnTo>
                  <a:pt x="25507" y="329558"/>
                </a:lnTo>
                <a:lnTo>
                  <a:pt x="22720" y="312098"/>
                </a:lnTo>
                <a:lnTo>
                  <a:pt x="20862" y="292838"/>
                </a:lnTo>
                <a:lnTo>
                  <a:pt x="18797" y="254928"/>
                </a:lnTo>
                <a:lnTo>
                  <a:pt x="17879" y="225379"/>
                </a:lnTo>
                <a:lnTo>
                  <a:pt x="19539" y="212165"/>
                </a:lnTo>
                <a:lnTo>
                  <a:pt x="22551" y="199546"/>
                </a:lnTo>
                <a:lnTo>
                  <a:pt x="26464" y="187323"/>
                </a:lnTo>
                <a:lnTo>
                  <a:pt x="30025" y="175365"/>
                </a:lnTo>
                <a:lnTo>
                  <a:pt x="36522" y="151918"/>
                </a:lnTo>
                <a:lnTo>
                  <a:pt x="41493" y="137473"/>
                </a:lnTo>
                <a:lnTo>
                  <a:pt x="47665" y="121177"/>
                </a:lnTo>
                <a:lnTo>
                  <a:pt x="73550" y="56215"/>
                </a:lnTo>
                <a:lnTo>
                  <a:pt x="79513" y="45097"/>
                </a:lnTo>
                <a:lnTo>
                  <a:pt x="85394" y="36732"/>
                </a:lnTo>
                <a:lnTo>
                  <a:pt x="91219" y="30203"/>
                </a:lnTo>
                <a:lnTo>
                  <a:pt x="96055" y="23945"/>
                </a:lnTo>
                <a:lnTo>
                  <a:pt x="100232" y="17869"/>
                </a:lnTo>
                <a:lnTo>
                  <a:pt x="103969" y="11912"/>
                </a:lnTo>
                <a:lnTo>
                  <a:pt x="108365" y="7942"/>
                </a:lnTo>
                <a:lnTo>
                  <a:pt x="113201" y="5295"/>
                </a:lnTo>
                <a:lnTo>
                  <a:pt x="118330" y="3530"/>
                </a:lnTo>
                <a:lnTo>
                  <a:pt x="122702" y="2353"/>
                </a:lnTo>
                <a:lnTo>
                  <a:pt x="126568" y="1569"/>
                </a:lnTo>
                <a:lnTo>
                  <a:pt x="130099" y="1046"/>
                </a:lnTo>
                <a:lnTo>
                  <a:pt x="134358" y="698"/>
                </a:lnTo>
                <a:lnTo>
                  <a:pt x="139102" y="465"/>
                </a:lnTo>
                <a:lnTo>
                  <a:pt x="152340" y="138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63"/>
          <p:cNvSpPr/>
          <p:nvPr/>
        </p:nvSpPr>
        <p:spPr>
          <a:xfrm>
            <a:off x="5180647" y="4955268"/>
            <a:ext cx="383124" cy="570563"/>
          </a:xfrm>
          <a:custGeom>
            <a:avLst/>
            <a:gdLst/>
            <a:ahLst/>
            <a:cxnLst/>
            <a:rect l="0" t="0" r="0" b="0"/>
            <a:pathLst>
              <a:path w="383124" h="570563">
                <a:moveTo>
                  <a:pt x="0" y="231094"/>
                </a:moveTo>
                <a:lnTo>
                  <a:pt x="4551" y="244747"/>
                </a:lnTo>
                <a:lnTo>
                  <a:pt x="9325" y="253990"/>
                </a:lnTo>
                <a:lnTo>
                  <a:pt x="20151" y="267684"/>
                </a:lnTo>
                <a:lnTo>
                  <a:pt x="22959" y="269775"/>
                </a:lnTo>
                <a:lnTo>
                  <a:pt x="28619" y="272098"/>
                </a:lnTo>
                <a:lnTo>
                  <a:pt x="36850" y="273131"/>
                </a:lnTo>
                <a:lnTo>
                  <a:pt x="41711" y="273406"/>
                </a:lnTo>
                <a:lnTo>
                  <a:pt x="45905" y="272637"/>
                </a:lnTo>
                <a:lnTo>
                  <a:pt x="57311" y="267004"/>
                </a:lnTo>
                <a:lnTo>
                  <a:pt x="67064" y="261976"/>
                </a:lnTo>
                <a:lnTo>
                  <a:pt x="78714" y="253791"/>
                </a:lnTo>
                <a:lnTo>
                  <a:pt x="85149" y="245626"/>
                </a:lnTo>
                <a:lnTo>
                  <a:pt x="96667" y="230320"/>
                </a:lnTo>
                <a:lnTo>
                  <a:pt x="101592" y="224863"/>
                </a:lnTo>
                <a:lnTo>
                  <a:pt x="106781" y="216463"/>
                </a:lnTo>
                <a:lnTo>
                  <a:pt x="112145" y="206100"/>
                </a:lnTo>
                <a:lnTo>
                  <a:pt x="129890" y="168901"/>
                </a:lnTo>
                <a:lnTo>
                  <a:pt x="132313" y="158200"/>
                </a:lnTo>
                <a:lnTo>
                  <a:pt x="133929" y="145350"/>
                </a:lnTo>
                <a:lnTo>
                  <a:pt x="135006" y="131069"/>
                </a:lnTo>
                <a:lnTo>
                  <a:pt x="134771" y="120595"/>
                </a:lnTo>
                <a:lnTo>
                  <a:pt x="131970" y="106419"/>
                </a:lnTo>
                <a:lnTo>
                  <a:pt x="129891" y="102257"/>
                </a:lnTo>
                <a:lnTo>
                  <a:pt x="127551" y="99483"/>
                </a:lnTo>
                <a:lnTo>
                  <a:pt x="125039" y="97633"/>
                </a:lnTo>
                <a:lnTo>
                  <a:pt x="119708" y="95578"/>
                </a:lnTo>
                <a:lnTo>
                  <a:pt x="116953" y="95030"/>
                </a:lnTo>
                <a:lnTo>
                  <a:pt x="114164" y="95617"/>
                </a:lnTo>
                <a:lnTo>
                  <a:pt x="108525" y="98810"/>
                </a:lnTo>
                <a:lnTo>
                  <a:pt x="102843" y="105943"/>
                </a:lnTo>
                <a:lnTo>
                  <a:pt x="97143" y="116417"/>
                </a:lnTo>
                <a:lnTo>
                  <a:pt x="91435" y="130596"/>
                </a:lnTo>
                <a:lnTo>
                  <a:pt x="85723" y="146423"/>
                </a:lnTo>
                <a:lnTo>
                  <a:pt x="82866" y="154644"/>
                </a:lnTo>
                <a:lnTo>
                  <a:pt x="78104" y="165840"/>
                </a:lnTo>
                <a:lnTo>
                  <a:pt x="59654" y="206045"/>
                </a:lnTo>
                <a:lnTo>
                  <a:pt x="55010" y="217252"/>
                </a:lnTo>
                <a:lnTo>
                  <a:pt x="50960" y="227581"/>
                </a:lnTo>
                <a:lnTo>
                  <a:pt x="48261" y="237325"/>
                </a:lnTo>
                <a:lnTo>
                  <a:pt x="46462" y="246678"/>
                </a:lnTo>
                <a:lnTo>
                  <a:pt x="45262" y="255771"/>
                </a:lnTo>
                <a:lnTo>
                  <a:pt x="45415" y="267548"/>
                </a:lnTo>
                <a:lnTo>
                  <a:pt x="46469" y="281114"/>
                </a:lnTo>
                <a:lnTo>
                  <a:pt x="48124" y="295873"/>
                </a:lnTo>
                <a:lnTo>
                  <a:pt x="50180" y="307618"/>
                </a:lnTo>
                <a:lnTo>
                  <a:pt x="52503" y="317352"/>
                </a:lnTo>
                <a:lnTo>
                  <a:pt x="58578" y="334201"/>
                </a:lnTo>
                <a:lnTo>
                  <a:pt x="67627" y="351215"/>
                </a:lnTo>
                <a:lnTo>
                  <a:pt x="78881" y="367756"/>
                </a:lnTo>
                <a:lnTo>
                  <a:pt x="83068" y="370780"/>
                </a:lnTo>
                <a:lnTo>
                  <a:pt x="92799" y="374139"/>
                </a:lnTo>
                <a:lnTo>
                  <a:pt x="97109" y="374082"/>
                </a:lnTo>
                <a:lnTo>
                  <a:pt x="100934" y="373092"/>
                </a:lnTo>
                <a:lnTo>
                  <a:pt x="107724" y="369452"/>
                </a:lnTo>
                <a:lnTo>
                  <a:pt x="117855" y="362048"/>
                </a:lnTo>
                <a:lnTo>
                  <a:pt x="127310" y="356606"/>
                </a:lnTo>
                <a:lnTo>
                  <a:pt x="131546" y="351916"/>
                </a:lnTo>
                <a:lnTo>
                  <a:pt x="138793" y="339085"/>
                </a:lnTo>
                <a:lnTo>
                  <a:pt x="170981" y="279390"/>
                </a:lnTo>
                <a:lnTo>
                  <a:pt x="182567" y="256624"/>
                </a:lnTo>
                <a:lnTo>
                  <a:pt x="193149" y="234779"/>
                </a:lnTo>
                <a:lnTo>
                  <a:pt x="203061" y="213548"/>
                </a:lnTo>
                <a:lnTo>
                  <a:pt x="213479" y="187012"/>
                </a:lnTo>
                <a:lnTo>
                  <a:pt x="224234" y="156938"/>
                </a:lnTo>
                <a:lnTo>
                  <a:pt x="235215" y="124507"/>
                </a:lnTo>
                <a:lnTo>
                  <a:pt x="243487" y="102886"/>
                </a:lnTo>
                <a:lnTo>
                  <a:pt x="249955" y="88472"/>
                </a:lnTo>
                <a:lnTo>
                  <a:pt x="255219" y="78863"/>
                </a:lnTo>
                <a:lnTo>
                  <a:pt x="258729" y="74361"/>
                </a:lnTo>
                <a:lnTo>
                  <a:pt x="261068" y="73266"/>
                </a:lnTo>
                <a:lnTo>
                  <a:pt x="262628" y="74440"/>
                </a:lnTo>
                <a:lnTo>
                  <a:pt x="264361" y="90985"/>
                </a:lnTo>
                <a:lnTo>
                  <a:pt x="265131" y="114531"/>
                </a:lnTo>
                <a:lnTo>
                  <a:pt x="265474" y="134520"/>
                </a:lnTo>
                <a:lnTo>
                  <a:pt x="266518" y="144805"/>
                </a:lnTo>
                <a:lnTo>
                  <a:pt x="268166" y="155470"/>
                </a:lnTo>
                <a:lnTo>
                  <a:pt x="270217" y="166391"/>
                </a:lnTo>
                <a:lnTo>
                  <a:pt x="271585" y="177481"/>
                </a:lnTo>
                <a:lnTo>
                  <a:pt x="272496" y="188685"/>
                </a:lnTo>
                <a:lnTo>
                  <a:pt x="273104" y="199964"/>
                </a:lnTo>
                <a:lnTo>
                  <a:pt x="273780" y="222656"/>
                </a:lnTo>
                <a:lnTo>
                  <a:pt x="273960" y="234041"/>
                </a:lnTo>
                <a:lnTo>
                  <a:pt x="275985" y="258776"/>
                </a:lnTo>
                <a:lnTo>
                  <a:pt x="286032" y="363121"/>
                </a:lnTo>
                <a:lnTo>
                  <a:pt x="287843" y="388644"/>
                </a:lnTo>
                <a:lnTo>
                  <a:pt x="289050" y="410423"/>
                </a:lnTo>
                <a:lnTo>
                  <a:pt x="290808" y="431609"/>
                </a:lnTo>
                <a:lnTo>
                  <a:pt x="296879" y="489472"/>
                </a:lnTo>
                <a:lnTo>
                  <a:pt x="297932" y="503359"/>
                </a:lnTo>
                <a:lnTo>
                  <a:pt x="299102" y="525455"/>
                </a:lnTo>
                <a:lnTo>
                  <a:pt x="299621" y="541627"/>
                </a:lnTo>
                <a:lnTo>
                  <a:pt x="299914" y="561441"/>
                </a:lnTo>
                <a:lnTo>
                  <a:pt x="299003" y="565625"/>
                </a:lnTo>
                <a:lnTo>
                  <a:pt x="297443" y="568415"/>
                </a:lnTo>
                <a:lnTo>
                  <a:pt x="295450" y="570274"/>
                </a:lnTo>
                <a:lnTo>
                  <a:pt x="294122" y="570562"/>
                </a:lnTo>
                <a:lnTo>
                  <a:pt x="293236" y="569801"/>
                </a:lnTo>
                <a:lnTo>
                  <a:pt x="292646" y="568341"/>
                </a:lnTo>
                <a:lnTo>
                  <a:pt x="282295" y="553941"/>
                </a:lnTo>
                <a:lnTo>
                  <a:pt x="279637" y="549196"/>
                </a:lnTo>
                <a:lnTo>
                  <a:pt x="276683" y="536303"/>
                </a:lnTo>
                <a:lnTo>
                  <a:pt x="275895" y="528864"/>
                </a:lnTo>
                <a:lnTo>
                  <a:pt x="273466" y="517237"/>
                </a:lnTo>
                <a:lnTo>
                  <a:pt x="269940" y="502819"/>
                </a:lnTo>
                <a:lnTo>
                  <a:pt x="265685" y="486539"/>
                </a:lnTo>
                <a:lnTo>
                  <a:pt x="250595" y="422669"/>
                </a:lnTo>
                <a:lnTo>
                  <a:pt x="247073" y="402626"/>
                </a:lnTo>
                <a:lnTo>
                  <a:pt x="244725" y="384501"/>
                </a:lnTo>
                <a:lnTo>
                  <a:pt x="243161" y="367655"/>
                </a:lnTo>
                <a:lnTo>
                  <a:pt x="242117" y="351663"/>
                </a:lnTo>
                <a:lnTo>
                  <a:pt x="241421" y="336238"/>
                </a:lnTo>
                <a:lnTo>
                  <a:pt x="240958" y="321193"/>
                </a:lnTo>
                <a:lnTo>
                  <a:pt x="240305" y="240857"/>
                </a:lnTo>
                <a:lnTo>
                  <a:pt x="241166" y="216647"/>
                </a:lnTo>
                <a:lnTo>
                  <a:pt x="242692" y="196698"/>
                </a:lnTo>
                <a:lnTo>
                  <a:pt x="244662" y="179589"/>
                </a:lnTo>
                <a:lnTo>
                  <a:pt x="246928" y="164372"/>
                </a:lnTo>
                <a:lnTo>
                  <a:pt x="249392" y="150418"/>
                </a:lnTo>
                <a:lnTo>
                  <a:pt x="251986" y="137305"/>
                </a:lnTo>
                <a:lnTo>
                  <a:pt x="255621" y="122848"/>
                </a:lnTo>
                <a:lnTo>
                  <a:pt x="259949" y="107495"/>
                </a:lnTo>
                <a:lnTo>
                  <a:pt x="264739" y="91545"/>
                </a:lnTo>
                <a:lnTo>
                  <a:pt x="271743" y="75197"/>
                </a:lnTo>
                <a:lnTo>
                  <a:pt x="280222" y="58582"/>
                </a:lnTo>
                <a:lnTo>
                  <a:pt x="289684" y="41791"/>
                </a:lnTo>
                <a:lnTo>
                  <a:pt x="296946" y="29645"/>
                </a:lnTo>
                <a:lnTo>
                  <a:pt x="307554" y="13608"/>
                </a:lnTo>
                <a:lnTo>
                  <a:pt x="312668" y="8951"/>
                </a:lnTo>
                <a:lnTo>
                  <a:pt x="317983" y="5846"/>
                </a:lnTo>
                <a:lnTo>
                  <a:pt x="328016" y="2397"/>
                </a:lnTo>
                <a:lnTo>
                  <a:pt x="339019" y="454"/>
                </a:lnTo>
                <a:lnTo>
                  <a:pt x="345303" y="0"/>
                </a:lnTo>
                <a:lnTo>
                  <a:pt x="353810" y="2338"/>
                </a:lnTo>
                <a:lnTo>
                  <a:pt x="358746" y="4295"/>
                </a:lnTo>
                <a:lnTo>
                  <a:pt x="362037" y="6553"/>
                </a:lnTo>
                <a:lnTo>
                  <a:pt x="364230" y="9009"/>
                </a:lnTo>
                <a:lnTo>
                  <a:pt x="372398" y="22099"/>
                </a:lnTo>
                <a:lnTo>
                  <a:pt x="376852" y="28899"/>
                </a:lnTo>
                <a:lnTo>
                  <a:pt x="381803" y="44074"/>
                </a:lnTo>
                <a:lnTo>
                  <a:pt x="383123" y="52122"/>
                </a:lnTo>
                <a:lnTo>
                  <a:pt x="383050" y="63202"/>
                </a:lnTo>
                <a:lnTo>
                  <a:pt x="382049" y="76303"/>
                </a:lnTo>
                <a:lnTo>
                  <a:pt x="380429" y="90753"/>
                </a:lnTo>
                <a:lnTo>
                  <a:pt x="379350" y="104196"/>
                </a:lnTo>
                <a:lnTo>
                  <a:pt x="378630" y="116968"/>
                </a:lnTo>
                <a:lnTo>
                  <a:pt x="378150" y="129292"/>
                </a:lnTo>
                <a:lnTo>
                  <a:pt x="376878" y="140366"/>
                </a:lnTo>
                <a:lnTo>
                  <a:pt x="375077" y="150607"/>
                </a:lnTo>
                <a:lnTo>
                  <a:pt x="372924" y="160291"/>
                </a:lnTo>
                <a:lnTo>
                  <a:pt x="369583" y="169604"/>
                </a:lnTo>
                <a:lnTo>
                  <a:pt x="365452" y="178671"/>
                </a:lnTo>
                <a:lnTo>
                  <a:pt x="360792" y="187573"/>
                </a:lnTo>
                <a:lnTo>
                  <a:pt x="355780" y="199222"/>
                </a:lnTo>
                <a:lnTo>
                  <a:pt x="350534" y="212704"/>
                </a:lnTo>
                <a:lnTo>
                  <a:pt x="345132" y="227406"/>
                </a:lnTo>
                <a:lnTo>
                  <a:pt x="336768" y="243875"/>
                </a:lnTo>
                <a:lnTo>
                  <a:pt x="326430" y="261523"/>
                </a:lnTo>
                <a:lnTo>
                  <a:pt x="314774" y="279955"/>
                </a:lnTo>
                <a:lnTo>
                  <a:pt x="307005" y="293196"/>
                </a:lnTo>
                <a:lnTo>
                  <a:pt x="301825" y="302975"/>
                </a:lnTo>
                <a:lnTo>
                  <a:pt x="291465" y="3253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64"/>
          <p:cNvSpPr/>
          <p:nvPr/>
        </p:nvSpPr>
        <p:spPr>
          <a:xfrm>
            <a:off x="5609272" y="4996206"/>
            <a:ext cx="154306" cy="266526"/>
          </a:xfrm>
          <a:custGeom>
            <a:avLst/>
            <a:gdLst/>
            <a:ahLst/>
            <a:cxnLst/>
            <a:rect l="0" t="0" r="0" b="0"/>
            <a:pathLst>
              <a:path w="154306" h="266526">
                <a:moveTo>
                  <a:pt x="0" y="181584"/>
                </a:moveTo>
                <a:lnTo>
                  <a:pt x="13653" y="172482"/>
                </a:lnTo>
                <a:lnTo>
                  <a:pt x="17674" y="168848"/>
                </a:lnTo>
                <a:lnTo>
                  <a:pt x="20356" y="165473"/>
                </a:lnTo>
                <a:lnTo>
                  <a:pt x="22143" y="162271"/>
                </a:lnTo>
                <a:lnTo>
                  <a:pt x="25239" y="158231"/>
                </a:lnTo>
                <a:lnTo>
                  <a:pt x="29209" y="153633"/>
                </a:lnTo>
                <a:lnTo>
                  <a:pt x="33760" y="148662"/>
                </a:lnTo>
                <a:lnTo>
                  <a:pt x="43897" y="138059"/>
                </a:lnTo>
                <a:lnTo>
                  <a:pt x="49267" y="132565"/>
                </a:lnTo>
                <a:lnTo>
                  <a:pt x="54752" y="125092"/>
                </a:lnTo>
                <a:lnTo>
                  <a:pt x="60314" y="116300"/>
                </a:lnTo>
                <a:lnTo>
                  <a:pt x="65927" y="106629"/>
                </a:lnTo>
                <a:lnTo>
                  <a:pt x="77244" y="85723"/>
                </a:lnTo>
                <a:lnTo>
                  <a:pt x="82928" y="74814"/>
                </a:lnTo>
                <a:lnTo>
                  <a:pt x="86718" y="65636"/>
                </a:lnTo>
                <a:lnTo>
                  <a:pt x="89245" y="57613"/>
                </a:lnTo>
                <a:lnTo>
                  <a:pt x="90929" y="50359"/>
                </a:lnTo>
                <a:lnTo>
                  <a:pt x="92052" y="41713"/>
                </a:lnTo>
                <a:lnTo>
                  <a:pt x="92800" y="32139"/>
                </a:lnTo>
                <a:lnTo>
                  <a:pt x="93300" y="21946"/>
                </a:lnTo>
                <a:lnTo>
                  <a:pt x="92680" y="14199"/>
                </a:lnTo>
                <a:lnTo>
                  <a:pt x="91314" y="8081"/>
                </a:lnTo>
                <a:lnTo>
                  <a:pt x="89451" y="3050"/>
                </a:lnTo>
                <a:lnTo>
                  <a:pt x="87257" y="649"/>
                </a:lnTo>
                <a:lnTo>
                  <a:pt x="84841" y="0"/>
                </a:lnTo>
                <a:lnTo>
                  <a:pt x="78671" y="1253"/>
                </a:lnTo>
                <a:lnTo>
                  <a:pt x="75308" y="4213"/>
                </a:lnTo>
                <a:lnTo>
                  <a:pt x="63950" y="15122"/>
                </a:lnTo>
                <a:lnTo>
                  <a:pt x="58826" y="21079"/>
                </a:lnTo>
                <a:lnTo>
                  <a:pt x="54457" y="26956"/>
                </a:lnTo>
                <a:lnTo>
                  <a:pt x="50592" y="32778"/>
                </a:lnTo>
                <a:lnTo>
                  <a:pt x="47064" y="38565"/>
                </a:lnTo>
                <a:lnTo>
                  <a:pt x="43758" y="44328"/>
                </a:lnTo>
                <a:lnTo>
                  <a:pt x="37546" y="55811"/>
                </a:lnTo>
                <a:lnTo>
                  <a:pt x="31610" y="67265"/>
                </a:lnTo>
                <a:lnTo>
                  <a:pt x="28693" y="73939"/>
                </a:lnTo>
                <a:lnTo>
                  <a:pt x="25796" y="81246"/>
                </a:lnTo>
                <a:lnTo>
                  <a:pt x="22912" y="88974"/>
                </a:lnTo>
                <a:lnTo>
                  <a:pt x="20990" y="96983"/>
                </a:lnTo>
                <a:lnTo>
                  <a:pt x="19708" y="105181"/>
                </a:lnTo>
                <a:lnTo>
                  <a:pt x="18854" y="113504"/>
                </a:lnTo>
                <a:lnTo>
                  <a:pt x="17332" y="121909"/>
                </a:lnTo>
                <a:lnTo>
                  <a:pt x="15364" y="130371"/>
                </a:lnTo>
                <a:lnTo>
                  <a:pt x="13101" y="138869"/>
                </a:lnTo>
                <a:lnTo>
                  <a:pt x="11591" y="146440"/>
                </a:lnTo>
                <a:lnTo>
                  <a:pt x="10585" y="153392"/>
                </a:lnTo>
                <a:lnTo>
                  <a:pt x="9914" y="159931"/>
                </a:lnTo>
                <a:lnTo>
                  <a:pt x="10419" y="169054"/>
                </a:lnTo>
                <a:lnTo>
                  <a:pt x="11709" y="179898"/>
                </a:lnTo>
                <a:lnTo>
                  <a:pt x="13521" y="191890"/>
                </a:lnTo>
                <a:lnTo>
                  <a:pt x="14729" y="201789"/>
                </a:lnTo>
                <a:lnTo>
                  <a:pt x="15535" y="210294"/>
                </a:lnTo>
                <a:lnTo>
                  <a:pt x="16071" y="217869"/>
                </a:lnTo>
                <a:lnTo>
                  <a:pt x="18334" y="225777"/>
                </a:lnTo>
                <a:lnTo>
                  <a:pt x="21748" y="233905"/>
                </a:lnTo>
                <a:lnTo>
                  <a:pt x="25929" y="242182"/>
                </a:lnTo>
                <a:lnTo>
                  <a:pt x="29668" y="248653"/>
                </a:lnTo>
                <a:lnTo>
                  <a:pt x="33114" y="253919"/>
                </a:lnTo>
                <a:lnTo>
                  <a:pt x="36364" y="258382"/>
                </a:lnTo>
                <a:lnTo>
                  <a:pt x="40435" y="261357"/>
                </a:lnTo>
                <a:lnTo>
                  <a:pt x="45054" y="263341"/>
                </a:lnTo>
                <a:lnTo>
                  <a:pt x="50039" y="264664"/>
                </a:lnTo>
                <a:lnTo>
                  <a:pt x="54314" y="265545"/>
                </a:lnTo>
                <a:lnTo>
                  <a:pt x="58117" y="266134"/>
                </a:lnTo>
                <a:lnTo>
                  <a:pt x="61605" y="266525"/>
                </a:lnTo>
                <a:lnTo>
                  <a:pt x="64882" y="265834"/>
                </a:lnTo>
                <a:lnTo>
                  <a:pt x="68020" y="264420"/>
                </a:lnTo>
                <a:lnTo>
                  <a:pt x="71064" y="262526"/>
                </a:lnTo>
                <a:lnTo>
                  <a:pt x="74999" y="260310"/>
                </a:lnTo>
                <a:lnTo>
                  <a:pt x="84451" y="255308"/>
                </a:lnTo>
                <a:lnTo>
                  <a:pt x="100481" y="247137"/>
                </a:lnTo>
                <a:lnTo>
                  <a:pt x="106040" y="243384"/>
                </a:lnTo>
                <a:lnTo>
                  <a:pt x="111651" y="238976"/>
                </a:lnTo>
                <a:lnTo>
                  <a:pt x="154305" y="2073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65"/>
          <p:cNvSpPr/>
          <p:nvPr/>
        </p:nvSpPr>
        <p:spPr>
          <a:xfrm>
            <a:off x="5789641" y="4972050"/>
            <a:ext cx="239685" cy="248419"/>
          </a:xfrm>
          <a:custGeom>
            <a:avLst/>
            <a:gdLst/>
            <a:ahLst/>
            <a:cxnLst/>
            <a:rect l="0" t="0" r="0" b="0"/>
            <a:pathLst>
              <a:path w="239685" h="248419">
                <a:moveTo>
                  <a:pt x="102524" y="34290"/>
                </a:moveTo>
                <a:lnTo>
                  <a:pt x="88871" y="34290"/>
                </a:lnTo>
                <a:lnTo>
                  <a:pt x="83897" y="35242"/>
                </a:lnTo>
                <a:lnTo>
                  <a:pt x="79628" y="36830"/>
                </a:lnTo>
                <a:lnTo>
                  <a:pt x="72346" y="41133"/>
                </a:lnTo>
                <a:lnTo>
                  <a:pt x="65933" y="46221"/>
                </a:lnTo>
                <a:lnTo>
                  <a:pt x="62890" y="49864"/>
                </a:lnTo>
                <a:lnTo>
                  <a:pt x="59909" y="54198"/>
                </a:lnTo>
                <a:lnTo>
                  <a:pt x="56969" y="58992"/>
                </a:lnTo>
                <a:lnTo>
                  <a:pt x="43542" y="84639"/>
                </a:lnTo>
                <a:lnTo>
                  <a:pt x="34627" y="102146"/>
                </a:lnTo>
                <a:lnTo>
                  <a:pt x="26779" y="118579"/>
                </a:lnTo>
                <a:lnTo>
                  <a:pt x="12980" y="149540"/>
                </a:lnTo>
                <a:lnTo>
                  <a:pt x="8537" y="161605"/>
                </a:lnTo>
                <a:lnTo>
                  <a:pt x="5576" y="171554"/>
                </a:lnTo>
                <a:lnTo>
                  <a:pt x="3602" y="180092"/>
                </a:lnTo>
                <a:lnTo>
                  <a:pt x="2286" y="189593"/>
                </a:lnTo>
                <a:lnTo>
                  <a:pt x="1409" y="199738"/>
                </a:lnTo>
                <a:lnTo>
                  <a:pt x="174" y="224599"/>
                </a:lnTo>
                <a:lnTo>
                  <a:pt x="0" y="229742"/>
                </a:lnTo>
                <a:lnTo>
                  <a:pt x="837" y="234124"/>
                </a:lnTo>
                <a:lnTo>
                  <a:pt x="4307" y="241532"/>
                </a:lnTo>
                <a:lnTo>
                  <a:pt x="6566" y="243889"/>
                </a:lnTo>
                <a:lnTo>
                  <a:pt x="9024" y="245460"/>
                </a:lnTo>
                <a:lnTo>
                  <a:pt x="14296" y="247206"/>
                </a:lnTo>
                <a:lnTo>
                  <a:pt x="21666" y="248188"/>
                </a:lnTo>
                <a:lnTo>
                  <a:pt x="23725" y="248418"/>
                </a:lnTo>
                <a:lnTo>
                  <a:pt x="27131" y="245622"/>
                </a:lnTo>
                <a:lnTo>
                  <a:pt x="32259" y="240900"/>
                </a:lnTo>
                <a:lnTo>
                  <a:pt x="38536" y="234895"/>
                </a:lnTo>
                <a:lnTo>
                  <a:pt x="42720" y="228034"/>
                </a:lnTo>
                <a:lnTo>
                  <a:pt x="45509" y="220603"/>
                </a:lnTo>
                <a:lnTo>
                  <a:pt x="47369" y="212790"/>
                </a:lnTo>
                <a:lnTo>
                  <a:pt x="50514" y="205678"/>
                </a:lnTo>
                <a:lnTo>
                  <a:pt x="54516" y="199031"/>
                </a:lnTo>
                <a:lnTo>
                  <a:pt x="59089" y="192695"/>
                </a:lnTo>
                <a:lnTo>
                  <a:pt x="62137" y="185613"/>
                </a:lnTo>
                <a:lnTo>
                  <a:pt x="64169" y="178034"/>
                </a:lnTo>
                <a:lnTo>
                  <a:pt x="65524" y="170124"/>
                </a:lnTo>
                <a:lnTo>
                  <a:pt x="67380" y="161994"/>
                </a:lnTo>
                <a:lnTo>
                  <a:pt x="69569" y="153715"/>
                </a:lnTo>
                <a:lnTo>
                  <a:pt x="71981" y="145340"/>
                </a:lnTo>
                <a:lnTo>
                  <a:pt x="84478" y="106246"/>
                </a:lnTo>
                <a:lnTo>
                  <a:pt x="105051" y="43911"/>
                </a:lnTo>
                <a:lnTo>
                  <a:pt x="107066" y="35941"/>
                </a:lnTo>
                <a:lnTo>
                  <a:pt x="108409" y="28724"/>
                </a:lnTo>
                <a:lnTo>
                  <a:pt x="109305" y="22006"/>
                </a:lnTo>
                <a:lnTo>
                  <a:pt x="110300" y="17083"/>
                </a:lnTo>
                <a:lnTo>
                  <a:pt x="110565" y="17103"/>
                </a:lnTo>
                <a:lnTo>
                  <a:pt x="115490" y="21683"/>
                </a:lnTo>
                <a:lnTo>
                  <a:pt x="116882" y="24933"/>
                </a:lnTo>
                <a:lnTo>
                  <a:pt x="117811" y="29004"/>
                </a:lnTo>
                <a:lnTo>
                  <a:pt x="118430" y="33623"/>
                </a:lnTo>
                <a:lnTo>
                  <a:pt x="118843" y="38608"/>
                </a:lnTo>
                <a:lnTo>
                  <a:pt x="119119" y="43836"/>
                </a:lnTo>
                <a:lnTo>
                  <a:pt x="119302" y="49227"/>
                </a:lnTo>
                <a:lnTo>
                  <a:pt x="120376" y="55677"/>
                </a:lnTo>
                <a:lnTo>
                  <a:pt x="122045" y="62836"/>
                </a:lnTo>
                <a:lnTo>
                  <a:pt x="124111" y="70465"/>
                </a:lnTo>
                <a:lnTo>
                  <a:pt x="125487" y="78409"/>
                </a:lnTo>
                <a:lnTo>
                  <a:pt x="126406" y="86563"/>
                </a:lnTo>
                <a:lnTo>
                  <a:pt x="127017" y="94856"/>
                </a:lnTo>
                <a:lnTo>
                  <a:pt x="127425" y="103242"/>
                </a:lnTo>
                <a:lnTo>
                  <a:pt x="127878" y="120181"/>
                </a:lnTo>
                <a:lnTo>
                  <a:pt x="128952" y="130602"/>
                </a:lnTo>
                <a:lnTo>
                  <a:pt x="130620" y="142313"/>
                </a:lnTo>
                <a:lnTo>
                  <a:pt x="132685" y="154883"/>
                </a:lnTo>
                <a:lnTo>
                  <a:pt x="135966" y="166120"/>
                </a:lnTo>
                <a:lnTo>
                  <a:pt x="140059" y="176469"/>
                </a:lnTo>
                <a:lnTo>
                  <a:pt x="144692" y="186226"/>
                </a:lnTo>
                <a:lnTo>
                  <a:pt x="148733" y="193683"/>
                </a:lnTo>
                <a:lnTo>
                  <a:pt x="152380" y="199607"/>
                </a:lnTo>
                <a:lnTo>
                  <a:pt x="155763" y="204508"/>
                </a:lnTo>
                <a:lnTo>
                  <a:pt x="158972" y="207776"/>
                </a:lnTo>
                <a:lnTo>
                  <a:pt x="162063" y="209955"/>
                </a:lnTo>
                <a:lnTo>
                  <a:pt x="168038" y="212376"/>
                </a:lnTo>
                <a:lnTo>
                  <a:pt x="173869" y="213451"/>
                </a:lnTo>
                <a:lnTo>
                  <a:pt x="176757" y="212786"/>
                </a:lnTo>
                <a:lnTo>
                  <a:pt x="182506" y="209506"/>
                </a:lnTo>
                <a:lnTo>
                  <a:pt x="188237" y="202334"/>
                </a:lnTo>
                <a:lnTo>
                  <a:pt x="191098" y="197754"/>
                </a:lnTo>
                <a:lnTo>
                  <a:pt x="193958" y="192796"/>
                </a:lnTo>
                <a:lnTo>
                  <a:pt x="199676" y="182207"/>
                </a:lnTo>
                <a:lnTo>
                  <a:pt x="203487" y="171953"/>
                </a:lnTo>
                <a:lnTo>
                  <a:pt x="207933" y="158451"/>
                </a:lnTo>
                <a:lnTo>
                  <a:pt x="212801" y="142781"/>
                </a:lnTo>
                <a:lnTo>
                  <a:pt x="216047" y="128525"/>
                </a:lnTo>
                <a:lnTo>
                  <a:pt x="218211" y="115210"/>
                </a:lnTo>
                <a:lnTo>
                  <a:pt x="219653" y="102525"/>
                </a:lnTo>
                <a:lnTo>
                  <a:pt x="222520" y="85494"/>
                </a:lnTo>
                <a:lnTo>
                  <a:pt x="23968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66"/>
          <p:cNvSpPr/>
          <p:nvPr/>
        </p:nvSpPr>
        <p:spPr>
          <a:xfrm>
            <a:off x="6055042" y="4795520"/>
            <a:ext cx="17146" cy="382271"/>
          </a:xfrm>
          <a:custGeom>
            <a:avLst/>
            <a:gdLst/>
            <a:ahLst/>
            <a:cxnLst/>
            <a:rect l="0" t="0" r="0" b="0"/>
            <a:pathLst>
              <a:path w="17146" h="382271">
                <a:moveTo>
                  <a:pt x="0" y="13652"/>
                </a:moveTo>
                <a:lnTo>
                  <a:pt x="0" y="0"/>
                </a:lnTo>
                <a:lnTo>
                  <a:pt x="0" y="14264"/>
                </a:lnTo>
                <a:lnTo>
                  <a:pt x="7381" y="254214"/>
                </a:lnTo>
                <a:lnTo>
                  <a:pt x="8730" y="278802"/>
                </a:lnTo>
                <a:lnTo>
                  <a:pt x="10583" y="302814"/>
                </a:lnTo>
                <a:lnTo>
                  <a:pt x="15201" y="355234"/>
                </a:lnTo>
                <a:lnTo>
                  <a:pt x="17145" y="3822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67"/>
          <p:cNvSpPr/>
          <p:nvPr/>
        </p:nvSpPr>
        <p:spPr>
          <a:xfrm>
            <a:off x="5969317" y="4921122"/>
            <a:ext cx="193426" cy="248096"/>
          </a:xfrm>
          <a:custGeom>
            <a:avLst/>
            <a:gdLst/>
            <a:ahLst/>
            <a:cxnLst/>
            <a:rect l="0" t="0" r="0" b="0"/>
            <a:pathLst>
              <a:path w="193426" h="248096">
                <a:moveTo>
                  <a:pt x="0" y="85218"/>
                </a:moveTo>
                <a:lnTo>
                  <a:pt x="9102" y="76116"/>
                </a:lnTo>
                <a:lnTo>
                  <a:pt x="13688" y="72482"/>
                </a:lnTo>
                <a:lnTo>
                  <a:pt x="18650" y="69107"/>
                </a:lnTo>
                <a:lnTo>
                  <a:pt x="23864" y="65905"/>
                </a:lnTo>
                <a:lnTo>
                  <a:pt x="31149" y="60913"/>
                </a:lnTo>
                <a:lnTo>
                  <a:pt x="49404" y="47746"/>
                </a:lnTo>
                <a:lnTo>
                  <a:pt x="57701" y="42139"/>
                </a:lnTo>
                <a:lnTo>
                  <a:pt x="65138" y="37448"/>
                </a:lnTo>
                <a:lnTo>
                  <a:pt x="72000" y="33369"/>
                </a:lnTo>
                <a:lnTo>
                  <a:pt x="78480" y="29697"/>
                </a:lnTo>
                <a:lnTo>
                  <a:pt x="90760" y="23076"/>
                </a:lnTo>
                <a:lnTo>
                  <a:pt x="108384" y="13995"/>
                </a:lnTo>
                <a:lnTo>
                  <a:pt x="113213" y="11066"/>
                </a:lnTo>
                <a:lnTo>
                  <a:pt x="117385" y="8160"/>
                </a:lnTo>
                <a:lnTo>
                  <a:pt x="121120" y="5271"/>
                </a:lnTo>
                <a:lnTo>
                  <a:pt x="126466" y="3345"/>
                </a:lnTo>
                <a:lnTo>
                  <a:pt x="132888" y="2061"/>
                </a:lnTo>
                <a:lnTo>
                  <a:pt x="140027" y="1205"/>
                </a:lnTo>
                <a:lnTo>
                  <a:pt x="146692" y="634"/>
                </a:lnTo>
                <a:lnTo>
                  <a:pt x="153039" y="253"/>
                </a:lnTo>
                <a:lnTo>
                  <a:pt x="159176" y="0"/>
                </a:lnTo>
                <a:lnTo>
                  <a:pt x="164220" y="783"/>
                </a:lnTo>
                <a:lnTo>
                  <a:pt x="168535" y="2258"/>
                </a:lnTo>
                <a:lnTo>
                  <a:pt x="172365" y="4194"/>
                </a:lnTo>
                <a:lnTo>
                  <a:pt x="175870" y="7389"/>
                </a:lnTo>
                <a:lnTo>
                  <a:pt x="179159" y="11425"/>
                </a:lnTo>
                <a:lnTo>
                  <a:pt x="182304" y="16020"/>
                </a:lnTo>
                <a:lnTo>
                  <a:pt x="184401" y="20988"/>
                </a:lnTo>
                <a:lnTo>
                  <a:pt x="185799" y="26205"/>
                </a:lnTo>
                <a:lnTo>
                  <a:pt x="186731" y="31589"/>
                </a:lnTo>
                <a:lnTo>
                  <a:pt x="187352" y="37083"/>
                </a:lnTo>
                <a:lnTo>
                  <a:pt x="187767" y="42650"/>
                </a:lnTo>
                <a:lnTo>
                  <a:pt x="188043" y="48266"/>
                </a:lnTo>
                <a:lnTo>
                  <a:pt x="189179" y="58679"/>
                </a:lnTo>
                <a:lnTo>
                  <a:pt x="192982" y="88028"/>
                </a:lnTo>
                <a:lnTo>
                  <a:pt x="193425" y="101378"/>
                </a:lnTo>
                <a:lnTo>
                  <a:pt x="192768" y="113137"/>
                </a:lnTo>
                <a:lnTo>
                  <a:pt x="191377" y="123833"/>
                </a:lnTo>
                <a:lnTo>
                  <a:pt x="190449" y="139536"/>
                </a:lnTo>
                <a:lnTo>
                  <a:pt x="189419" y="179844"/>
                </a:lnTo>
                <a:lnTo>
                  <a:pt x="188595" y="2480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68"/>
          <p:cNvSpPr/>
          <p:nvPr/>
        </p:nvSpPr>
        <p:spPr>
          <a:xfrm>
            <a:off x="6260782" y="4904132"/>
            <a:ext cx="145305" cy="265086"/>
          </a:xfrm>
          <a:custGeom>
            <a:avLst/>
            <a:gdLst/>
            <a:ahLst/>
            <a:cxnLst/>
            <a:rect l="0" t="0" r="0" b="0"/>
            <a:pathLst>
              <a:path w="145305" h="265086">
                <a:moveTo>
                  <a:pt x="0" y="7910"/>
                </a:moveTo>
                <a:lnTo>
                  <a:pt x="0" y="238010"/>
                </a:lnTo>
                <a:lnTo>
                  <a:pt x="0" y="211660"/>
                </a:lnTo>
                <a:lnTo>
                  <a:pt x="953" y="200894"/>
                </a:lnTo>
                <a:lnTo>
                  <a:pt x="2540" y="190858"/>
                </a:lnTo>
                <a:lnTo>
                  <a:pt x="4551" y="181311"/>
                </a:lnTo>
                <a:lnTo>
                  <a:pt x="7797" y="172088"/>
                </a:lnTo>
                <a:lnTo>
                  <a:pt x="11865" y="163082"/>
                </a:lnTo>
                <a:lnTo>
                  <a:pt x="16483" y="154221"/>
                </a:lnTo>
                <a:lnTo>
                  <a:pt x="22418" y="141646"/>
                </a:lnTo>
                <a:lnTo>
                  <a:pt x="36634" y="109893"/>
                </a:lnTo>
                <a:lnTo>
                  <a:pt x="44425" y="93996"/>
                </a:lnTo>
                <a:lnTo>
                  <a:pt x="52477" y="78636"/>
                </a:lnTo>
                <a:lnTo>
                  <a:pt x="60702" y="63633"/>
                </a:lnTo>
                <a:lnTo>
                  <a:pt x="68091" y="52679"/>
                </a:lnTo>
                <a:lnTo>
                  <a:pt x="74921" y="44423"/>
                </a:lnTo>
                <a:lnTo>
                  <a:pt x="81380" y="37968"/>
                </a:lnTo>
                <a:lnTo>
                  <a:pt x="86638" y="31758"/>
                </a:lnTo>
                <a:lnTo>
                  <a:pt x="91096" y="25714"/>
                </a:lnTo>
                <a:lnTo>
                  <a:pt x="95021" y="19779"/>
                </a:lnTo>
                <a:lnTo>
                  <a:pt x="98590" y="14870"/>
                </a:lnTo>
                <a:lnTo>
                  <a:pt x="101921" y="10645"/>
                </a:lnTo>
                <a:lnTo>
                  <a:pt x="105095" y="6876"/>
                </a:lnTo>
                <a:lnTo>
                  <a:pt x="108164" y="4363"/>
                </a:lnTo>
                <a:lnTo>
                  <a:pt x="111162" y="2688"/>
                </a:lnTo>
                <a:lnTo>
                  <a:pt x="114113" y="1571"/>
                </a:lnTo>
                <a:lnTo>
                  <a:pt x="117986" y="827"/>
                </a:lnTo>
                <a:lnTo>
                  <a:pt x="122472" y="330"/>
                </a:lnTo>
                <a:lnTo>
                  <a:pt x="127368" y="0"/>
                </a:lnTo>
                <a:lnTo>
                  <a:pt x="130632" y="731"/>
                </a:lnTo>
                <a:lnTo>
                  <a:pt x="132808" y="2172"/>
                </a:lnTo>
                <a:lnTo>
                  <a:pt x="136179" y="6312"/>
                </a:lnTo>
                <a:lnTo>
                  <a:pt x="138411" y="8750"/>
                </a:lnTo>
                <a:lnTo>
                  <a:pt x="140851" y="11328"/>
                </a:lnTo>
                <a:lnTo>
                  <a:pt x="142479" y="14951"/>
                </a:lnTo>
                <a:lnTo>
                  <a:pt x="143563" y="19271"/>
                </a:lnTo>
                <a:lnTo>
                  <a:pt x="144286" y="24057"/>
                </a:lnTo>
                <a:lnTo>
                  <a:pt x="144769" y="30105"/>
                </a:lnTo>
                <a:lnTo>
                  <a:pt x="145090" y="36994"/>
                </a:lnTo>
                <a:lnTo>
                  <a:pt x="145304" y="44444"/>
                </a:lnTo>
                <a:lnTo>
                  <a:pt x="144495" y="56079"/>
                </a:lnTo>
                <a:lnTo>
                  <a:pt x="143002" y="70503"/>
                </a:lnTo>
                <a:lnTo>
                  <a:pt x="141055" y="86786"/>
                </a:lnTo>
                <a:lnTo>
                  <a:pt x="138804" y="101451"/>
                </a:lnTo>
                <a:lnTo>
                  <a:pt x="136351" y="115039"/>
                </a:lnTo>
                <a:lnTo>
                  <a:pt x="133763" y="127907"/>
                </a:lnTo>
                <a:lnTo>
                  <a:pt x="131085" y="145057"/>
                </a:lnTo>
                <a:lnTo>
                  <a:pt x="125571" y="186975"/>
                </a:lnTo>
                <a:lnTo>
                  <a:pt x="124671" y="205392"/>
                </a:lnTo>
                <a:lnTo>
                  <a:pt x="125024" y="221479"/>
                </a:lnTo>
                <a:lnTo>
                  <a:pt x="128588" y="2650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69"/>
          <p:cNvSpPr/>
          <p:nvPr/>
        </p:nvSpPr>
        <p:spPr>
          <a:xfrm>
            <a:off x="6397942" y="4884797"/>
            <a:ext cx="238794" cy="736758"/>
          </a:xfrm>
          <a:custGeom>
            <a:avLst/>
            <a:gdLst/>
            <a:ahLst/>
            <a:cxnLst/>
            <a:rect l="0" t="0" r="0" b="0"/>
            <a:pathLst>
              <a:path w="238794" h="736758">
                <a:moveTo>
                  <a:pt x="214313" y="61535"/>
                </a:moveTo>
                <a:lnTo>
                  <a:pt x="209762" y="47882"/>
                </a:lnTo>
                <a:lnTo>
                  <a:pt x="207469" y="43861"/>
                </a:lnTo>
                <a:lnTo>
                  <a:pt x="204988" y="41180"/>
                </a:lnTo>
                <a:lnTo>
                  <a:pt x="202381" y="39393"/>
                </a:lnTo>
                <a:lnTo>
                  <a:pt x="196945" y="37407"/>
                </a:lnTo>
                <a:lnTo>
                  <a:pt x="194161" y="36877"/>
                </a:lnTo>
                <a:lnTo>
                  <a:pt x="191354" y="37476"/>
                </a:lnTo>
                <a:lnTo>
                  <a:pt x="185694" y="40682"/>
                </a:lnTo>
                <a:lnTo>
                  <a:pt x="180003" y="45282"/>
                </a:lnTo>
                <a:lnTo>
                  <a:pt x="173346" y="50501"/>
                </a:lnTo>
                <a:lnTo>
                  <a:pt x="168905" y="53227"/>
                </a:lnTo>
                <a:lnTo>
                  <a:pt x="164038" y="55996"/>
                </a:lnTo>
                <a:lnTo>
                  <a:pt x="157936" y="62605"/>
                </a:lnTo>
                <a:lnTo>
                  <a:pt x="151010" y="71774"/>
                </a:lnTo>
                <a:lnTo>
                  <a:pt x="143537" y="82648"/>
                </a:lnTo>
                <a:lnTo>
                  <a:pt x="136649" y="91803"/>
                </a:lnTo>
                <a:lnTo>
                  <a:pt x="130151" y="99811"/>
                </a:lnTo>
                <a:lnTo>
                  <a:pt x="123915" y="107055"/>
                </a:lnTo>
                <a:lnTo>
                  <a:pt x="116900" y="116647"/>
                </a:lnTo>
                <a:lnTo>
                  <a:pt x="109366" y="127804"/>
                </a:lnTo>
                <a:lnTo>
                  <a:pt x="101486" y="140004"/>
                </a:lnTo>
                <a:lnTo>
                  <a:pt x="96232" y="150042"/>
                </a:lnTo>
                <a:lnTo>
                  <a:pt x="90395" y="166277"/>
                </a:lnTo>
                <a:lnTo>
                  <a:pt x="85260" y="179842"/>
                </a:lnTo>
                <a:lnTo>
                  <a:pt x="79555" y="195649"/>
                </a:lnTo>
                <a:lnTo>
                  <a:pt x="78754" y="199522"/>
                </a:lnTo>
                <a:lnTo>
                  <a:pt x="79173" y="203056"/>
                </a:lnTo>
                <a:lnTo>
                  <a:pt x="80404" y="206365"/>
                </a:lnTo>
                <a:lnTo>
                  <a:pt x="84313" y="212581"/>
                </a:lnTo>
                <a:lnTo>
                  <a:pt x="89225" y="218520"/>
                </a:lnTo>
                <a:lnTo>
                  <a:pt x="91868" y="220484"/>
                </a:lnTo>
                <a:lnTo>
                  <a:pt x="97345" y="222667"/>
                </a:lnTo>
                <a:lnTo>
                  <a:pt x="100139" y="222296"/>
                </a:lnTo>
                <a:lnTo>
                  <a:pt x="102955" y="221096"/>
                </a:lnTo>
                <a:lnTo>
                  <a:pt x="108623" y="217224"/>
                </a:lnTo>
                <a:lnTo>
                  <a:pt x="114317" y="212328"/>
                </a:lnTo>
                <a:lnTo>
                  <a:pt x="120022" y="206977"/>
                </a:lnTo>
                <a:lnTo>
                  <a:pt x="122877" y="204216"/>
                </a:lnTo>
                <a:lnTo>
                  <a:pt x="126686" y="197613"/>
                </a:lnTo>
                <a:lnTo>
                  <a:pt x="131130" y="188449"/>
                </a:lnTo>
                <a:lnTo>
                  <a:pt x="135997" y="177577"/>
                </a:lnTo>
                <a:lnTo>
                  <a:pt x="141148" y="168424"/>
                </a:lnTo>
                <a:lnTo>
                  <a:pt x="146486" y="160417"/>
                </a:lnTo>
                <a:lnTo>
                  <a:pt x="151950" y="153174"/>
                </a:lnTo>
                <a:lnTo>
                  <a:pt x="158450" y="143582"/>
                </a:lnTo>
                <a:lnTo>
                  <a:pt x="193163" y="89402"/>
                </a:lnTo>
                <a:lnTo>
                  <a:pt x="198308" y="80113"/>
                </a:lnTo>
                <a:lnTo>
                  <a:pt x="202690" y="71063"/>
                </a:lnTo>
                <a:lnTo>
                  <a:pt x="210100" y="54340"/>
                </a:lnTo>
                <a:lnTo>
                  <a:pt x="216568" y="40557"/>
                </a:lnTo>
                <a:lnTo>
                  <a:pt x="225564" y="22087"/>
                </a:lnTo>
                <a:lnTo>
                  <a:pt x="228838" y="7808"/>
                </a:lnTo>
                <a:lnTo>
                  <a:pt x="229712" y="0"/>
                </a:lnTo>
                <a:lnTo>
                  <a:pt x="230293" y="509"/>
                </a:lnTo>
                <a:lnTo>
                  <a:pt x="230940" y="16315"/>
                </a:lnTo>
                <a:lnTo>
                  <a:pt x="238793" y="241382"/>
                </a:lnTo>
                <a:lnTo>
                  <a:pt x="238252" y="268111"/>
                </a:lnTo>
                <a:lnTo>
                  <a:pt x="236940" y="295455"/>
                </a:lnTo>
                <a:lnTo>
                  <a:pt x="235113" y="323209"/>
                </a:lnTo>
                <a:lnTo>
                  <a:pt x="231989" y="352189"/>
                </a:lnTo>
                <a:lnTo>
                  <a:pt x="228002" y="381987"/>
                </a:lnTo>
                <a:lnTo>
                  <a:pt x="223439" y="412330"/>
                </a:lnTo>
                <a:lnTo>
                  <a:pt x="213289" y="471444"/>
                </a:lnTo>
                <a:lnTo>
                  <a:pt x="207915" y="500543"/>
                </a:lnTo>
                <a:lnTo>
                  <a:pt x="202427" y="523752"/>
                </a:lnTo>
                <a:lnTo>
                  <a:pt x="196864" y="543034"/>
                </a:lnTo>
                <a:lnTo>
                  <a:pt x="191251" y="559700"/>
                </a:lnTo>
                <a:lnTo>
                  <a:pt x="183698" y="578430"/>
                </a:lnTo>
                <a:lnTo>
                  <a:pt x="174852" y="598536"/>
                </a:lnTo>
                <a:lnTo>
                  <a:pt x="165146" y="619561"/>
                </a:lnTo>
                <a:lnTo>
                  <a:pt x="155817" y="638340"/>
                </a:lnTo>
                <a:lnTo>
                  <a:pt x="146741" y="655622"/>
                </a:lnTo>
                <a:lnTo>
                  <a:pt x="137832" y="671906"/>
                </a:lnTo>
                <a:lnTo>
                  <a:pt x="129988" y="684666"/>
                </a:lnTo>
                <a:lnTo>
                  <a:pt x="122854" y="695078"/>
                </a:lnTo>
                <a:lnTo>
                  <a:pt x="116193" y="703925"/>
                </a:lnTo>
                <a:lnTo>
                  <a:pt x="108894" y="710775"/>
                </a:lnTo>
                <a:lnTo>
                  <a:pt x="101171" y="716294"/>
                </a:lnTo>
                <a:lnTo>
                  <a:pt x="93165" y="720927"/>
                </a:lnTo>
                <a:lnTo>
                  <a:pt x="79189" y="728613"/>
                </a:lnTo>
                <a:lnTo>
                  <a:pt x="72795" y="731996"/>
                </a:lnTo>
                <a:lnTo>
                  <a:pt x="67580" y="734252"/>
                </a:lnTo>
                <a:lnTo>
                  <a:pt x="63151" y="735756"/>
                </a:lnTo>
                <a:lnTo>
                  <a:pt x="59246" y="736757"/>
                </a:lnTo>
                <a:lnTo>
                  <a:pt x="53785" y="736473"/>
                </a:lnTo>
                <a:lnTo>
                  <a:pt x="47286" y="735332"/>
                </a:lnTo>
                <a:lnTo>
                  <a:pt x="40097" y="733618"/>
                </a:lnTo>
                <a:lnTo>
                  <a:pt x="34351" y="731523"/>
                </a:lnTo>
                <a:lnTo>
                  <a:pt x="29568" y="729173"/>
                </a:lnTo>
                <a:lnTo>
                  <a:pt x="25427" y="726655"/>
                </a:lnTo>
                <a:lnTo>
                  <a:pt x="20761" y="724023"/>
                </a:lnTo>
                <a:lnTo>
                  <a:pt x="10497" y="718559"/>
                </a:lnTo>
                <a:lnTo>
                  <a:pt x="6998" y="714816"/>
                </a:lnTo>
                <a:lnTo>
                  <a:pt x="4666" y="710416"/>
                </a:lnTo>
                <a:lnTo>
                  <a:pt x="0" y="695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70"/>
          <p:cNvSpPr/>
          <p:nvPr/>
        </p:nvSpPr>
        <p:spPr>
          <a:xfrm>
            <a:off x="6150045" y="4680585"/>
            <a:ext cx="33585" cy="60008"/>
          </a:xfrm>
          <a:custGeom>
            <a:avLst/>
            <a:gdLst/>
            <a:ahLst/>
            <a:cxnLst/>
            <a:rect l="0" t="0" r="0" b="0"/>
            <a:pathLst>
              <a:path w="33585" h="60008">
                <a:moveTo>
                  <a:pt x="16439" y="60007"/>
                </a:moveTo>
                <a:lnTo>
                  <a:pt x="7338" y="50906"/>
                </a:lnTo>
                <a:lnTo>
                  <a:pt x="4656" y="47272"/>
                </a:lnTo>
                <a:lnTo>
                  <a:pt x="2869" y="43897"/>
                </a:lnTo>
                <a:lnTo>
                  <a:pt x="1678" y="40695"/>
                </a:lnTo>
                <a:lnTo>
                  <a:pt x="884" y="37607"/>
                </a:lnTo>
                <a:lnTo>
                  <a:pt x="354" y="34596"/>
                </a:lnTo>
                <a:lnTo>
                  <a:pt x="0" y="31636"/>
                </a:lnTo>
                <a:lnTo>
                  <a:pt x="718" y="28711"/>
                </a:lnTo>
                <a:lnTo>
                  <a:pt x="2148" y="25808"/>
                </a:lnTo>
                <a:lnTo>
                  <a:pt x="4055" y="22920"/>
                </a:lnTo>
                <a:lnTo>
                  <a:pt x="6278" y="20042"/>
                </a:lnTo>
                <a:lnTo>
                  <a:pt x="8713" y="17171"/>
                </a:lnTo>
                <a:lnTo>
                  <a:pt x="3358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71"/>
          <p:cNvSpPr/>
          <p:nvPr/>
        </p:nvSpPr>
        <p:spPr>
          <a:xfrm>
            <a:off x="6603682" y="4577715"/>
            <a:ext cx="351474" cy="934403"/>
          </a:xfrm>
          <a:custGeom>
            <a:avLst/>
            <a:gdLst/>
            <a:ahLst/>
            <a:cxnLst/>
            <a:rect l="0" t="0" r="0" b="0"/>
            <a:pathLst>
              <a:path w="351474" h="934403">
                <a:moveTo>
                  <a:pt x="351473" y="0"/>
                </a:moveTo>
                <a:lnTo>
                  <a:pt x="314312" y="111481"/>
                </a:lnTo>
                <a:lnTo>
                  <a:pt x="307649" y="124803"/>
                </a:lnTo>
                <a:lnTo>
                  <a:pt x="298444" y="141305"/>
                </a:lnTo>
                <a:lnTo>
                  <a:pt x="287546" y="159926"/>
                </a:lnTo>
                <a:lnTo>
                  <a:pt x="276470" y="179959"/>
                </a:lnTo>
                <a:lnTo>
                  <a:pt x="254003" y="222539"/>
                </a:lnTo>
                <a:lnTo>
                  <a:pt x="242678" y="246467"/>
                </a:lnTo>
                <a:lnTo>
                  <a:pt x="219934" y="298453"/>
                </a:lnTo>
                <a:lnTo>
                  <a:pt x="187977" y="375219"/>
                </a:lnTo>
                <a:lnTo>
                  <a:pt x="175303" y="406476"/>
                </a:lnTo>
                <a:lnTo>
                  <a:pt x="163320" y="438783"/>
                </a:lnTo>
                <a:lnTo>
                  <a:pt x="108137" y="594210"/>
                </a:lnTo>
                <a:lnTo>
                  <a:pt x="92828" y="641918"/>
                </a:lnTo>
                <a:lnTo>
                  <a:pt x="34520" y="831433"/>
                </a:lnTo>
                <a:lnTo>
                  <a:pt x="24918" y="859089"/>
                </a:lnTo>
                <a:lnTo>
                  <a:pt x="16613" y="881336"/>
                </a:lnTo>
                <a:lnTo>
                  <a:pt x="7383" y="908595"/>
                </a:lnTo>
                <a:lnTo>
                  <a:pt x="0" y="9344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72"/>
          <p:cNvSpPr/>
          <p:nvPr/>
        </p:nvSpPr>
        <p:spPr>
          <a:xfrm>
            <a:off x="6989444" y="4766310"/>
            <a:ext cx="60009" cy="497206"/>
          </a:xfrm>
          <a:custGeom>
            <a:avLst/>
            <a:gdLst/>
            <a:ahLst/>
            <a:cxnLst/>
            <a:rect l="0" t="0" r="0" b="0"/>
            <a:pathLst>
              <a:path w="60009" h="497206">
                <a:moveTo>
                  <a:pt x="60008" y="0"/>
                </a:moveTo>
                <a:lnTo>
                  <a:pt x="35306" y="74106"/>
                </a:lnTo>
                <a:lnTo>
                  <a:pt x="31158" y="93219"/>
                </a:lnTo>
                <a:lnTo>
                  <a:pt x="27440" y="115486"/>
                </a:lnTo>
                <a:lnTo>
                  <a:pt x="24009" y="139855"/>
                </a:lnTo>
                <a:lnTo>
                  <a:pt x="20769" y="172294"/>
                </a:lnTo>
                <a:lnTo>
                  <a:pt x="14628" y="251517"/>
                </a:lnTo>
                <a:lnTo>
                  <a:pt x="11265" y="307683"/>
                </a:lnTo>
                <a:lnTo>
                  <a:pt x="9769" y="345345"/>
                </a:lnTo>
                <a:lnTo>
                  <a:pt x="8928" y="387016"/>
                </a:lnTo>
                <a:lnTo>
                  <a:pt x="8731" y="408227"/>
                </a:lnTo>
                <a:lnTo>
                  <a:pt x="7725" y="416931"/>
                </a:lnTo>
                <a:lnTo>
                  <a:pt x="6104" y="424639"/>
                </a:lnTo>
                <a:lnTo>
                  <a:pt x="4069" y="431682"/>
                </a:lnTo>
                <a:lnTo>
                  <a:pt x="2713" y="438283"/>
                </a:lnTo>
                <a:lnTo>
                  <a:pt x="1206" y="450697"/>
                </a:lnTo>
                <a:lnTo>
                  <a:pt x="804" y="458579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73"/>
          <p:cNvSpPr/>
          <p:nvPr/>
        </p:nvSpPr>
        <p:spPr>
          <a:xfrm>
            <a:off x="6852284" y="4904141"/>
            <a:ext cx="394336" cy="281667"/>
          </a:xfrm>
          <a:custGeom>
            <a:avLst/>
            <a:gdLst/>
            <a:ahLst/>
            <a:cxnLst/>
            <a:rect l="0" t="0" r="0" b="0"/>
            <a:pathLst>
              <a:path w="394336" h="281667">
                <a:moveTo>
                  <a:pt x="0" y="162206"/>
                </a:moveTo>
                <a:lnTo>
                  <a:pt x="9103" y="171308"/>
                </a:lnTo>
                <a:lnTo>
                  <a:pt x="13689" y="173989"/>
                </a:lnTo>
                <a:lnTo>
                  <a:pt x="23864" y="176968"/>
                </a:lnTo>
                <a:lnTo>
                  <a:pt x="35752" y="178645"/>
                </a:lnTo>
                <a:lnTo>
                  <a:pt x="44783" y="179037"/>
                </a:lnTo>
                <a:lnTo>
                  <a:pt x="49858" y="179142"/>
                </a:lnTo>
                <a:lnTo>
                  <a:pt x="56099" y="178259"/>
                </a:lnTo>
                <a:lnTo>
                  <a:pt x="63117" y="176718"/>
                </a:lnTo>
                <a:lnTo>
                  <a:pt x="70653" y="174738"/>
                </a:lnTo>
                <a:lnTo>
                  <a:pt x="78535" y="172466"/>
                </a:lnTo>
                <a:lnTo>
                  <a:pt x="94912" y="167401"/>
                </a:lnTo>
                <a:lnTo>
                  <a:pt x="102327" y="164717"/>
                </a:lnTo>
                <a:lnTo>
                  <a:pt x="109176" y="161975"/>
                </a:lnTo>
                <a:lnTo>
                  <a:pt x="115647" y="159194"/>
                </a:lnTo>
                <a:lnTo>
                  <a:pt x="122818" y="156388"/>
                </a:lnTo>
                <a:lnTo>
                  <a:pt x="138407" y="150731"/>
                </a:lnTo>
                <a:lnTo>
                  <a:pt x="146563" y="146936"/>
                </a:lnTo>
                <a:lnTo>
                  <a:pt x="154859" y="142501"/>
                </a:lnTo>
                <a:lnTo>
                  <a:pt x="163247" y="137639"/>
                </a:lnTo>
                <a:lnTo>
                  <a:pt x="170744" y="132493"/>
                </a:lnTo>
                <a:lnTo>
                  <a:pt x="177647" y="127158"/>
                </a:lnTo>
                <a:lnTo>
                  <a:pt x="184154" y="121696"/>
                </a:lnTo>
                <a:lnTo>
                  <a:pt x="193254" y="115197"/>
                </a:lnTo>
                <a:lnTo>
                  <a:pt x="204084" y="108006"/>
                </a:lnTo>
                <a:lnTo>
                  <a:pt x="216066" y="100355"/>
                </a:lnTo>
                <a:lnTo>
                  <a:pt x="225959" y="94302"/>
                </a:lnTo>
                <a:lnTo>
                  <a:pt x="234460" y="89314"/>
                </a:lnTo>
                <a:lnTo>
                  <a:pt x="242032" y="85036"/>
                </a:lnTo>
                <a:lnTo>
                  <a:pt x="248984" y="80280"/>
                </a:lnTo>
                <a:lnTo>
                  <a:pt x="255525" y="75203"/>
                </a:lnTo>
                <a:lnTo>
                  <a:pt x="261791" y="69915"/>
                </a:lnTo>
                <a:lnTo>
                  <a:pt x="273832" y="61498"/>
                </a:lnTo>
                <a:lnTo>
                  <a:pt x="279709" y="57920"/>
                </a:lnTo>
                <a:lnTo>
                  <a:pt x="285533" y="52676"/>
                </a:lnTo>
                <a:lnTo>
                  <a:pt x="291321" y="46324"/>
                </a:lnTo>
                <a:lnTo>
                  <a:pt x="297084" y="39231"/>
                </a:lnTo>
                <a:lnTo>
                  <a:pt x="301879" y="32598"/>
                </a:lnTo>
                <a:lnTo>
                  <a:pt x="306028" y="26270"/>
                </a:lnTo>
                <a:lnTo>
                  <a:pt x="309746" y="20148"/>
                </a:lnTo>
                <a:lnTo>
                  <a:pt x="312225" y="15112"/>
                </a:lnTo>
                <a:lnTo>
                  <a:pt x="314980" y="6979"/>
                </a:lnTo>
                <a:lnTo>
                  <a:pt x="314762" y="4429"/>
                </a:lnTo>
                <a:lnTo>
                  <a:pt x="313664" y="2729"/>
                </a:lnTo>
                <a:lnTo>
                  <a:pt x="311980" y="1596"/>
                </a:lnTo>
                <a:lnTo>
                  <a:pt x="307568" y="336"/>
                </a:lnTo>
                <a:lnTo>
                  <a:pt x="305058" y="0"/>
                </a:lnTo>
                <a:lnTo>
                  <a:pt x="302432" y="729"/>
                </a:lnTo>
                <a:lnTo>
                  <a:pt x="296974" y="4078"/>
                </a:lnTo>
                <a:lnTo>
                  <a:pt x="293234" y="8210"/>
                </a:lnTo>
                <a:lnTo>
                  <a:pt x="288834" y="13822"/>
                </a:lnTo>
                <a:lnTo>
                  <a:pt x="283996" y="20421"/>
                </a:lnTo>
                <a:lnTo>
                  <a:pt x="280771" y="26725"/>
                </a:lnTo>
                <a:lnTo>
                  <a:pt x="278621" y="32833"/>
                </a:lnTo>
                <a:lnTo>
                  <a:pt x="277187" y="38810"/>
                </a:lnTo>
                <a:lnTo>
                  <a:pt x="274327" y="44699"/>
                </a:lnTo>
                <a:lnTo>
                  <a:pt x="270515" y="50531"/>
                </a:lnTo>
                <a:lnTo>
                  <a:pt x="266069" y="56324"/>
                </a:lnTo>
                <a:lnTo>
                  <a:pt x="263104" y="63043"/>
                </a:lnTo>
                <a:lnTo>
                  <a:pt x="261128" y="70380"/>
                </a:lnTo>
                <a:lnTo>
                  <a:pt x="259811" y="78129"/>
                </a:lnTo>
                <a:lnTo>
                  <a:pt x="257980" y="85200"/>
                </a:lnTo>
                <a:lnTo>
                  <a:pt x="255806" y="91818"/>
                </a:lnTo>
                <a:lnTo>
                  <a:pt x="253405" y="98136"/>
                </a:lnTo>
                <a:lnTo>
                  <a:pt x="251804" y="105205"/>
                </a:lnTo>
                <a:lnTo>
                  <a:pt x="250737" y="112776"/>
                </a:lnTo>
                <a:lnTo>
                  <a:pt x="250026" y="120680"/>
                </a:lnTo>
                <a:lnTo>
                  <a:pt x="249552" y="128807"/>
                </a:lnTo>
                <a:lnTo>
                  <a:pt x="249025" y="145457"/>
                </a:lnTo>
                <a:lnTo>
                  <a:pt x="248640" y="191980"/>
                </a:lnTo>
                <a:lnTo>
                  <a:pt x="248614" y="210292"/>
                </a:lnTo>
                <a:lnTo>
                  <a:pt x="249563" y="217124"/>
                </a:lnTo>
                <a:lnTo>
                  <a:pt x="251148" y="224535"/>
                </a:lnTo>
                <a:lnTo>
                  <a:pt x="253157" y="232334"/>
                </a:lnTo>
                <a:lnTo>
                  <a:pt x="255449" y="239438"/>
                </a:lnTo>
                <a:lnTo>
                  <a:pt x="257930" y="246079"/>
                </a:lnTo>
                <a:lnTo>
                  <a:pt x="260536" y="252412"/>
                </a:lnTo>
                <a:lnTo>
                  <a:pt x="264178" y="257586"/>
                </a:lnTo>
                <a:lnTo>
                  <a:pt x="273305" y="265875"/>
                </a:lnTo>
                <a:lnTo>
                  <a:pt x="281172" y="272734"/>
                </a:lnTo>
                <a:lnTo>
                  <a:pt x="284603" y="275896"/>
                </a:lnTo>
                <a:lnTo>
                  <a:pt x="287843" y="278005"/>
                </a:lnTo>
                <a:lnTo>
                  <a:pt x="293983" y="280347"/>
                </a:lnTo>
                <a:lnTo>
                  <a:pt x="302427" y="281388"/>
                </a:lnTo>
                <a:lnTo>
                  <a:pt x="307345" y="281666"/>
                </a:lnTo>
                <a:lnTo>
                  <a:pt x="317891" y="279434"/>
                </a:lnTo>
                <a:lnTo>
                  <a:pt x="327975" y="275268"/>
                </a:lnTo>
                <a:lnTo>
                  <a:pt x="335633" y="270241"/>
                </a:lnTo>
                <a:lnTo>
                  <a:pt x="344750" y="262292"/>
                </a:lnTo>
                <a:lnTo>
                  <a:pt x="349849" y="257505"/>
                </a:lnTo>
                <a:lnTo>
                  <a:pt x="360594" y="249646"/>
                </a:lnTo>
                <a:lnTo>
                  <a:pt x="366126" y="246217"/>
                </a:lnTo>
                <a:lnTo>
                  <a:pt x="371720" y="241073"/>
                </a:lnTo>
                <a:lnTo>
                  <a:pt x="377353" y="234787"/>
                </a:lnTo>
                <a:lnTo>
                  <a:pt x="394335" y="2136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74"/>
          <p:cNvSpPr/>
          <p:nvPr/>
        </p:nvSpPr>
        <p:spPr>
          <a:xfrm>
            <a:off x="7306627" y="4886325"/>
            <a:ext cx="94299" cy="276535"/>
          </a:xfrm>
          <a:custGeom>
            <a:avLst/>
            <a:gdLst/>
            <a:ahLst/>
            <a:cxnLst/>
            <a:rect l="0" t="0" r="0" b="0"/>
            <a:pathLst>
              <a:path w="94299" h="276535">
                <a:moveTo>
                  <a:pt x="0" y="60007"/>
                </a:moveTo>
                <a:lnTo>
                  <a:pt x="0" y="98633"/>
                </a:lnTo>
                <a:lnTo>
                  <a:pt x="953" y="107665"/>
                </a:lnTo>
                <a:lnTo>
                  <a:pt x="2540" y="118449"/>
                </a:lnTo>
                <a:lnTo>
                  <a:pt x="4551" y="130401"/>
                </a:lnTo>
                <a:lnTo>
                  <a:pt x="5891" y="141227"/>
                </a:lnTo>
                <a:lnTo>
                  <a:pt x="6785" y="151301"/>
                </a:lnTo>
                <a:lnTo>
                  <a:pt x="7381" y="160875"/>
                </a:lnTo>
                <a:lnTo>
                  <a:pt x="8043" y="184212"/>
                </a:lnTo>
                <a:lnTo>
                  <a:pt x="8220" y="197103"/>
                </a:lnTo>
                <a:lnTo>
                  <a:pt x="9290" y="207602"/>
                </a:lnTo>
                <a:lnTo>
                  <a:pt x="10956" y="216506"/>
                </a:lnTo>
                <a:lnTo>
                  <a:pt x="13019" y="224347"/>
                </a:lnTo>
                <a:lnTo>
                  <a:pt x="15347" y="232432"/>
                </a:lnTo>
                <a:lnTo>
                  <a:pt x="20473" y="249036"/>
                </a:lnTo>
                <a:lnTo>
                  <a:pt x="22221" y="255558"/>
                </a:lnTo>
                <a:lnTo>
                  <a:pt x="23387" y="260860"/>
                </a:lnTo>
                <a:lnTo>
                  <a:pt x="24682" y="269290"/>
                </a:lnTo>
                <a:lnTo>
                  <a:pt x="25258" y="276212"/>
                </a:lnTo>
                <a:lnTo>
                  <a:pt x="24458" y="276534"/>
                </a:lnTo>
                <a:lnTo>
                  <a:pt x="22973" y="274843"/>
                </a:lnTo>
                <a:lnTo>
                  <a:pt x="21031" y="271811"/>
                </a:lnTo>
                <a:lnTo>
                  <a:pt x="18784" y="267885"/>
                </a:lnTo>
                <a:lnTo>
                  <a:pt x="13746" y="258442"/>
                </a:lnTo>
                <a:lnTo>
                  <a:pt x="12021" y="253257"/>
                </a:lnTo>
                <a:lnTo>
                  <a:pt x="10872" y="247896"/>
                </a:lnTo>
                <a:lnTo>
                  <a:pt x="10106" y="242416"/>
                </a:lnTo>
                <a:lnTo>
                  <a:pt x="10547" y="230191"/>
                </a:lnTo>
                <a:lnTo>
                  <a:pt x="11794" y="213467"/>
                </a:lnTo>
                <a:lnTo>
                  <a:pt x="13578" y="193747"/>
                </a:lnTo>
                <a:lnTo>
                  <a:pt x="14767" y="177742"/>
                </a:lnTo>
                <a:lnTo>
                  <a:pt x="16088" y="152339"/>
                </a:lnTo>
                <a:lnTo>
                  <a:pt x="18346" y="139659"/>
                </a:lnTo>
                <a:lnTo>
                  <a:pt x="21755" y="126443"/>
                </a:lnTo>
                <a:lnTo>
                  <a:pt x="25933" y="112871"/>
                </a:lnTo>
                <a:lnTo>
                  <a:pt x="29671" y="101917"/>
                </a:lnTo>
                <a:lnTo>
                  <a:pt x="33116" y="92710"/>
                </a:lnTo>
                <a:lnTo>
                  <a:pt x="36365" y="84666"/>
                </a:lnTo>
                <a:lnTo>
                  <a:pt x="41388" y="75494"/>
                </a:lnTo>
                <a:lnTo>
                  <a:pt x="47595" y="65569"/>
                </a:lnTo>
                <a:lnTo>
                  <a:pt x="54590" y="55143"/>
                </a:lnTo>
                <a:lnTo>
                  <a:pt x="60206" y="46287"/>
                </a:lnTo>
                <a:lnTo>
                  <a:pt x="64902" y="38477"/>
                </a:lnTo>
                <a:lnTo>
                  <a:pt x="68986" y="31367"/>
                </a:lnTo>
                <a:lnTo>
                  <a:pt x="72661" y="25674"/>
                </a:lnTo>
                <a:lnTo>
                  <a:pt x="76063" y="20925"/>
                </a:lnTo>
                <a:lnTo>
                  <a:pt x="9429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75"/>
          <p:cNvSpPr/>
          <p:nvPr/>
        </p:nvSpPr>
        <p:spPr>
          <a:xfrm>
            <a:off x="7478108" y="4883115"/>
            <a:ext cx="265718" cy="314328"/>
          </a:xfrm>
          <a:custGeom>
            <a:avLst/>
            <a:gdLst/>
            <a:ahLst/>
            <a:cxnLst/>
            <a:rect l="0" t="0" r="0" b="0"/>
            <a:pathLst>
              <a:path w="265718" h="314328">
                <a:moveTo>
                  <a:pt x="17114" y="37500"/>
                </a:moveTo>
                <a:lnTo>
                  <a:pt x="17114" y="51152"/>
                </a:lnTo>
                <a:lnTo>
                  <a:pt x="16162" y="56126"/>
                </a:lnTo>
                <a:lnTo>
                  <a:pt x="12563" y="64193"/>
                </a:lnTo>
                <a:lnTo>
                  <a:pt x="11223" y="69583"/>
                </a:lnTo>
                <a:lnTo>
                  <a:pt x="10329" y="76033"/>
                </a:lnTo>
                <a:lnTo>
                  <a:pt x="9734" y="83191"/>
                </a:lnTo>
                <a:lnTo>
                  <a:pt x="9336" y="89869"/>
                </a:lnTo>
                <a:lnTo>
                  <a:pt x="8895" y="102367"/>
                </a:lnTo>
                <a:lnTo>
                  <a:pt x="8573" y="170402"/>
                </a:lnTo>
                <a:lnTo>
                  <a:pt x="8545" y="255683"/>
                </a:lnTo>
                <a:lnTo>
                  <a:pt x="7591" y="267728"/>
                </a:lnTo>
                <a:lnTo>
                  <a:pt x="6003" y="280520"/>
                </a:lnTo>
                <a:lnTo>
                  <a:pt x="3991" y="293811"/>
                </a:lnTo>
                <a:lnTo>
                  <a:pt x="2651" y="301719"/>
                </a:lnTo>
                <a:lnTo>
                  <a:pt x="1161" y="307966"/>
                </a:lnTo>
                <a:lnTo>
                  <a:pt x="764" y="308298"/>
                </a:lnTo>
                <a:lnTo>
                  <a:pt x="499" y="307567"/>
                </a:lnTo>
                <a:lnTo>
                  <a:pt x="126" y="299447"/>
                </a:lnTo>
                <a:lnTo>
                  <a:pt x="0" y="234128"/>
                </a:lnTo>
                <a:lnTo>
                  <a:pt x="942" y="213353"/>
                </a:lnTo>
                <a:lnTo>
                  <a:pt x="2523" y="195693"/>
                </a:lnTo>
                <a:lnTo>
                  <a:pt x="4529" y="180109"/>
                </a:lnTo>
                <a:lnTo>
                  <a:pt x="5866" y="166863"/>
                </a:lnTo>
                <a:lnTo>
                  <a:pt x="6759" y="155174"/>
                </a:lnTo>
                <a:lnTo>
                  <a:pt x="7352" y="144525"/>
                </a:lnTo>
                <a:lnTo>
                  <a:pt x="8702" y="134567"/>
                </a:lnTo>
                <a:lnTo>
                  <a:pt x="10553" y="125071"/>
                </a:lnTo>
                <a:lnTo>
                  <a:pt x="12740" y="115883"/>
                </a:lnTo>
                <a:lnTo>
                  <a:pt x="15151" y="106900"/>
                </a:lnTo>
                <a:lnTo>
                  <a:pt x="20369" y="89299"/>
                </a:lnTo>
                <a:lnTo>
                  <a:pt x="28662" y="63325"/>
                </a:lnTo>
                <a:lnTo>
                  <a:pt x="31480" y="56622"/>
                </a:lnTo>
                <a:lnTo>
                  <a:pt x="34311" y="51200"/>
                </a:lnTo>
                <a:lnTo>
                  <a:pt x="39997" y="42636"/>
                </a:lnTo>
                <a:lnTo>
                  <a:pt x="45700" y="35655"/>
                </a:lnTo>
                <a:lnTo>
                  <a:pt x="51409" y="29378"/>
                </a:lnTo>
                <a:lnTo>
                  <a:pt x="57121" y="23412"/>
                </a:lnTo>
                <a:lnTo>
                  <a:pt x="62835" y="17586"/>
                </a:lnTo>
                <a:lnTo>
                  <a:pt x="65692" y="15651"/>
                </a:lnTo>
                <a:lnTo>
                  <a:pt x="71407" y="13502"/>
                </a:lnTo>
                <a:lnTo>
                  <a:pt x="73312" y="13881"/>
                </a:lnTo>
                <a:lnTo>
                  <a:pt x="74582" y="15086"/>
                </a:lnTo>
                <a:lnTo>
                  <a:pt x="75429" y="16843"/>
                </a:lnTo>
                <a:lnTo>
                  <a:pt x="81170" y="23865"/>
                </a:lnTo>
                <a:lnTo>
                  <a:pt x="86224" y="31757"/>
                </a:lnTo>
                <a:lnTo>
                  <a:pt x="88905" y="36529"/>
                </a:lnTo>
                <a:lnTo>
                  <a:pt x="90692" y="41615"/>
                </a:lnTo>
                <a:lnTo>
                  <a:pt x="91884" y="46911"/>
                </a:lnTo>
                <a:lnTo>
                  <a:pt x="92678" y="52346"/>
                </a:lnTo>
                <a:lnTo>
                  <a:pt x="94160" y="58827"/>
                </a:lnTo>
                <a:lnTo>
                  <a:pt x="96100" y="66006"/>
                </a:lnTo>
                <a:lnTo>
                  <a:pt x="98347" y="73649"/>
                </a:lnTo>
                <a:lnTo>
                  <a:pt x="99844" y="81602"/>
                </a:lnTo>
                <a:lnTo>
                  <a:pt x="100842" y="89761"/>
                </a:lnTo>
                <a:lnTo>
                  <a:pt x="101509" y="98058"/>
                </a:lnTo>
                <a:lnTo>
                  <a:pt x="101952" y="105495"/>
                </a:lnTo>
                <a:lnTo>
                  <a:pt x="102444" y="118837"/>
                </a:lnTo>
                <a:lnTo>
                  <a:pt x="103529" y="126014"/>
                </a:lnTo>
                <a:lnTo>
                  <a:pt x="105204" y="133657"/>
                </a:lnTo>
                <a:lnTo>
                  <a:pt x="107273" y="141610"/>
                </a:lnTo>
                <a:lnTo>
                  <a:pt x="108652" y="149769"/>
                </a:lnTo>
                <a:lnTo>
                  <a:pt x="109573" y="158066"/>
                </a:lnTo>
                <a:lnTo>
                  <a:pt x="110186" y="166455"/>
                </a:lnTo>
                <a:lnTo>
                  <a:pt x="110594" y="178715"/>
                </a:lnTo>
                <a:lnTo>
                  <a:pt x="111390" y="248126"/>
                </a:lnTo>
                <a:lnTo>
                  <a:pt x="111409" y="212216"/>
                </a:lnTo>
                <a:lnTo>
                  <a:pt x="112362" y="199697"/>
                </a:lnTo>
                <a:lnTo>
                  <a:pt x="113951" y="188494"/>
                </a:lnTo>
                <a:lnTo>
                  <a:pt x="115962" y="178167"/>
                </a:lnTo>
                <a:lnTo>
                  <a:pt x="119208" y="165568"/>
                </a:lnTo>
                <a:lnTo>
                  <a:pt x="123276" y="151454"/>
                </a:lnTo>
                <a:lnTo>
                  <a:pt x="135565" y="111904"/>
                </a:lnTo>
                <a:lnTo>
                  <a:pt x="138944" y="101390"/>
                </a:lnTo>
                <a:lnTo>
                  <a:pt x="143101" y="91523"/>
                </a:lnTo>
                <a:lnTo>
                  <a:pt x="147778" y="82088"/>
                </a:lnTo>
                <a:lnTo>
                  <a:pt x="152801" y="72940"/>
                </a:lnTo>
                <a:lnTo>
                  <a:pt x="159959" y="61127"/>
                </a:lnTo>
                <a:lnTo>
                  <a:pt x="178073" y="32761"/>
                </a:lnTo>
                <a:lnTo>
                  <a:pt x="185380" y="22911"/>
                </a:lnTo>
                <a:lnTo>
                  <a:pt x="191204" y="16344"/>
                </a:lnTo>
                <a:lnTo>
                  <a:pt x="200214" y="8094"/>
                </a:lnTo>
                <a:lnTo>
                  <a:pt x="207394" y="1253"/>
                </a:lnTo>
                <a:lnTo>
                  <a:pt x="210642" y="0"/>
                </a:lnTo>
                <a:lnTo>
                  <a:pt x="213761" y="118"/>
                </a:lnTo>
                <a:lnTo>
                  <a:pt x="216792" y="1149"/>
                </a:lnTo>
                <a:lnTo>
                  <a:pt x="222700" y="4834"/>
                </a:lnTo>
                <a:lnTo>
                  <a:pt x="225609" y="7150"/>
                </a:lnTo>
                <a:lnTo>
                  <a:pt x="227548" y="11551"/>
                </a:lnTo>
                <a:lnTo>
                  <a:pt x="228840" y="17344"/>
                </a:lnTo>
                <a:lnTo>
                  <a:pt x="229702" y="24062"/>
                </a:lnTo>
                <a:lnTo>
                  <a:pt x="231229" y="31399"/>
                </a:lnTo>
                <a:lnTo>
                  <a:pt x="233200" y="39147"/>
                </a:lnTo>
                <a:lnTo>
                  <a:pt x="235467" y="47171"/>
                </a:lnTo>
                <a:lnTo>
                  <a:pt x="236977" y="55377"/>
                </a:lnTo>
                <a:lnTo>
                  <a:pt x="237985" y="63705"/>
                </a:lnTo>
                <a:lnTo>
                  <a:pt x="238656" y="72115"/>
                </a:lnTo>
                <a:lnTo>
                  <a:pt x="239104" y="85342"/>
                </a:lnTo>
                <a:lnTo>
                  <a:pt x="239734" y="143221"/>
                </a:lnTo>
                <a:lnTo>
                  <a:pt x="239965" y="267298"/>
                </a:lnTo>
                <a:lnTo>
                  <a:pt x="240928" y="282139"/>
                </a:lnTo>
                <a:lnTo>
                  <a:pt x="242523" y="292032"/>
                </a:lnTo>
                <a:lnTo>
                  <a:pt x="244539" y="298628"/>
                </a:lnTo>
                <a:lnTo>
                  <a:pt x="246836" y="303978"/>
                </a:lnTo>
                <a:lnTo>
                  <a:pt x="251927" y="312462"/>
                </a:lnTo>
                <a:lnTo>
                  <a:pt x="254619" y="314153"/>
                </a:lnTo>
                <a:lnTo>
                  <a:pt x="257366" y="314327"/>
                </a:lnTo>
                <a:lnTo>
                  <a:pt x="265717" y="311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76"/>
          <p:cNvSpPr/>
          <p:nvPr/>
        </p:nvSpPr>
        <p:spPr>
          <a:xfrm>
            <a:off x="7846694" y="5117782"/>
            <a:ext cx="1" cy="42864"/>
          </a:xfrm>
          <a:custGeom>
            <a:avLst/>
            <a:gdLst/>
            <a:ahLst/>
            <a:cxnLst/>
            <a:rect l="0" t="0" r="0" b="0"/>
            <a:pathLst>
              <a:path w="1" h="42864">
                <a:moveTo>
                  <a:pt x="0" y="4286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77"/>
          <p:cNvSpPr/>
          <p:nvPr/>
        </p:nvSpPr>
        <p:spPr>
          <a:xfrm>
            <a:off x="7829673" y="4886325"/>
            <a:ext cx="25595" cy="265748"/>
          </a:xfrm>
          <a:custGeom>
            <a:avLst/>
            <a:gdLst/>
            <a:ahLst/>
            <a:cxnLst/>
            <a:rect l="0" t="0" r="0" b="0"/>
            <a:pathLst>
              <a:path w="25595" h="265748">
                <a:moveTo>
                  <a:pt x="25594" y="0"/>
                </a:moveTo>
                <a:lnTo>
                  <a:pt x="16493" y="9102"/>
                </a:lnTo>
                <a:lnTo>
                  <a:pt x="13811" y="12735"/>
                </a:lnTo>
                <a:lnTo>
                  <a:pt x="12025" y="16110"/>
                </a:lnTo>
                <a:lnTo>
                  <a:pt x="10832" y="19312"/>
                </a:lnTo>
                <a:lnTo>
                  <a:pt x="9085" y="23352"/>
                </a:lnTo>
                <a:lnTo>
                  <a:pt x="4604" y="32921"/>
                </a:lnTo>
                <a:lnTo>
                  <a:pt x="3028" y="40997"/>
                </a:lnTo>
                <a:lnTo>
                  <a:pt x="1978" y="51144"/>
                </a:lnTo>
                <a:lnTo>
                  <a:pt x="1277" y="62671"/>
                </a:lnTo>
                <a:lnTo>
                  <a:pt x="499" y="85639"/>
                </a:lnTo>
                <a:lnTo>
                  <a:pt x="0" y="126877"/>
                </a:lnTo>
                <a:lnTo>
                  <a:pt x="911" y="140782"/>
                </a:lnTo>
                <a:lnTo>
                  <a:pt x="6678" y="200070"/>
                </a:lnTo>
                <a:lnTo>
                  <a:pt x="7268" y="207674"/>
                </a:lnTo>
                <a:lnTo>
                  <a:pt x="7662" y="215602"/>
                </a:lnTo>
                <a:lnTo>
                  <a:pt x="8346" y="243692"/>
                </a:lnTo>
                <a:lnTo>
                  <a:pt x="8449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78"/>
          <p:cNvSpPr/>
          <p:nvPr/>
        </p:nvSpPr>
        <p:spPr>
          <a:xfrm>
            <a:off x="7778115" y="4766310"/>
            <a:ext cx="8573" cy="17145"/>
          </a:xfrm>
          <a:custGeom>
            <a:avLst/>
            <a:gdLst/>
            <a:ahLst/>
            <a:cxnLst/>
            <a:rect l="0" t="0" r="0" b="0"/>
            <a:pathLst>
              <a:path w="8573" h="17145">
                <a:moveTo>
                  <a:pt x="8572" y="17144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79"/>
          <p:cNvSpPr/>
          <p:nvPr/>
        </p:nvSpPr>
        <p:spPr>
          <a:xfrm>
            <a:off x="7915275" y="4852035"/>
            <a:ext cx="162878" cy="317183"/>
          </a:xfrm>
          <a:custGeom>
            <a:avLst/>
            <a:gdLst/>
            <a:ahLst/>
            <a:cxnLst/>
            <a:rect l="0" t="0" r="0" b="0"/>
            <a:pathLst>
              <a:path w="162878" h="317183">
                <a:moveTo>
                  <a:pt x="0" y="0"/>
                </a:moveTo>
                <a:lnTo>
                  <a:pt x="0" y="13652"/>
                </a:lnTo>
                <a:lnTo>
                  <a:pt x="1905" y="31961"/>
                </a:lnTo>
                <a:lnTo>
                  <a:pt x="9101" y="90405"/>
                </a:lnTo>
                <a:lnTo>
                  <a:pt x="11783" y="118372"/>
                </a:lnTo>
                <a:lnTo>
                  <a:pt x="13570" y="143685"/>
                </a:lnTo>
                <a:lnTo>
                  <a:pt x="14761" y="167227"/>
                </a:lnTo>
                <a:lnTo>
                  <a:pt x="16509" y="186733"/>
                </a:lnTo>
                <a:lnTo>
                  <a:pt x="18625" y="203546"/>
                </a:lnTo>
                <a:lnTo>
                  <a:pt x="20989" y="218564"/>
                </a:lnTo>
                <a:lnTo>
                  <a:pt x="22565" y="231434"/>
                </a:lnTo>
                <a:lnTo>
                  <a:pt x="23616" y="242872"/>
                </a:lnTo>
                <a:lnTo>
                  <a:pt x="24316" y="253354"/>
                </a:lnTo>
                <a:lnTo>
                  <a:pt x="24783" y="263201"/>
                </a:lnTo>
                <a:lnTo>
                  <a:pt x="25680" y="298432"/>
                </a:lnTo>
                <a:lnTo>
                  <a:pt x="24741" y="298015"/>
                </a:lnTo>
                <a:lnTo>
                  <a:pt x="21156" y="295011"/>
                </a:lnTo>
                <a:lnTo>
                  <a:pt x="19818" y="291924"/>
                </a:lnTo>
                <a:lnTo>
                  <a:pt x="18333" y="283414"/>
                </a:lnTo>
                <a:lnTo>
                  <a:pt x="15133" y="265661"/>
                </a:lnTo>
                <a:lnTo>
                  <a:pt x="12946" y="254260"/>
                </a:lnTo>
                <a:lnTo>
                  <a:pt x="11487" y="237134"/>
                </a:lnTo>
                <a:lnTo>
                  <a:pt x="10517" y="216192"/>
                </a:lnTo>
                <a:lnTo>
                  <a:pt x="9869" y="192705"/>
                </a:lnTo>
                <a:lnTo>
                  <a:pt x="10389" y="171332"/>
                </a:lnTo>
                <a:lnTo>
                  <a:pt x="11689" y="151369"/>
                </a:lnTo>
                <a:lnTo>
                  <a:pt x="13507" y="132345"/>
                </a:lnTo>
                <a:lnTo>
                  <a:pt x="16624" y="113947"/>
                </a:lnTo>
                <a:lnTo>
                  <a:pt x="20608" y="95967"/>
                </a:lnTo>
                <a:lnTo>
                  <a:pt x="25169" y="78265"/>
                </a:lnTo>
                <a:lnTo>
                  <a:pt x="30114" y="63607"/>
                </a:lnTo>
                <a:lnTo>
                  <a:pt x="35316" y="50977"/>
                </a:lnTo>
                <a:lnTo>
                  <a:pt x="52801" y="14726"/>
                </a:lnTo>
                <a:lnTo>
                  <a:pt x="56156" y="9817"/>
                </a:lnTo>
                <a:lnTo>
                  <a:pt x="59345" y="6545"/>
                </a:lnTo>
                <a:lnTo>
                  <a:pt x="62424" y="4363"/>
                </a:lnTo>
                <a:lnTo>
                  <a:pt x="65427" y="2909"/>
                </a:lnTo>
                <a:lnTo>
                  <a:pt x="68384" y="1939"/>
                </a:lnTo>
                <a:lnTo>
                  <a:pt x="71307" y="1292"/>
                </a:lnTo>
                <a:lnTo>
                  <a:pt x="74207" y="861"/>
                </a:lnTo>
                <a:lnTo>
                  <a:pt x="77095" y="574"/>
                </a:lnTo>
                <a:lnTo>
                  <a:pt x="79971" y="383"/>
                </a:lnTo>
                <a:lnTo>
                  <a:pt x="81889" y="1208"/>
                </a:lnTo>
                <a:lnTo>
                  <a:pt x="83168" y="2710"/>
                </a:lnTo>
                <a:lnTo>
                  <a:pt x="87507" y="11916"/>
                </a:lnTo>
                <a:lnTo>
                  <a:pt x="92231" y="20536"/>
                </a:lnTo>
                <a:lnTo>
                  <a:pt x="94825" y="24168"/>
                </a:lnTo>
                <a:lnTo>
                  <a:pt x="97507" y="27541"/>
                </a:lnTo>
                <a:lnTo>
                  <a:pt x="99295" y="32649"/>
                </a:lnTo>
                <a:lnTo>
                  <a:pt x="100486" y="38911"/>
                </a:lnTo>
                <a:lnTo>
                  <a:pt x="101281" y="45943"/>
                </a:lnTo>
                <a:lnTo>
                  <a:pt x="103715" y="55393"/>
                </a:lnTo>
                <a:lnTo>
                  <a:pt x="107243" y="66457"/>
                </a:lnTo>
                <a:lnTo>
                  <a:pt x="122042" y="109329"/>
                </a:lnTo>
                <a:lnTo>
                  <a:pt x="124224" y="118606"/>
                </a:lnTo>
                <a:lnTo>
                  <a:pt x="125679" y="127649"/>
                </a:lnTo>
                <a:lnTo>
                  <a:pt x="132564" y="189997"/>
                </a:lnTo>
                <a:lnTo>
                  <a:pt x="134095" y="206675"/>
                </a:lnTo>
                <a:lnTo>
                  <a:pt x="135117" y="220651"/>
                </a:lnTo>
                <a:lnTo>
                  <a:pt x="135798" y="232825"/>
                </a:lnTo>
                <a:lnTo>
                  <a:pt x="137204" y="242847"/>
                </a:lnTo>
                <a:lnTo>
                  <a:pt x="139094" y="251433"/>
                </a:lnTo>
                <a:lnTo>
                  <a:pt x="141306" y="259062"/>
                </a:lnTo>
                <a:lnTo>
                  <a:pt x="146305" y="277699"/>
                </a:lnTo>
                <a:lnTo>
                  <a:pt x="162877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80"/>
          <p:cNvSpPr/>
          <p:nvPr/>
        </p:nvSpPr>
        <p:spPr>
          <a:xfrm>
            <a:off x="8155305" y="5100637"/>
            <a:ext cx="34290" cy="17146"/>
          </a:xfrm>
          <a:custGeom>
            <a:avLst/>
            <a:gdLst/>
            <a:ahLst/>
            <a:cxnLst/>
            <a:rect l="0" t="0" r="0" b="0"/>
            <a:pathLst>
              <a:path w="34290" h="17146">
                <a:moveTo>
                  <a:pt x="34289" y="0"/>
                </a:moveTo>
                <a:lnTo>
                  <a:pt x="26909" y="0"/>
                </a:lnTo>
                <a:lnTo>
                  <a:pt x="25559" y="953"/>
                </a:lnTo>
                <a:lnTo>
                  <a:pt x="23707" y="2540"/>
                </a:lnTo>
                <a:lnTo>
                  <a:pt x="21519" y="4551"/>
                </a:lnTo>
                <a:lnTo>
                  <a:pt x="16549" y="9325"/>
                </a:lnTo>
                <a:lnTo>
                  <a:pt x="10936" y="14828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81"/>
          <p:cNvSpPr/>
          <p:nvPr/>
        </p:nvSpPr>
        <p:spPr>
          <a:xfrm>
            <a:off x="8412631" y="4656477"/>
            <a:ext cx="385612" cy="529219"/>
          </a:xfrm>
          <a:custGeom>
            <a:avLst/>
            <a:gdLst/>
            <a:ahLst/>
            <a:cxnLst/>
            <a:rect l="0" t="0" r="0" b="0"/>
            <a:pathLst>
              <a:path w="385612" h="529219">
                <a:moveTo>
                  <a:pt x="119863" y="341290"/>
                </a:moveTo>
                <a:lnTo>
                  <a:pt x="113019" y="328555"/>
                </a:lnTo>
                <a:lnTo>
                  <a:pt x="107932" y="321978"/>
                </a:lnTo>
                <a:lnTo>
                  <a:pt x="105242" y="319843"/>
                </a:lnTo>
                <a:lnTo>
                  <a:pt x="102496" y="318420"/>
                </a:lnTo>
                <a:lnTo>
                  <a:pt x="91540" y="313876"/>
                </a:lnTo>
                <a:lnTo>
                  <a:pt x="82510" y="310056"/>
                </a:lnTo>
                <a:lnTo>
                  <a:pt x="75322" y="308358"/>
                </a:lnTo>
                <a:lnTo>
                  <a:pt x="72072" y="308858"/>
                </a:lnTo>
                <a:lnTo>
                  <a:pt x="62947" y="313160"/>
                </a:lnTo>
                <a:lnTo>
                  <a:pt x="57102" y="314500"/>
                </a:lnTo>
                <a:lnTo>
                  <a:pt x="54211" y="316762"/>
                </a:lnTo>
                <a:lnTo>
                  <a:pt x="44637" y="328096"/>
                </a:lnTo>
                <a:lnTo>
                  <a:pt x="35312" y="334791"/>
                </a:lnTo>
                <a:lnTo>
                  <a:pt x="27357" y="343482"/>
                </a:lnTo>
                <a:lnTo>
                  <a:pt x="20648" y="354646"/>
                </a:lnTo>
                <a:lnTo>
                  <a:pt x="14491" y="369134"/>
                </a:lnTo>
                <a:lnTo>
                  <a:pt x="8579" y="382558"/>
                </a:lnTo>
                <a:lnTo>
                  <a:pt x="5669" y="388804"/>
                </a:lnTo>
                <a:lnTo>
                  <a:pt x="3728" y="400589"/>
                </a:lnTo>
                <a:lnTo>
                  <a:pt x="2435" y="416065"/>
                </a:lnTo>
                <a:lnTo>
                  <a:pt x="615" y="459013"/>
                </a:lnTo>
                <a:lnTo>
                  <a:pt x="76" y="483804"/>
                </a:lnTo>
                <a:lnTo>
                  <a:pt x="0" y="490592"/>
                </a:lnTo>
                <a:lnTo>
                  <a:pt x="2456" y="503214"/>
                </a:lnTo>
                <a:lnTo>
                  <a:pt x="6723" y="514221"/>
                </a:lnTo>
                <a:lnTo>
                  <a:pt x="11794" y="522289"/>
                </a:lnTo>
                <a:lnTo>
                  <a:pt x="14480" y="524821"/>
                </a:lnTo>
                <a:lnTo>
                  <a:pt x="17223" y="526509"/>
                </a:lnTo>
                <a:lnTo>
                  <a:pt x="22811" y="528384"/>
                </a:lnTo>
                <a:lnTo>
                  <a:pt x="28469" y="529218"/>
                </a:lnTo>
                <a:lnTo>
                  <a:pt x="31311" y="528488"/>
                </a:lnTo>
                <a:lnTo>
                  <a:pt x="37010" y="525137"/>
                </a:lnTo>
                <a:lnTo>
                  <a:pt x="45573" y="517895"/>
                </a:lnTo>
                <a:lnTo>
                  <a:pt x="54142" y="505166"/>
                </a:lnTo>
                <a:lnTo>
                  <a:pt x="62397" y="489689"/>
                </a:lnTo>
                <a:lnTo>
                  <a:pt x="67265" y="480228"/>
                </a:lnTo>
                <a:lnTo>
                  <a:pt x="71462" y="470110"/>
                </a:lnTo>
                <a:lnTo>
                  <a:pt x="75214" y="459556"/>
                </a:lnTo>
                <a:lnTo>
                  <a:pt x="78667" y="448709"/>
                </a:lnTo>
                <a:lnTo>
                  <a:pt x="80969" y="437667"/>
                </a:lnTo>
                <a:lnTo>
                  <a:pt x="82504" y="426497"/>
                </a:lnTo>
                <a:lnTo>
                  <a:pt x="83527" y="415239"/>
                </a:lnTo>
                <a:lnTo>
                  <a:pt x="89745" y="372251"/>
                </a:lnTo>
                <a:lnTo>
                  <a:pt x="94069" y="344786"/>
                </a:lnTo>
                <a:lnTo>
                  <a:pt x="96953" y="317903"/>
                </a:lnTo>
                <a:lnTo>
                  <a:pt x="98875" y="291409"/>
                </a:lnTo>
                <a:lnTo>
                  <a:pt x="101010" y="242921"/>
                </a:lnTo>
                <a:lnTo>
                  <a:pt x="102212" y="188848"/>
                </a:lnTo>
                <a:lnTo>
                  <a:pt x="102494" y="157650"/>
                </a:lnTo>
                <a:lnTo>
                  <a:pt x="100664" y="137902"/>
                </a:lnTo>
                <a:lnTo>
                  <a:pt x="97539" y="115210"/>
                </a:lnTo>
                <a:lnTo>
                  <a:pt x="93551" y="90558"/>
                </a:lnTo>
                <a:lnTo>
                  <a:pt x="90891" y="72218"/>
                </a:lnTo>
                <a:lnTo>
                  <a:pt x="89119" y="58086"/>
                </a:lnTo>
                <a:lnTo>
                  <a:pt x="87936" y="46760"/>
                </a:lnTo>
                <a:lnTo>
                  <a:pt x="86196" y="37304"/>
                </a:lnTo>
                <a:lnTo>
                  <a:pt x="81724" y="21718"/>
                </a:lnTo>
                <a:lnTo>
                  <a:pt x="76560" y="8441"/>
                </a:lnTo>
                <a:lnTo>
                  <a:pt x="73850" y="2233"/>
                </a:lnTo>
                <a:lnTo>
                  <a:pt x="71089" y="0"/>
                </a:lnTo>
                <a:lnTo>
                  <a:pt x="68298" y="415"/>
                </a:lnTo>
                <a:lnTo>
                  <a:pt x="65484" y="2598"/>
                </a:lnTo>
                <a:lnTo>
                  <a:pt x="63608" y="5958"/>
                </a:lnTo>
                <a:lnTo>
                  <a:pt x="61524" y="14771"/>
                </a:lnTo>
                <a:lnTo>
                  <a:pt x="60968" y="22646"/>
                </a:lnTo>
                <a:lnTo>
                  <a:pt x="60597" y="32658"/>
                </a:lnTo>
                <a:lnTo>
                  <a:pt x="60350" y="44096"/>
                </a:lnTo>
                <a:lnTo>
                  <a:pt x="61138" y="54578"/>
                </a:lnTo>
                <a:lnTo>
                  <a:pt x="62616" y="64423"/>
                </a:lnTo>
                <a:lnTo>
                  <a:pt x="64553" y="73845"/>
                </a:lnTo>
                <a:lnTo>
                  <a:pt x="65845" y="83936"/>
                </a:lnTo>
                <a:lnTo>
                  <a:pt x="66706" y="94473"/>
                </a:lnTo>
                <a:lnTo>
                  <a:pt x="67280" y="105308"/>
                </a:lnTo>
                <a:lnTo>
                  <a:pt x="67919" y="124967"/>
                </a:lnTo>
                <a:lnTo>
                  <a:pt x="68089" y="134210"/>
                </a:lnTo>
                <a:lnTo>
                  <a:pt x="69155" y="144181"/>
                </a:lnTo>
                <a:lnTo>
                  <a:pt x="70817" y="154639"/>
                </a:lnTo>
                <a:lnTo>
                  <a:pt x="72879" y="165421"/>
                </a:lnTo>
                <a:lnTo>
                  <a:pt x="76157" y="176419"/>
                </a:lnTo>
                <a:lnTo>
                  <a:pt x="80249" y="187561"/>
                </a:lnTo>
                <a:lnTo>
                  <a:pt x="84882" y="198799"/>
                </a:lnTo>
                <a:lnTo>
                  <a:pt x="87970" y="210101"/>
                </a:lnTo>
                <a:lnTo>
                  <a:pt x="90029" y="221446"/>
                </a:lnTo>
                <a:lnTo>
                  <a:pt x="91401" y="232819"/>
                </a:lnTo>
                <a:lnTo>
                  <a:pt x="93268" y="244211"/>
                </a:lnTo>
                <a:lnTo>
                  <a:pt x="95465" y="255616"/>
                </a:lnTo>
                <a:lnTo>
                  <a:pt x="97884" y="267029"/>
                </a:lnTo>
                <a:lnTo>
                  <a:pt x="101400" y="277495"/>
                </a:lnTo>
                <a:lnTo>
                  <a:pt x="105649" y="287330"/>
                </a:lnTo>
                <a:lnTo>
                  <a:pt x="110388" y="296744"/>
                </a:lnTo>
                <a:lnTo>
                  <a:pt x="114498" y="305878"/>
                </a:lnTo>
                <a:lnTo>
                  <a:pt x="118193" y="314824"/>
                </a:lnTo>
                <a:lnTo>
                  <a:pt x="121607" y="323646"/>
                </a:lnTo>
                <a:lnTo>
                  <a:pt x="127941" y="341068"/>
                </a:lnTo>
                <a:lnTo>
                  <a:pt x="130963" y="349715"/>
                </a:lnTo>
                <a:lnTo>
                  <a:pt x="134883" y="356432"/>
                </a:lnTo>
                <a:lnTo>
                  <a:pt x="144319" y="366435"/>
                </a:lnTo>
                <a:lnTo>
                  <a:pt x="160341" y="381972"/>
                </a:lnTo>
                <a:lnTo>
                  <a:pt x="172603" y="394090"/>
                </a:lnTo>
                <a:lnTo>
                  <a:pt x="181721" y="400634"/>
                </a:lnTo>
                <a:lnTo>
                  <a:pt x="186820" y="403713"/>
                </a:lnTo>
                <a:lnTo>
                  <a:pt x="197565" y="407134"/>
                </a:lnTo>
                <a:lnTo>
                  <a:pt x="203096" y="408046"/>
                </a:lnTo>
                <a:lnTo>
                  <a:pt x="214323" y="406519"/>
                </a:lnTo>
                <a:lnTo>
                  <a:pt x="224711" y="402666"/>
                </a:lnTo>
                <a:lnTo>
                  <a:pt x="232502" y="397778"/>
                </a:lnTo>
                <a:lnTo>
                  <a:pt x="241681" y="392431"/>
                </a:lnTo>
                <a:lnTo>
                  <a:pt x="246794" y="389671"/>
                </a:lnTo>
                <a:lnTo>
                  <a:pt x="257557" y="376446"/>
                </a:lnTo>
                <a:lnTo>
                  <a:pt x="276868" y="345039"/>
                </a:lnTo>
                <a:lnTo>
                  <a:pt x="284540" y="332360"/>
                </a:lnTo>
                <a:lnTo>
                  <a:pt x="291560" y="316286"/>
                </a:lnTo>
                <a:lnTo>
                  <a:pt x="298146" y="297951"/>
                </a:lnTo>
                <a:lnTo>
                  <a:pt x="304441" y="278107"/>
                </a:lnTo>
                <a:lnTo>
                  <a:pt x="309590" y="262973"/>
                </a:lnTo>
                <a:lnTo>
                  <a:pt x="313975" y="250979"/>
                </a:lnTo>
                <a:lnTo>
                  <a:pt x="317851" y="241077"/>
                </a:lnTo>
                <a:lnTo>
                  <a:pt x="319483" y="230667"/>
                </a:lnTo>
                <a:lnTo>
                  <a:pt x="319618" y="219916"/>
                </a:lnTo>
                <a:lnTo>
                  <a:pt x="318756" y="208939"/>
                </a:lnTo>
                <a:lnTo>
                  <a:pt x="318181" y="198763"/>
                </a:lnTo>
                <a:lnTo>
                  <a:pt x="317542" y="179838"/>
                </a:lnTo>
                <a:lnTo>
                  <a:pt x="315467" y="173647"/>
                </a:lnTo>
                <a:lnTo>
                  <a:pt x="312179" y="169521"/>
                </a:lnTo>
                <a:lnTo>
                  <a:pt x="304398" y="164936"/>
                </a:lnTo>
                <a:lnTo>
                  <a:pt x="297764" y="162898"/>
                </a:lnTo>
                <a:lnTo>
                  <a:pt x="288673" y="161750"/>
                </a:lnTo>
                <a:lnTo>
                  <a:pt x="285743" y="163495"/>
                </a:lnTo>
                <a:lnTo>
                  <a:pt x="279948" y="170512"/>
                </a:lnTo>
                <a:lnTo>
                  <a:pt x="271657" y="185061"/>
                </a:lnTo>
                <a:lnTo>
                  <a:pt x="255364" y="216344"/>
                </a:lnTo>
                <a:lnTo>
                  <a:pt x="248984" y="231466"/>
                </a:lnTo>
                <a:lnTo>
                  <a:pt x="245948" y="239499"/>
                </a:lnTo>
                <a:lnTo>
                  <a:pt x="242973" y="249617"/>
                </a:lnTo>
                <a:lnTo>
                  <a:pt x="240036" y="261125"/>
                </a:lnTo>
                <a:lnTo>
                  <a:pt x="237127" y="273559"/>
                </a:lnTo>
                <a:lnTo>
                  <a:pt x="236138" y="284706"/>
                </a:lnTo>
                <a:lnTo>
                  <a:pt x="236433" y="294995"/>
                </a:lnTo>
                <a:lnTo>
                  <a:pt x="237582" y="304712"/>
                </a:lnTo>
                <a:lnTo>
                  <a:pt x="241398" y="320588"/>
                </a:lnTo>
                <a:lnTo>
                  <a:pt x="247221" y="336851"/>
                </a:lnTo>
                <a:lnTo>
                  <a:pt x="256160" y="359955"/>
                </a:lnTo>
                <a:lnTo>
                  <a:pt x="263943" y="375938"/>
                </a:lnTo>
                <a:lnTo>
                  <a:pt x="273679" y="390291"/>
                </a:lnTo>
                <a:lnTo>
                  <a:pt x="285502" y="403674"/>
                </a:lnTo>
                <a:lnTo>
                  <a:pt x="289344" y="405740"/>
                </a:lnTo>
                <a:lnTo>
                  <a:pt x="298694" y="408034"/>
                </a:lnTo>
                <a:lnTo>
                  <a:pt x="309198" y="409054"/>
                </a:lnTo>
                <a:lnTo>
                  <a:pt x="319265" y="409507"/>
                </a:lnTo>
                <a:lnTo>
                  <a:pt x="326913" y="409709"/>
                </a:lnTo>
                <a:lnTo>
                  <a:pt x="334097" y="407858"/>
                </a:lnTo>
                <a:lnTo>
                  <a:pt x="343649" y="404719"/>
                </a:lnTo>
                <a:lnTo>
                  <a:pt x="385611" y="392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82"/>
          <p:cNvSpPr/>
          <p:nvPr/>
        </p:nvSpPr>
        <p:spPr>
          <a:xfrm>
            <a:off x="8851478" y="4813191"/>
            <a:ext cx="143932" cy="269789"/>
          </a:xfrm>
          <a:custGeom>
            <a:avLst/>
            <a:gdLst/>
            <a:ahLst/>
            <a:cxnLst/>
            <a:rect l="0" t="0" r="0" b="0"/>
            <a:pathLst>
              <a:path w="143932" h="269789">
                <a:moveTo>
                  <a:pt x="109641" y="73134"/>
                </a:moveTo>
                <a:lnTo>
                  <a:pt x="109641" y="37339"/>
                </a:lnTo>
                <a:lnTo>
                  <a:pt x="108689" y="31172"/>
                </a:lnTo>
                <a:lnTo>
                  <a:pt x="107102" y="26110"/>
                </a:lnTo>
                <a:lnTo>
                  <a:pt x="102797" y="17945"/>
                </a:lnTo>
                <a:lnTo>
                  <a:pt x="100317" y="14433"/>
                </a:lnTo>
                <a:lnTo>
                  <a:pt x="97710" y="11140"/>
                </a:lnTo>
                <a:lnTo>
                  <a:pt x="95020" y="8944"/>
                </a:lnTo>
                <a:lnTo>
                  <a:pt x="92274" y="7481"/>
                </a:lnTo>
                <a:lnTo>
                  <a:pt x="89490" y="6505"/>
                </a:lnTo>
                <a:lnTo>
                  <a:pt x="86682" y="4902"/>
                </a:lnTo>
                <a:lnTo>
                  <a:pt x="83858" y="2881"/>
                </a:lnTo>
                <a:lnTo>
                  <a:pt x="81022" y="581"/>
                </a:lnTo>
                <a:lnTo>
                  <a:pt x="78180" y="0"/>
                </a:lnTo>
                <a:lnTo>
                  <a:pt x="75332" y="565"/>
                </a:lnTo>
                <a:lnTo>
                  <a:pt x="72481" y="1895"/>
                </a:lnTo>
                <a:lnTo>
                  <a:pt x="68675" y="2781"/>
                </a:lnTo>
                <a:lnTo>
                  <a:pt x="64233" y="3372"/>
                </a:lnTo>
                <a:lnTo>
                  <a:pt x="59367" y="3766"/>
                </a:lnTo>
                <a:lnTo>
                  <a:pt x="55170" y="5933"/>
                </a:lnTo>
                <a:lnTo>
                  <a:pt x="51421" y="9284"/>
                </a:lnTo>
                <a:lnTo>
                  <a:pt x="47967" y="13422"/>
                </a:lnTo>
                <a:lnTo>
                  <a:pt x="44713" y="17133"/>
                </a:lnTo>
                <a:lnTo>
                  <a:pt x="38557" y="23797"/>
                </a:lnTo>
                <a:lnTo>
                  <a:pt x="34629" y="28813"/>
                </a:lnTo>
                <a:lnTo>
                  <a:pt x="30107" y="35014"/>
                </a:lnTo>
                <a:lnTo>
                  <a:pt x="25186" y="42006"/>
                </a:lnTo>
                <a:lnTo>
                  <a:pt x="20952" y="51429"/>
                </a:lnTo>
                <a:lnTo>
                  <a:pt x="17179" y="62474"/>
                </a:lnTo>
                <a:lnTo>
                  <a:pt x="13710" y="74600"/>
                </a:lnTo>
                <a:lnTo>
                  <a:pt x="10445" y="84589"/>
                </a:lnTo>
                <a:lnTo>
                  <a:pt x="7316" y="93153"/>
                </a:lnTo>
                <a:lnTo>
                  <a:pt x="4276" y="100767"/>
                </a:lnTo>
                <a:lnTo>
                  <a:pt x="2251" y="108701"/>
                </a:lnTo>
                <a:lnTo>
                  <a:pt x="900" y="116848"/>
                </a:lnTo>
                <a:lnTo>
                  <a:pt x="0" y="125136"/>
                </a:lnTo>
                <a:lnTo>
                  <a:pt x="353" y="138282"/>
                </a:lnTo>
                <a:lnTo>
                  <a:pt x="1539" y="154666"/>
                </a:lnTo>
                <a:lnTo>
                  <a:pt x="3284" y="173208"/>
                </a:lnTo>
                <a:lnTo>
                  <a:pt x="5399" y="188428"/>
                </a:lnTo>
                <a:lnTo>
                  <a:pt x="7761" y="201431"/>
                </a:lnTo>
                <a:lnTo>
                  <a:pt x="10288" y="212958"/>
                </a:lnTo>
                <a:lnTo>
                  <a:pt x="11974" y="221595"/>
                </a:lnTo>
                <a:lnTo>
                  <a:pt x="13097" y="228305"/>
                </a:lnTo>
                <a:lnTo>
                  <a:pt x="13846" y="233731"/>
                </a:lnTo>
                <a:lnTo>
                  <a:pt x="15298" y="238301"/>
                </a:lnTo>
                <a:lnTo>
                  <a:pt x="19451" y="245919"/>
                </a:lnTo>
                <a:lnTo>
                  <a:pt x="21892" y="249284"/>
                </a:lnTo>
                <a:lnTo>
                  <a:pt x="24472" y="252480"/>
                </a:lnTo>
                <a:lnTo>
                  <a:pt x="27145" y="255563"/>
                </a:lnTo>
                <a:lnTo>
                  <a:pt x="30830" y="258570"/>
                </a:lnTo>
                <a:lnTo>
                  <a:pt x="35194" y="261528"/>
                </a:lnTo>
                <a:lnTo>
                  <a:pt x="40007" y="264452"/>
                </a:lnTo>
                <a:lnTo>
                  <a:pt x="44168" y="266402"/>
                </a:lnTo>
                <a:lnTo>
                  <a:pt x="47896" y="267702"/>
                </a:lnTo>
                <a:lnTo>
                  <a:pt x="51332" y="268568"/>
                </a:lnTo>
                <a:lnTo>
                  <a:pt x="54576" y="269146"/>
                </a:lnTo>
                <a:lnTo>
                  <a:pt x="57692" y="269531"/>
                </a:lnTo>
                <a:lnTo>
                  <a:pt x="60720" y="269788"/>
                </a:lnTo>
                <a:lnTo>
                  <a:pt x="64645" y="269006"/>
                </a:lnTo>
                <a:lnTo>
                  <a:pt x="69166" y="267533"/>
                </a:lnTo>
                <a:lnTo>
                  <a:pt x="74087" y="265598"/>
                </a:lnTo>
                <a:lnTo>
                  <a:pt x="79270" y="263356"/>
                </a:lnTo>
                <a:lnTo>
                  <a:pt x="90111" y="258325"/>
                </a:lnTo>
                <a:lnTo>
                  <a:pt x="106924" y="250137"/>
                </a:lnTo>
                <a:lnTo>
                  <a:pt x="113545" y="246381"/>
                </a:lnTo>
                <a:lnTo>
                  <a:pt x="120816" y="241972"/>
                </a:lnTo>
                <a:lnTo>
                  <a:pt x="143931" y="2274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83"/>
          <p:cNvSpPr/>
          <p:nvPr/>
        </p:nvSpPr>
        <p:spPr>
          <a:xfrm>
            <a:off x="9098280" y="4946332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84"/>
          <p:cNvSpPr/>
          <p:nvPr/>
        </p:nvSpPr>
        <p:spPr>
          <a:xfrm>
            <a:off x="2531867" y="6054414"/>
            <a:ext cx="274198" cy="440939"/>
          </a:xfrm>
          <a:custGeom>
            <a:avLst/>
            <a:gdLst/>
            <a:ahLst/>
            <a:cxnLst/>
            <a:rect l="0" t="0" r="0" b="0"/>
            <a:pathLst>
              <a:path w="274198" h="440939">
                <a:moveTo>
                  <a:pt x="25595" y="49206"/>
                </a:moveTo>
                <a:lnTo>
                  <a:pt x="16493" y="58308"/>
                </a:lnTo>
                <a:lnTo>
                  <a:pt x="13812" y="61941"/>
                </a:lnTo>
                <a:lnTo>
                  <a:pt x="9086" y="72558"/>
                </a:lnTo>
                <a:lnTo>
                  <a:pt x="4605" y="82127"/>
                </a:lnTo>
                <a:lnTo>
                  <a:pt x="1979" y="95270"/>
                </a:lnTo>
                <a:lnTo>
                  <a:pt x="1278" y="102775"/>
                </a:lnTo>
                <a:lnTo>
                  <a:pt x="811" y="110636"/>
                </a:lnTo>
                <a:lnTo>
                  <a:pt x="292" y="126991"/>
                </a:lnTo>
                <a:lnTo>
                  <a:pt x="0" y="165916"/>
                </a:lnTo>
                <a:lnTo>
                  <a:pt x="912" y="179400"/>
                </a:lnTo>
                <a:lnTo>
                  <a:pt x="2472" y="192200"/>
                </a:lnTo>
                <a:lnTo>
                  <a:pt x="4465" y="204542"/>
                </a:lnTo>
                <a:lnTo>
                  <a:pt x="5793" y="215628"/>
                </a:lnTo>
                <a:lnTo>
                  <a:pt x="6679" y="225877"/>
                </a:lnTo>
                <a:lnTo>
                  <a:pt x="7269" y="235566"/>
                </a:lnTo>
                <a:lnTo>
                  <a:pt x="9568" y="249646"/>
                </a:lnTo>
                <a:lnTo>
                  <a:pt x="13005" y="266653"/>
                </a:lnTo>
                <a:lnTo>
                  <a:pt x="17202" y="285610"/>
                </a:lnTo>
                <a:lnTo>
                  <a:pt x="21905" y="303964"/>
                </a:lnTo>
                <a:lnTo>
                  <a:pt x="26945" y="321915"/>
                </a:lnTo>
                <a:lnTo>
                  <a:pt x="32210" y="339596"/>
                </a:lnTo>
                <a:lnTo>
                  <a:pt x="36672" y="353290"/>
                </a:lnTo>
                <a:lnTo>
                  <a:pt x="40600" y="364324"/>
                </a:lnTo>
                <a:lnTo>
                  <a:pt x="44171" y="373584"/>
                </a:lnTo>
                <a:lnTo>
                  <a:pt x="47504" y="381663"/>
                </a:lnTo>
                <a:lnTo>
                  <a:pt x="50678" y="388954"/>
                </a:lnTo>
                <a:lnTo>
                  <a:pt x="53747" y="395720"/>
                </a:lnTo>
                <a:lnTo>
                  <a:pt x="56746" y="403087"/>
                </a:lnTo>
                <a:lnTo>
                  <a:pt x="59697" y="410857"/>
                </a:lnTo>
                <a:lnTo>
                  <a:pt x="62617" y="418893"/>
                </a:lnTo>
                <a:lnTo>
                  <a:pt x="65862" y="430364"/>
                </a:lnTo>
                <a:lnTo>
                  <a:pt x="66727" y="434756"/>
                </a:lnTo>
                <a:lnTo>
                  <a:pt x="68256" y="437685"/>
                </a:lnTo>
                <a:lnTo>
                  <a:pt x="70228" y="439637"/>
                </a:lnTo>
                <a:lnTo>
                  <a:pt x="72496" y="440938"/>
                </a:lnTo>
                <a:lnTo>
                  <a:pt x="73055" y="440853"/>
                </a:lnTo>
                <a:lnTo>
                  <a:pt x="72475" y="439844"/>
                </a:lnTo>
                <a:lnTo>
                  <a:pt x="71136" y="438219"/>
                </a:lnTo>
                <a:lnTo>
                  <a:pt x="70243" y="436182"/>
                </a:lnTo>
                <a:lnTo>
                  <a:pt x="69251" y="431380"/>
                </a:lnTo>
                <a:lnTo>
                  <a:pt x="68693" y="418771"/>
                </a:lnTo>
                <a:lnTo>
                  <a:pt x="66022" y="405862"/>
                </a:lnTo>
                <a:lnTo>
                  <a:pt x="63976" y="398419"/>
                </a:lnTo>
                <a:lnTo>
                  <a:pt x="62613" y="389647"/>
                </a:lnTo>
                <a:lnTo>
                  <a:pt x="61703" y="379989"/>
                </a:lnTo>
                <a:lnTo>
                  <a:pt x="61097" y="369740"/>
                </a:lnTo>
                <a:lnTo>
                  <a:pt x="58788" y="359098"/>
                </a:lnTo>
                <a:lnTo>
                  <a:pt x="55344" y="348193"/>
                </a:lnTo>
                <a:lnTo>
                  <a:pt x="51143" y="337113"/>
                </a:lnTo>
                <a:lnTo>
                  <a:pt x="48341" y="325916"/>
                </a:lnTo>
                <a:lnTo>
                  <a:pt x="46475" y="314642"/>
                </a:lnTo>
                <a:lnTo>
                  <a:pt x="45230" y="303316"/>
                </a:lnTo>
                <a:lnTo>
                  <a:pt x="43447" y="291002"/>
                </a:lnTo>
                <a:lnTo>
                  <a:pt x="38927" y="264621"/>
                </a:lnTo>
                <a:lnTo>
                  <a:pt x="37340" y="247108"/>
                </a:lnTo>
                <a:lnTo>
                  <a:pt x="36283" y="226861"/>
                </a:lnTo>
                <a:lnTo>
                  <a:pt x="35578" y="204790"/>
                </a:lnTo>
                <a:lnTo>
                  <a:pt x="37013" y="181503"/>
                </a:lnTo>
                <a:lnTo>
                  <a:pt x="39874" y="157407"/>
                </a:lnTo>
                <a:lnTo>
                  <a:pt x="43687" y="132770"/>
                </a:lnTo>
                <a:lnTo>
                  <a:pt x="47181" y="113488"/>
                </a:lnTo>
                <a:lnTo>
                  <a:pt x="50463" y="97775"/>
                </a:lnTo>
                <a:lnTo>
                  <a:pt x="53604" y="84443"/>
                </a:lnTo>
                <a:lnTo>
                  <a:pt x="56650" y="73649"/>
                </a:lnTo>
                <a:lnTo>
                  <a:pt x="59634" y="64549"/>
                </a:lnTo>
                <a:lnTo>
                  <a:pt x="62575" y="56577"/>
                </a:lnTo>
                <a:lnTo>
                  <a:pt x="66441" y="49358"/>
                </a:lnTo>
                <a:lnTo>
                  <a:pt x="70923" y="42640"/>
                </a:lnTo>
                <a:lnTo>
                  <a:pt x="75816" y="36256"/>
                </a:lnTo>
                <a:lnTo>
                  <a:pt x="80983" y="30095"/>
                </a:lnTo>
                <a:lnTo>
                  <a:pt x="86333" y="24082"/>
                </a:lnTo>
                <a:lnTo>
                  <a:pt x="91805" y="18169"/>
                </a:lnTo>
                <a:lnTo>
                  <a:pt x="97357" y="13275"/>
                </a:lnTo>
                <a:lnTo>
                  <a:pt x="102964" y="9059"/>
                </a:lnTo>
                <a:lnTo>
                  <a:pt x="108607" y="5296"/>
                </a:lnTo>
                <a:lnTo>
                  <a:pt x="115226" y="2788"/>
                </a:lnTo>
                <a:lnTo>
                  <a:pt x="122496" y="1115"/>
                </a:lnTo>
                <a:lnTo>
                  <a:pt x="130201" y="0"/>
                </a:lnTo>
                <a:lnTo>
                  <a:pt x="137242" y="210"/>
                </a:lnTo>
                <a:lnTo>
                  <a:pt x="143842" y="1302"/>
                </a:lnTo>
                <a:lnTo>
                  <a:pt x="150146" y="2982"/>
                </a:lnTo>
                <a:lnTo>
                  <a:pt x="157207" y="4103"/>
                </a:lnTo>
                <a:lnTo>
                  <a:pt x="164771" y="4849"/>
                </a:lnTo>
                <a:lnTo>
                  <a:pt x="172672" y="5347"/>
                </a:lnTo>
                <a:lnTo>
                  <a:pt x="180796" y="6632"/>
                </a:lnTo>
                <a:lnTo>
                  <a:pt x="189070" y="8441"/>
                </a:lnTo>
                <a:lnTo>
                  <a:pt x="197443" y="10599"/>
                </a:lnTo>
                <a:lnTo>
                  <a:pt x="205883" y="12990"/>
                </a:lnTo>
                <a:lnTo>
                  <a:pt x="222880" y="18187"/>
                </a:lnTo>
                <a:lnTo>
                  <a:pt x="248515" y="26468"/>
                </a:lnTo>
                <a:lnTo>
                  <a:pt x="255171" y="28333"/>
                </a:lnTo>
                <a:lnTo>
                  <a:pt x="260561" y="29575"/>
                </a:lnTo>
                <a:lnTo>
                  <a:pt x="274197" y="320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85"/>
          <p:cNvSpPr/>
          <p:nvPr/>
        </p:nvSpPr>
        <p:spPr>
          <a:xfrm>
            <a:off x="2798007" y="6103620"/>
            <a:ext cx="308096" cy="407069"/>
          </a:xfrm>
          <a:custGeom>
            <a:avLst/>
            <a:gdLst/>
            <a:ahLst/>
            <a:cxnLst/>
            <a:rect l="0" t="0" r="0" b="0"/>
            <a:pathLst>
              <a:path w="308096" h="407069">
                <a:moveTo>
                  <a:pt x="205225" y="0"/>
                </a:moveTo>
                <a:lnTo>
                  <a:pt x="191572" y="4550"/>
                </a:lnTo>
                <a:lnTo>
                  <a:pt x="164550" y="11865"/>
                </a:lnTo>
                <a:lnTo>
                  <a:pt x="146676" y="16482"/>
                </a:lnTo>
                <a:lnTo>
                  <a:pt x="132855" y="20513"/>
                </a:lnTo>
                <a:lnTo>
                  <a:pt x="121736" y="24153"/>
                </a:lnTo>
                <a:lnTo>
                  <a:pt x="112418" y="27532"/>
                </a:lnTo>
                <a:lnTo>
                  <a:pt x="104301" y="30737"/>
                </a:lnTo>
                <a:lnTo>
                  <a:pt x="96985" y="33826"/>
                </a:lnTo>
                <a:lnTo>
                  <a:pt x="83776" y="39799"/>
                </a:lnTo>
                <a:lnTo>
                  <a:pt x="71555" y="45629"/>
                </a:lnTo>
                <a:lnTo>
                  <a:pt x="65629" y="49469"/>
                </a:lnTo>
                <a:lnTo>
                  <a:pt x="59774" y="53934"/>
                </a:lnTo>
                <a:lnTo>
                  <a:pt x="53965" y="58816"/>
                </a:lnTo>
                <a:lnTo>
                  <a:pt x="48187" y="64928"/>
                </a:lnTo>
                <a:lnTo>
                  <a:pt x="42431" y="71860"/>
                </a:lnTo>
                <a:lnTo>
                  <a:pt x="36688" y="79339"/>
                </a:lnTo>
                <a:lnTo>
                  <a:pt x="31907" y="87183"/>
                </a:lnTo>
                <a:lnTo>
                  <a:pt x="27767" y="95269"/>
                </a:lnTo>
                <a:lnTo>
                  <a:pt x="24055" y="103518"/>
                </a:lnTo>
                <a:lnTo>
                  <a:pt x="20627" y="112826"/>
                </a:lnTo>
                <a:lnTo>
                  <a:pt x="17390" y="122842"/>
                </a:lnTo>
                <a:lnTo>
                  <a:pt x="14279" y="133330"/>
                </a:lnTo>
                <a:lnTo>
                  <a:pt x="8283" y="155143"/>
                </a:lnTo>
                <a:lnTo>
                  <a:pt x="5350" y="166293"/>
                </a:lnTo>
                <a:lnTo>
                  <a:pt x="3395" y="177537"/>
                </a:lnTo>
                <a:lnTo>
                  <a:pt x="2092" y="188843"/>
                </a:lnTo>
                <a:lnTo>
                  <a:pt x="1223" y="200190"/>
                </a:lnTo>
                <a:lnTo>
                  <a:pt x="644" y="211565"/>
                </a:lnTo>
                <a:lnTo>
                  <a:pt x="0" y="234364"/>
                </a:lnTo>
                <a:lnTo>
                  <a:pt x="1733" y="246730"/>
                </a:lnTo>
                <a:lnTo>
                  <a:pt x="4794" y="259736"/>
                </a:lnTo>
                <a:lnTo>
                  <a:pt x="12322" y="285936"/>
                </a:lnTo>
                <a:lnTo>
                  <a:pt x="21915" y="321153"/>
                </a:lnTo>
                <a:lnTo>
                  <a:pt x="27869" y="340854"/>
                </a:lnTo>
                <a:lnTo>
                  <a:pt x="31743" y="350108"/>
                </a:lnTo>
                <a:lnTo>
                  <a:pt x="36230" y="359136"/>
                </a:lnTo>
                <a:lnTo>
                  <a:pt x="41127" y="368011"/>
                </a:lnTo>
                <a:lnTo>
                  <a:pt x="46296" y="375833"/>
                </a:lnTo>
                <a:lnTo>
                  <a:pt x="51647" y="382953"/>
                </a:lnTo>
                <a:lnTo>
                  <a:pt x="57120" y="389604"/>
                </a:lnTo>
                <a:lnTo>
                  <a:pt x="62673" y="394038"/>
                </a:lnTo>
                <a:lnTo>
                  <a:pt x="68281" y="396995"/>
                </a:lnTo>
                <a:lnTo>
                  <a:pt x="73924" y="398966"/>
                </a:lnTo>
                <a:lnTo>
                  <a:pt x="79591" y="401232"/>
                </a:lnTo>
                <a:lnTo>
                  <a:pt x="85274" y="403695"/>
                </a:lnTo>
                <a:lnTo>
                  <a:pt x="90968" y="406290"/>
                </a:lnTo>
                <a:lnTo>
                  <a:pt x="95716" y="407068"/>
                </a:lnTo>
                <a:lnTo>
                  <a:pt x="99834" y="406633"/>
                </a:lnTo>
                <a:lnTo>
                  <a:pt x="107902" y="403611"/>
                </a:lnTo>
                <a:lnTo>
                  <a:pt x="112720" y="401472"/>
                </a:lnTo>
                <a:lnTo>
                  <a:pt x="122202" y="396554"/>
                </a:lnTo>
                <a:lnTo>
                  <a:pt x="129591" y="391194"/>
                </a:lnTo>
                <a:lnTo>
                  <a:pt x="136050" y="383096"/>
                </a:lnTo>
                <a:lnTo>
                  <a:pt x="139106" y="378270"/>
                </a:lnTo>
                <a:lnTo>
                  <a:pt x="141143" y="369337"/>
                </a:lnTo>
                <a:lnTo>
                  <a:pt x="142501" y="357667"/>
                </a:lnTo>
                <a:lnTo>
                  <a:pt x="143407" y="344172"/>
                </a:lnTo>
                <a:lnTo>
                  <a:pt x="144963" y="328508"/>
                </a:lnTo>
                <a:lnTo>
                  <a:pt x="149232" y="293324"/>
                </a:lnTo>
                <a:lnTo>
                  <a:pt x="150751" y="259366"/>
                </a:lnTo>
                <a:lnTo>
                  <a:pt x="153390" y="81486"/>
                </a:lnTo>
                <a:lnTo>
                  <a:pt x="154476" y="67659"/>
                </a:lnTo>
                <a:lnTo>
                  <a:pt x="156152" y="57488"/>
                </a:lnTo>
                <a:lnTo>
                  <a:pt x="161136" y="38872"/>
                </a:lnTo>
                <a:lnTo>
                  <a:pt x="162497" y="41154"/>
                </a:lnTo>
                <a:lnTo>
                  <a:pt x="166550" y="53851"/>
                </a:lnTo>
                <a:lnTo>
                  <a:pt x="171526" y="72194"/>
                </a:lnTo>
                <a:lnTo>
                  <a:pt x="205734" y="200468"/>
                </a:lnTo>
                <a:lnTo>
                  <a:pt x="210327" y="212702"/>
                </a:lnTo>
                <a:lnTo>
                  <a:pt x="215294" y="222764"/>
                </a:lnTo>
                <a:lnTo>
                  <a:pt x="220510" y="231377"/>
                </a:lnTo>
                <a:lnTo>
                  <a:pt x="225893" y="240929"/>
                </a:lnTo>
                <a:lnTo>
                  <a:pt x="236953" y="261702"/>
                </a:lnTo>
                <a:lnTo>
                  <a:pt x="245679" y="273474"/>
                </a:lnTo>
                <a:lnTo>
                  <a:pt x="249339" y="276613"/>
                </a:lnTo>
                <a:lnTo>
                  <a:pt x="253684" y="278706"/>
                </a:lnTo>
                <a:lnTo>
                  <a:pt x="258486" y="280102"/>
                </a:lnTo>
                <a:lnTo>
                  <a:pt x="267949" y="281652"/>
                </a:lnTo>
                <a:lnTo>
                  <a:pt x="275330" y="282340"/>
                </a:lnTo>
                <a:lnTo>
                  <a:pt x="278631" y="280620"/>
                </a:lnTo>
                <a:lnTo>
                  <a:pt x="287830" y="270048"/>
                </a:lnTo>
                <a:lnTo>
                  <a:pt x="296587" y="260460"/>
                </a:lnTo>
                <a:lnTo>
                  <a:pt x="308095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86"/>
          <p:cNvSpPr/>
          <p:nvPr/>
        </p:nvSpPr>
        <p:spPr>
          <a:xfrm>
            <a:off x="3192180" y="5975032"/>
            <a:ext cx="59655" cy="497206"/>
          </a:xfrm>
          <a:custGeom>
            <a:avLst/>
            <a:gdLst/>
            <a:ahLst/>
            <a:cxnLst/>
            <a:rect l="0" t="0" r="0" b="0"/>
            <a:pathLst>
              <a:path w="59655" h="497206">
                <a:moveTo>
                  <a:pt x="8220" y="0"/>
                </a:moveTo>
                <a:lnTo>
                  <a:pt x="3669" y="13653"/>
                </a:lnTo>
                <a:lnTo>
                  <a:pt x="2328" y="23389"/>
                </a:lnTo>
                <a:lnTo>
                  <a:pt x="1434" y="35596"/>
                </a:lnTo>
                <a:lnTo>
                  <a:pt x="839" y="49448"/>
                </a:lnTo>
                <a:lnTo>
                  <a:pt x="0" y="155410"/>
                </a:lnTo>
                <a:lnTo>
                  <a:pt x="835" y="194094"/>
                </a:lnTo>
                <a:lnTo>
                  <a:pt x="2344" y="230361"/>
                </a:lnTo>
                <a:lnTo>
                  <a:pt x="4303" y="265017"/>
                </a:lnTo>
                <a:lnTo>
                  <a:pt x="7513" y="295741"/>
                </a:lnTo>
                <a:lnTo>
                  <a:pt x="11559" y="323843"/>
                </a:lnTo>
                <a:lnTo>
                  <a:pt x="20181" y="371577"/>
                </a:lnTo>
                <a:lnTo>
                  <a:pt x="36488" y="450558"/>
                </a:lnTo>
                <a:lnTo>
                  <a:pt x="39448" y="461344"/>
                </a:lnTo>
                <a:lnTo>
                  <a:pt x="42373" y="469488"/>
                </a:lnTo>
                <a:lnTo>
                  <a:pt x="45276" y="475869"/>
                </a:lnTo>
                <a:lnTo>
                  <a:pt x="47211" y="481077"/>
                </a:lnTo>
                <a:lnTo>
                  <a:pt x="48502" y="485500"/>
                </a:lnTo>
                <a:lnTo>
                  <a:pt x="49362" y="489402"/>
                </a:lnTo>
                <a:lnTo>
                  <a:pt x="50888" y="492003"/>
                </a:lnTo>
                <a:lnTo>
                  <a:pt x="52857" y="493737"/>
                </a:lnTo>
                <a:lnTo>
                  <a:pt x="59654" y="4972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387"/>
          <p:cNvSpPr/>
          <p:nvPr/>
        </p:nvSpPr>
        <p:spPr>
          <a:xfrm>
            <a:off x="3140392" y="6104415"/>
            <a:ext cx="317028" cy="333533"/>
          </a:xfrm>
          <a:custGeom>
            <a:avLst/>
            <a:gdLst/>
            <a:ahLst/>
            <a:cxnLst/>
            <a:rect l="0" t="0" r="0" b="0"/>
            <a:pathLst>
              <a:path w="317028" h="333533">
                <a:moveTo>
                  <a:pt x="0" y="170655"/>
                </a:moveTo>
                <a:lnTo>
                  <a:pt x="9102" y="166104"/>
                </a:lnTo>
                <a:lnTo>
                  <a:pt x="16110" y="163869"/>
                </a:lnTo>
                <a:lnTo>
                  <a:pt x="19313" y="163274"/>
                </a:lnTo>
                <a:lnTo>
                  <a:pt x="28115" y="160019"/>
                </a:lnTo>
                <a:lnTo>
                  <a:pt x="55676" y="148783"/>
                </a:lnTo>
                <a:lnTo>
                  <a:pt x="70455" y="141786"/>
                </a:lnTo>
                <a:lnTo>
                  <a:pt x="85070" y="134264"/>
                </a:lnTo>
                <a:lnTo>
                  <a:pt x="99576" y="126391"/>
                </a:lnTo>
                <a:lnTo>
                  <a:pt x="114009" y="117333"/>
                </a:lnTo>
                <a:lnTo>
                  <a:pt x="128393" y="107485"/>
                </a:lnTo>
                <a:lnTo>
                  <a:pt x="199352" y="55201"/>
                </a:lnTo>
                <a:lnTo>
                  <a:pt x="216721" y="43203"/>
                </a:lnTo>
                <a:lnTo>
                  <a:pt x="232111" y="33299"/>
                </a:lnTo>
                <a:lnTo>
                  <a:pt x="257465" y="18168"/>
                </a:lnTo>
                <a:lnTo>
                  <a:pt x="275084" y="8268"/>
                </a:lnTo>
                <a:lnTo>
                  <a:pt x="281497" y="5247"/>
                </a:lnTo>
                <a:lnTo>
                  <a:pt x="291162" y="1890"/>
                </a:lnTo>
                <a:lnTo>
                  <a:pt x="298633" y="398"/>
                </a:lnTo>
                <a:lnTo>
                  <a:pt x="301959" y="0"/>
                </a:lnTo>
                <a:lnTo>
                  <a:pt x="305128" y="687"/>
                </a:lnTo>
                <a:lnTo>
                  <a:pt x="311190" y="3991"/>
                </a:lnTo>
                <a:lnTo>
                  <a:pt x="313187" y="6206"/>
                </a:lnTo>
                <a:lnTo>
                  <a:pt x="314519" y="8635"/>
                </a:lnTo>
                <a:lnTo>
                  <a:pt x="315407" y="11206"/>
                </a:lnTo>
                <a:lnTo>
                  <a:pt x="316393" y="19144"/>
                </a:lnTo>
                <a:lnTo>
                  <a:pt x="316656" y="23927"/>
                </a:lnTo>
                <a:lnTo>
                  <a:pt x="316948" y="36863"/>
                </a:lnTo>
                <a:lnTo>
                  <a:pt x="317027" y="44313"/>
                </a:lnTo>
                <a:lnTo>
                  <a:pt x="316126" y="55947"/>
                </a:lnTo>
                <a:lnTo>
                  <a:pt x="314573" y="70370"/>
                </a:lnTo>
                <a:lnTo>
                  <a:pt x="312585" y="86653"/>
                </a:lnTo>
                <a:lnTo>
                  <a:pt x="310308" y="102271"/>
                </a:lnTo>
                <a:lnTo>
                  <a:pt x="305237" y="132325"/>
                </a:lnTo>
                <a:lnTo>
                  <a:pt x="303504" y="146054"/>
                </a:lnTo>
                <a:lnTo>
                  <a:pt x="302349" y="159017"/>
                </a:lnTo>
                <a:lnTo>
                  <a:pt x="294451" y="274709"/>
                </a:lnTo>
                <a:lnTo>
                  <a:pt x="293455" y="299079"/>
                </a:lnTo>
                <a:lnTo>
                  <a:pt x="291465" y="3335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388"/>
          <p:cNvSpPr/>
          <p:nvPr/>
        </p:nvSpPr>
        <p:spPr>
          <a:xfrm>
            <a:off x="3354704" y="609504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389"/>
          <p:cNvSpPr/>
          <p:nvPr/>
        </p:nvSpPr>
        <p:spPr>
          <a:xfrm>
            <a:off x="3570356" y="6077902"/>
            <a:ext cx="116974" cy="402287"/>
          </a:xfrm>
          <a:custGeom>
            <a:avLst/>
            <a:gdLst/>
            <a:ahLst/>
            <a:cxnLst/>
            <a:rect l="0" t="0" r="0" b="0"/>
            <a:pathLst>
              <a:path w="116974" h="402287">
                <a:moveTo>
                  <a:pt x="50096" y="0"/>
                </a:moveTo>
                <a:lnTo>
                  <a:pt x="21403" y="86078"/>
                </a:lnTo>
                <a:lnTo>
                  <a:pt x="18585" y="99295"/>
                </a:lnTo>
                <a:lnTo>
                  <a:pt x="15754" y="115727"/>
                </a:lnTo>
                <a:lnTo>
                  <a:pt x="12914" y="134301"/>
                </a:lnTo>
                <a:lnTo>
                  <a:pt x="11021" y="150494"/>
                </a:lnTo>
                <a:lnTo>
                  <a:pt x="9758" y="165100"/>
                </a:lnTo>
                <a:lnTo>
                  <a:pt x="8916" y="178647"/>
                </a:lnTo>
                <a:lnTo>
                  <a:pt x="7403" y="191488"/>
                </a:lnTo>
                <a:lnTo>
                  <a:pt x="5442" y="203859"/>
                </a:lnTo>
                <a:lnTo>
                  <a:pt x="3181" y="215916"/>
                </a:lnTo>
                <a:lnTo>
                  <a:pt x="1675" y="227764"/>
                </a:lnTo>
                <a:lnTo>
                  <a:pt x="670" y="239473"/>
                </a:lnTo>
                <a:lnTo>
                  <a:pt x="0" y="251088"/>
                </a:lnTo>
                <a:lnTo>
                  <a:pt x="507" y="262642"/>
                </a:lnTo>
                <a:lnTo>
                  <a:pt x="1796" y="274155"/>
                </a:lnTo>
                <a:lnTo>
                  <a:pt x="10710" y="329110"/>
                </a:lnTo>
                <a:lnTo>
                  <a:pt x="13362" y="342279"/>
                </a:lnTo>
                <a:lnTo>
                  <a:pt x="16081" y="353916"/>
                </a:lnTo>
                <a:lnTo>
                  <a:pt x="18847" y="364531"/>
                </a:lnTo>
                <a:lnTo>
                  <a:pt x="22596" y="372561"/>
                </a:lnTo>
                <a:lnTo>
                  <a:pt x="27000" y="378867"/>
                </a:lnTo>
                <a:lnTo>
                  <a:pt x="39760" y="392292"/>
                </a:lnTo>
                <a:lnTo>
                  <a:pt x="43205" y="395831"/>
                </a:lnTo>
                <a:lnTo>
                  <a:pt x="46455" y="398190"/>
                </a:lnTo>
                <a:lnTo>
                  <a:pt x="49574" y="399763"/>
                </a:lnTo>
                <a:lnTo>
                  <a:pt x="52605" y="400811"/>
                </a:lnTo>
                <a:lnTo>
                  <a:pt x="55579" y="401509"/>
                </a:lnTo>
                <a:lnTo>
                  <a:pt x="58513" y="401976"/>
                </a:lnTo>
                <a:lnTo>
                  <a:pt x="61423" y="402286"/>
                </a:lnTo>
                <a:lnTo>
                  <a:pt x="65267" y="401541"/>
                </a:lnTo>
                <a:lnTo>
                  <a:pt x="69735" y="400092"/>
                </a:lnTo>
                <a:lnTo>
                  <a:pt x="74619" y="398173"/>
                </a:lnTo>
                <a:lnTo>
                  <a:pt x="78827" y="394988"/>
                </a:lnTo>
                <a:lnTo>
                  <a:pt x="82585" y="390961"/>
                </a:lnTo>
                <a:lnTo>
                  <a:pt x="86043" y="386371"/>
                </a:lnTo>
                <a:lnTo>
                  <a:pt x="89301" y="381406"/>
                </a:lnTo>
                <a:lnTo>
                  <a:pt x="92425" y="376190"/>
                </a:lnTo>
                <a:lnTo>
                  <a:pt x="95460" y="370809"/>
                </a:lnTo>
                <a:lnTo>
                  <a:pt x="101373" y="359749"/>
                </a:lnTo>
                <a:lnTo>
                  <a:pt x="104283" y="354133"/>
                </a:lnTo>
                <a:lnTo>
                  <a:pt x="107176" y="342768"/>
                </a:lnTo>
                <a:lnTo>
                  <a:pt x="110057" y="327572"/>
                </a:lnTo>
                <a:lnTo>
                  <a:pt x="112930" y="309822"/>
                </a:lnTo>
                <a:lnTo>
                  <a:pt x="114845" y="290368"/>
                </a:lnTo>
                <a:lnTo>
                  <a:pt x="116122" y="269779"/>
                </a:lnTo>
                <a:lnTo>
                  <a:pt x="116973" y="248433"/>
                </a:lnTo>
                <a:lnTo>
                  <a:pt x="115636" y="224677"/>
                </a:lnTo>
                <a:lnTo>
                  <a:pt x="112839" y="199314"/>
                </a:lnTo>
                <a:lnTo>
                  <a:pt x="109070" y="172881"/>
                </a:lnTo>
                <a:lnTo>
                  <a:pt x="106557" y="152402"/>
                </a:lnTo>
                <a:lnTo>
                  <a:pt x="104882" y="135891"/>
                </a:lnTo>
                <a:lnTo>
                  <a:pt x="103765" y="122027"/>
                </a:lnTo>
                <a:lnTo>
                  <a:pt x="101115" y="110879"/>
                </a:lnTo>
                <a:lnTo>
                  <a:pt x="97444" y="101542"/>
                </a:lnTo>
                <a:lnTo>
                  <a:pt x="85715" y="79299"/>
                </a:lnTo>
                <a:lnTo>
                  <a:pt x="82414" y="72869"/>
                </a:lnTo>
                <a:lnTo>
                  <a:pt x="78309" y="68582"/>
                </a:lnTo>
                <a:lnTo>
                  <a:pt x="73667" y="65724"/>
                </a:lnTo>
                <a:lnTo>
                  <a:pt x="68668" y="63818"/>
                </a:lnTo>
                <a:lnTo>
                  <a:pt x="64382" y="61596"/>
                </a:lnTo>
                <a:lnTo>
                  <a:pt x="60573" y="59162"/>
                </a:lnTo>
                <a:lnTo>
                  <a:pt x="57081" y="56586"/>
                </a:lnTo>
                <a:lnTo>
                  <a:pt x="53800" y="54869"/>
                </a:lnTo>
                <a:lnTo>
                  <a:pt x="50660" y="53724"/>
                </a:lnTo>
                <a:lnTo>
                  <a:pt x="47615" y="52961"/>
                </a:lnTo>
                <a:lnTo>
                  <a:pt x="44632" y="53405"/>
                </a:lnTo>
                <a:lnTo>
                  <a:pt x="41691" y="54653"/>
                </a:lnTo>
                <a:lnTo>
                  <a:pt x="32951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390"/>
          <p:cNvSpPr/>
          <p:nvPr/>
        </p:nvSpPr>
        <p:spPr>
          <a:xfrm>
            <a:off x="3723322" y="6069329"/>
            <a:ext cx="308611" cy="367493"/>
          </a:xfrm>
          <a:custGeom>
            <a:avLst/>
            <a:gdLst/>
            <a:ahLst/>
            <a:cxnLst/>
            <a:rect l="0" t="0" r="0" b="0"/>
            <a:pathLst>
              <a:path w="308611" h="367493">
                <a:moveTo>
                  <a:pt x="0" y="0"/>
                </a:moveTo>
                <a:lnTo>
                  <a:pt x="13653" y="9103"/>
                </a:lnTo>
                <a:lnTo>
                  <a:pt x="22895" y="18651"/>
                </a:lnTo>
                <a:lnTo>
                  <a:pt x="30178" y="29245"/>
                </a:lnTo>
                <a:lnTo>
                  <a:pt x="36590" y="40303"/>
                </a:lnTo>
                <a:lnTo>
                  <a:pt x="54657" y="75442"/>
                </a:lnTo>
                <a:lnTo>
                  <a:pt x="61202" y="93158"/>
                </a:lnTo>
                <a:lnTo>
                  <a:pt x="67472" y="113540"/>
                </a:lnTo>
                <a:lnTo>
                  <a:pt x="73556" y="135701"/>
                </a:lnTo>
                <a:lnTo>
                  <a:pt x="79517" y="163810"/>
                </a:lnTo>
                <a:lnTo>
                  <a:pt x="85397" y="195885"/>
                </a:lnTo>
                <a:lnTo>
                  <a:pt x="91221" y="230603"/>
                </a:lnTo>
                <a:lnTo>
                  <a:pt x="96056" y="256605"/>
                </a:lnTo>
                <a:lnTo>
                  <a:pt x="100233" y="276798"/>
                </a:lnTo>
                <a:lnTo>
                  <a:pt x="103969" y="293117"/>
                </a:lnTo>
                <a:lnTo>
                  <a:pt x="106460" y="304949"/>
                </a:lnTo>
                <a:lnTo>
                  <a:pt x="108121" y="313789"/>
                </a:lnTo>
                <a:lnTo>
                  <a:pt x="109228" y="320636"/>
                </a:lnTo>
                <a:lnTo>
                  <a:pt x="109966" y="327105"/>
                </a:lnTo>
                <a:lnTo>
                  <a:pt x="110458" y="333323"/>
                </a:lnTo>
                <a:lnTo>
                  <a:pt x="111248" y="347888"/>
                </a:lnTo>
                <a:lnTo>
                  <a:pt x="111404" y="337077"/>
                </a:lnTo>
                <a:lnTo>
                  <a:pt x="111441" y="241318"/>
                </a:lnTo>
                <a:lnTo>
                  <a:pt x="113346" y="215172"/>
                </a:lnTo>
                <a:lnTo>
                  <a:pt x="116522" y="189168"/>
                </a:lnTo>
                <a:lnTo>
                  <a:pt x="120543" y="163260"/>
                </a:lnTo>
                <a:lnTo>
                  <a:pt x="124177" y="142178"/>
                </a:lnTo>
                <a:lnTo>
                  <a:pt x="127553" y="124313"/>
                </a:lnTo>
                <a:lnTo>
                  <a:pt x="130755" y="108593"/>
                </a:lnTo>
                <a:lnTo>
                  <a:pt x="134795" y="94303"/>
                </a:lnTo>
                <a:lnTo>
                  <a:pt x="139394" y="80966"/>
                </a:lnTo>
                <a:lnTo>
                  <a:pt x="144364" y="68265"/>
                </a:lnTo>
                <a:lnTo>
                  <a:pt x="148630" y="57893"/>
                </a:lnTo>
                <a:lnTo>
                  <a:pt x="152427" y="49073"/>
                </a:lnTo>
                <a:lnTo>
                  <a:pt x="155911" y="41288"/>
                </a:lnTo>
                <a:lnTo>
                  <a:pt x="160138" y="34193"/>
                </a:lnTo>
                <a:lnTo>
                  <a:pt x="164861" y="27558"/>
                </a:lnTo>
                <a:lnTo>
                  <a:pt x="169915" y="21230"/>
                </a:lnTo>
                <a:lnTo>
                  <a:pt x="175189" y="16058"/>
                </a:lnTo>
                <a:lnTo>
                  <a:pt x="180610" y="11659"/>
                </a:lnTo>
                <a:lnTo>
                  <a:pt x="186130" y="7772"/>
                </a:lnTo>
                <a:lnTo>
                  <a:pt x="194802" y="3455"/>
                </a:lnTo>
                <a:lnTo>
                  <a:pt x="201831" y="1536"/>
                </a:lnTo>
                <a:lnTo>
                  <a:pt x="208130" y="683"/>
                </a:lnTo>
                <a:lnTo>
                  <a:pt x="216645" y="2844"/>
                </a:lnTo>
                <a:lnTo>
                  <a:pt x="221583" y="4754"/>
                </a:lnTo>
                <a:lnTo>
                  <a:pt x="225826" y="7932"/>
                </a:lnTo>
                <a:lnTo>
                  <a:pt x="233083" y="16543"/>
                </a:lnTo>
                <a:lnTo>
                  <a:pt x="236351" y="23412"/>
                </a:lnTo>
                <a:lnTo>
                  <a:pt x="239482" y="31800"/>
                </a:lnTo>
                <a:lnTo>
                  <a:pt x="242522" y="41203"/>
                </a:lnTo>
                <a:lnTo>
                  <a:pt x="245501" y="51281"/>
                </a:lnTo>
                <a:lnTo>
                  <a:pt x="251352" y="72640"/>
                </a:lnTo>
                <a:lnTo>
                  <a:pt x="254246" y="88432"/>
                </a:lnTo>
                <a:lnTo>
                  <a:pt x="257127" y="107532"/>
                </a:lnTo>
                <a:lnTo>
                  <a:pt x="260000" y="128838"/>
                </a:lnTo>
                <a:lnTo>
                  <a:pt x="261916" y="156378"/>
                </a:lnTo>
                <a:lnTo>
                  <a:pt x="263193" y="188072"/>
                </a:lnTo>
                <a:lnTo>
                  <a:pt x="264045" y="222536"/>
                </a:lnTo>
                <a:lnTo>
                  <a:pt x="265565" y="248370"/>
                </a:lnTo>
                <a:lnTo>
                  <a:pt x="267531" y="268451"/>
                </a:lnTo>
                <a:lnTo>
                  <a:pt x="269793" y="284695"/>
                </a:lnTo>
                <a:lnTo>
                  <a:pt x="274849" y="315444"/>
                </a:lnTo>
                <a:lnTo>
                  <a:pt x="277530" y="330311"/>
                </a:lnTo>
                <a:lnTo>
                  <a:pt x="279317" y="341175"/>
                </a:lnTo>
                <a:lnTo>
                  <a:pt x="280509" y="349370"/>
                </a:lnTo>
                <a:lnTo>
                  <a:pt x="281304" y="355786"/>
                </a:lnTo>
                <a:lnTo>
                  <a:pt x="282786" y="360063"/>
                </a:lnTo>
                <a:lnTo>
                  <a:pt x="284726" y="362915"/>
                </a:lnTo>
                <a:lnTo>
                  <a:pt x="286973" y="364817"/>
                </a:lnTo>
                <a:lnTo>
                  <a:pt x="289422" y="366084"/>
                </a:lnTo>
                <a:lnTo>
                  <a:pt x="294685" y="367492"/>
                </a:lnTo>
                <a:lnTo>
                  <a:pt x="296469" y="365962"/>
                </a:lnTo>
                <a:lnTo>
                  <a:pt x="297658" y="363038"/>
                </a:lnTo>
                <a:lnTo>
                  <a:pt x="308610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391"/>
          <p:cNvSpPr/>
          <p:nvPr/>
        </p:nvSpPr>
        <p:spPr>
          <a:xfrm>
            <a:off x="4117810" y="6092590"/>
            <a:ext cx="299886" cy="420405"/>
          </a:xfrm>
          <a:custGeom>
            <a:avLst/>
            <a:gdLst/>
            <a:ahLst/>
            <a:cxnLst/>
            <a:rect l="0" t="0" r="0" b="0"/>
            <a:pathLst>
              <a:path w="299886" h="420405">
                <a:moveTo>
                  <a:pt x="102717" y="11030"/>
                </a:moveTo>
                <a:lnTo>
                  <a:pt x="98167" y="1928"/>
                </a:lnTo>
                <a:lnTo>
                  <a:pt x="94921" y="199"/>
                </a:lnTo>
                <a:lnTo>
                  <a:pt x="90852" y="0"/>
                </a:lnTo>
                <a:lnTo>
                  <a:pt x="86234" y="819"/>
                </a:lnTo>
                <a:lnTo>
                  <a:pt x="83156" y="2317"/>
                </a:lnTo>
                <a:lnTo>
                  <a:pt x="81104" y="4269"/>
                </a:lnTo>
                <a:lnTo>
                  <a:pt x="75014" y="13740"/>
                </a:lnTo>
                <a:lnTo>
                  <a:pt x="38615" y="68572"/>
                </a:lnTo>
                <a:lnTo>
                  <a:pt x="33312" y="77966"/>
                </a:lnTo>
                <a:lnTo>
                  <a:pt x="28825" y="87087"/>
                </a:lnTo>
                <a:lnTo>
                  <a:pt x="24880" y="96024"/>
                </a:lnTo>
                <a:lnTo>
                  <a:pt x="21298" y="105793"/>
                </a:lnTo>
                <a:lnTo>
                  <a:pt x="17958" y="116115"/>
                </a:lnTo>
                <a:lnTo>
                  <a:pt x="14779" y="126807"/>
                </a:lnTo>
                <a:lnTo>
                  <a:pt x="8706" y="148846"/>
                </a:lnTo>
                <a:lnTo>
                  <a:pt x="5753" y="160057"/>
                </a:lnTo>
                <a:lnTo>
                  <a:pt x="3784" y="171341"/>
                </a:lnTo>
                <a:lnTo>
                  <a:pt x="2472" y="182674"/>
                </a:lnTo>
                <a:lnTo>
                  <a:pt x="1597" y="194039"/>
                </a:lnTo>
                <a:lnTo>
                  <a:pt x="1014" y="205426"/>
                </a:lnTo>
                <a:lnTo>
                  <a:pt x="366" y="228238"/>
                </a:lnTo>
                <a:lnTo>
                  <a:pt x="0" y="276153"/>
                </a:lnTo>
                <a:lnTo>
                  <a:pt x="1855" y="292554"/>
                </a:lnTo>
                <a:lnTo>
                  <a:pt x="4996" y="308250"/>
                </a:lnTo>
                <a:lnTo>
                  <a:pt x="8994" y="323476"/>
                </a:lnTo>
                <a:lnTo>
                  <a:pt x="13565" y="335533"/>
                </a:lnTo>
                <a:lnTo>
                  <a:pt x="18517" y="345475"/>
                </a:lnTo>
                <a:lnTo>
                  <a:pt x="23724" y="354008"/>
                </a:lnTo>
                <a:lnTo>
                  <a:pt x="29100" y="361602"/>
                </a:lnTo>
                <a:lnTo>
                  <a:pt x="34589" y="368569"/>
                </a:lnTo>
                <a:lnTo>
                  <a:pt x="40154" y="375120"/>
                </a:lnTo>
                <a:lnTo>
                  <a:pt x="48876" y="382398"/>
                </a:lnTo>
                <a:lnTo>
                  <a:pt x="52536" y="384338"/>
                </a:lnTo>
                <a:lnTo>
                  <a:pt x="55928" y="384680"/>
                </a:lnTo>
                <a:lnTo>
                  <a:pt x="59142" y="383955"/>
                </a:lnTo>
                <a:lnTo>
                  <a:pt x="65252" y="380609"/>
                </a:lnTo>
                <a:lnTo>
                  <a:pt x="71144" y="375947"/>
                </a:lnTo>
                <a:lnTo>
                  <a:pt x="79815" y="363417"/>
                </a:lnTo>
                <a:lnTo>
                  <a:pt x="88093" y="353066"/>
                </a:lnTo>
                <a:lnTo>
                  <a:pt x="92968" y="347639"/>
                </a:lnTo>
                <a:lnTo>
                  <a:pt x="96218" y="341163"/>
                </a:lnTo>
                <a:lnTo>
                  <a:pt x="98384" y="333989"/>
                </a:lnTo>
                <a:lnTo>
                  <a:pt x="99828" y="326348"/>
                </a:lnTo>
                <a:lnTo>
                  <a:pt x="109053" y="289919"/>
                </a:lnTo>
                <a:lnTo>
                  <a:pt x="115514" y="265536"/>
                </a:lnTo>
                <a:lnTo>
                  <a:pt x="121726" y="238803"/>
                </a:lnTo>
                <a:lnTo>
                  <a:pt x="133708" y="181160"/>
                </a:lnTo>
                <a:lnTo>
                  <a:pt x="137665" y="153025"/>
                </a:lnTo>
                <a:lnTo>
                  <a:pt x="140303" y="125696"/>
                </a:lnTo>
                <a:lnTo>
                  <a:pt x="142062" y="98904"/>
                </a:lnTo>
                <a:lnTo>
                  <a:pt x="144187" y="81995"/>
                </a:lnTo>
                <a:lnTo>
                  <a:pt x="146556" y="71675"/>
                </a:lnTo>
                <a:lnTo>
                  <a:pt x="150776" y="62748"/>
                </a:lnTo>
                <a:lnTo>
                  <a:pt x="151902" y="61701"/>
                </a:lnTo>
                <a:lnTo>
                  <a:pt x="152652" y="61956"/>
                </a:lnTo>
                <a:lnTo>
                  <a:pt x="153485" y="67318"/>
                </a:lnTo>
                <a:lnTo>
                  <a:pt x="153707" y="71415"/>
                </a:lnTo>
                <a:lnTo>
                  <a:pt x="164115" y="124228"/>
                </a:lnTo>
                <a:lnTo>
                  <a:pt x="183774" y="217607"/>
                </a:lnTo>
                <a:lnTo>
                  <a:pt x="188188" y="237331"/>
                </a:lnTo>
                <a:lnTo>
                  <a:pt x="191130" y="255242"/>
                </a:lnTo>
                <a:lnTo>
                  <a:pt x="193091" y="271945"/>
                </a:lnTo>
                <a:lnTo>
                  <a:pt x="194400" y="287843"/>
                </a:lnTo>
                <a:lnTo>
                  <a:pt x="196223" y="301299"/>
                </a:lnTo>
                <a:lnTo>
                  <a:pt x="198392" y="313128"/>
                </a:lnTo>
                <a:lnTo>
                  <a:pt x="200791" y="323871"/>
                </a:lnTo>
                <a:lnTo>
                  <a:pt x="203342" y="333890"/>
                </a:lnTo>
                <a:lnTo>
                  <a:pt x="205995" y="343428"/>
                </a:lnTo>
                <a:lnTo>
                  <a:pt x="208717" y="352644"/>
                </a:lnTo>
                <a:lnTo>
                  <a:pt x="213388" y="362597"/>
                </a:lnTo>
                <a:lnTo>
                  <a:pt x="219360" y="373043"/>
                </a:lnTo>
                <a:lnTo>
                  <a:pt x="226200" y="383817"/>
                </a:lnTo>
                <a:lnTo>
                  <a:pt x="231711" y="391952"/>
                </a:lnTo>
                <a:lnTo>
                  <a:pt x="240375" y="403531"/>
                </a:lnTo>
                <a:lnTo>
                  <a:pt x="244972" y="407952"/>
                </a:lnTo>
                <a:lnTo>
                  <a:pt x="249941" y="411852"/>
                </a:lnTo>
                <a:lnTo>
                  <a:pt x="255159" y="415405"/>
                </a:lnTo>
                <a:lnTo>
                  <a:pt x="263496" y="419352"/>
                </a:lnTo>
                <a:lnTo>
                  <a:pt x="267053" y="420404"/>
                </a:lnTo>
                <a:lnTo>
                  <a:pt x="271329" y="420154"/>
                </a:lnTo>
                <a:lnTo>
                  <a:pt x="276086" y="419034"/>
                </a:lnTo>
                <a:lnTo>
                  <a:pt x="281161" y="417335"/>
                </a:lnTo>
                <a:lnTo>
                  <a:pt x="289341" y="412908"/>
                </a:lnTo>
                <a:lnTo>
                  <a:pt x="299885" y="4053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392"/>
          <p:cNvSpPr/>
          <p:nvPr/>
        </p:nvSpPr>
        <p:spPr>
          <a:xfrm>
            <a:off x="4470705" y="5915025"/>
            <a:ext cx="101296" cy="617221"/>
          </a:xfrm>
          <a:custGeom>
            <a:avLst/>
            <a:gdLst/>
            <a:ahLst/>
            <a:cxnLst/>
            <a:rect l="0" t="0" r="0" b="0"/>
            <a:pathLst>
              <a:path w="101296" h="617221">
                <a:moveTo>
                  <a:pt x="24142" y="0"/>
                </a:moveTo>
                <a:lnTo>
                  <a:pt x="19591" y="13652"/>
                </a:lnTo>
                <a:lnTo>
                  <a:pt x="16761" y="31244"/>
                </a:lnTo>
                <a:lnTo>
                  <a:pt x="15411" y="38927"/>
                </a:lnTo>
                <a:lnTo>
                  <a:pt x="13559" y="47858"/>
                </a:lnTo>
                <a:lnTo>
                  <a:pt x="11372" y="57623"/>
                </a:lnTo>
                <a:lnTo>
                  <a:pt x="8961" y="72705"/>
                </a:lnTo>
                <a:lnTo>
                  <a:pt x="3743" y="112323"/>
                </a:lnTo>
                <a:lnTo>
                  <a:pt x="1970" y="131080"/>
                </a:lnTo>
                <a:lnTo>
                  <a:pt x="788" y="148346"/>
                </a:lnTo>
                <a:lnTo>
                  <a:pt x="0" y="164620"/>
                </a:lnTo>
                <a:lnTo>
                  <a:pt x="427" y="191662"/>
                </a:lnTo>
                <a:lnTo>
                  <a:pt x="3442" y="264888"/>
                </a:lnTo>
                <a:lnTo>
                  <a:pt x="7957" y="336168"/>
                </a:lnTo>
                <a:lnTo>
                  <a:pt x="10495" y="369844"/>
                </a:lnTo>
                <a:lnTo>
                  <a:pt x="13139" y="397057"/>
                </a:lnTo>
                <a:lnTo>
                  <a:pt x="15854" y="419963"/>
                </a:lnTo>
                <a:lnTo>
                  <a:pt x="18617" y="439995"/>
                </a:lnTo>
                <a:lnTo>
                  <a:pt x="24226" y="474953"/>
                </a:lnTo>
                <a:lnTo>
                  <a:pt x="27056" y="490943"/>
                </a:lnTo>
                <a:lnTo>
                  <a:pt x="29894" y="504460"/>
                </a:lnTo>
                <a:lnTo>
                  <a:pt x="32740" y="516329"/>
                </a:lnTo>
                <a:lnTo>
                  <a:pt x="35588" y="527099"/>
                </a:lnTo>
                <a:lnTo>
                  <a:pt x="39393" y="537137"/>
                </a:lnTo>
                <a:lnTo>
                  <a:pt x="43834" y="546686"/>
                </a:lnTo>
                <a:lnTo>
                  <a:pt x="60099" y="577993"/>
                </a:lnTo>
                <a:lnTo>
                  <a:pt x="69510" y="596601"/>
                </a:lnTo>
                <a:lnTo>
                  <a:pt x="73437" y="601569"/>
                </a:lnTo>
                <a:lnTo>
                  <a:pt x="77960" y="605833"/>
                </a:lnTo>
                <a:lnTo>
                  <a:pt x="82881" y="609629"/>
                </a:lnTo>
                <a:lnTo>
                  <a:pt x="87114" y="612159"/>
                </a:lnTo>
                <a:lnTo>
                  <a:pt x="90888" y="613846"/>
                </a:lnTo>
                <a:lnTo>
                  <a:pt x="101295" y="6172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393"/>
          <p:cNvSpPr/>
          <p:nvPr/>
        </p:nvSpPr>
        <p:spPr>
          <a:xfrm>
            <a:off x="4743450" y="6215062"/>
            <a:ext cx="437198" cy="60009"/>
          </a:xfrm>
          <a:custGeom>
            <a:avLst/>
            <a:gdLst/>
            <a:ahLst/>
            <a:cxnLst/>
            <a:rect l="0" t="0" r="0" b="0"/>
            <a:pathLst>
              <a:path w="437198" h="60009">
                <a:moveTo>
                  <a:pt x="0" y="60008"/>
                </a:moveTo>
                <a:lnTo>
                  <a:pt x="13652" y="55457"/>
                </a:lnTo>
                <a:lnTo>
                  <a:pt x="18626" y="53164"/>
                </a:lnTo>
                <a:lnTo>
                  <a:pt x="22895" y="50683"/>
                </a:lnTo>
                <a:lnTo>
                  <a:pt x="26693" y="48076"/>
                </a:lnTo>
                <a:lnTo>
                  <a:pt x="33035" y="46338"/>
                </a:lnTo>
                <a:lnTo>
                  <a:pt x="41074" y="45180"/>
                </a:lnTo>
                <a:lnTo>
                  <a:pt x="50242" y="44407"/>
                </a:lnTo>
                <a:lnTo>
                  <a:pt x="60164" y="42940"/>
                </a:lnTo>
                <a:lnTo>
                  <a:pt x="70590" y="41010"/>
                </a:lnTo>
                <a:lnTo>
                  <a:pt x="119247" y="31067"/>
                </a:lnTo>
                <a:lnTo>
                  <a:pt x="130933" y="29283"/>
                </a:lnTo>
                <a:lnTo>
                  <a:pt x="141581" y="28095"/>
                </a:lnTo>
                <a:lnTo>
                  <a:pt x="151537" y="27303"/>
                </a:lnTo>
                <a:lnTo>
                  <a:pt x="162937" y="25822"/>
                </a:lnTo>
                <a:lnTo>
                  <a:pt x="175300" y="23882"/>
                </a:lnTo>
                <a:lnTo>
                  <a:pt x="188304" y="21636"/>
                </a:lnTo>
                <a:lnTo>
                  <a:pt x="213166" y="19187"/>
                </a:lnTo>
                <a:lnTo>
                  <a:pt x="314091" y="11189"/>
                </a:lnTo>
                <a:lnTo>
                  <a:pt x="338934" y="8412"/>
                </a:lnTo>
                <a:lnTo>
                  <a:pt x="360258" y="5608"/>
                </a:lnTo>
                <a:lnTo>
                  <a:pt x="376380" y="3739"/>
                </a:lnTo>
                <a:lnTo>
                  <a:pt x="389032" y="2493"/>
                </a:lnTo>
                <a:lnTo>
                  <a:pt x="399372" y="1662"/>
                </a:lnTo>
                <a:lnTo>
                  <a:pt x="408171" y="1108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394"/>
          <p:cNvSpPr/>
          <p:nvPr/>
        </p:nvSpPr>
        <p:spPr>
          <a:xfrm>
            <a:off x="4902268" y="6043612"/>
            <a:ext cx="81212" cy="548641"/>
          </a:xfrm>
          <a:custGeom>
            <a:avLst/>
            <a:gdLst/>
            <a:ahLst/>
            <a:cxnLst/>
            <a:rect l="0" t="0" r="0" b="0"/>
            <a:pathLst>
              <a:path w="81212" h="548641">
                <a:moveTo>
                  <a:pt x="81211" y="0"/>
                </a:moveTo>
                <a:lnTo>
                  <a:pt x="59069" y="22143"/>
                </a:lnTo>
                <a:lnTo>
                  <a:pt x="55972" y="29049"/>
                </a:lnTo>
                <a:lnTo>
                  <a:pt x="52003" y="39369"/>
                </a:lnTo>
                <a:lnTo>
                  <a:pt x="47451" y="51963"/>
                </a:lnTo>
                <a:lnTo>
                  <a:pt x="42512" y="64170"/>
                </a:lnTo>
                <a:lnTo>
                  <a:pt x="37314" y="76118"/>
                </a:lnTo>
                <a:lnTo>
                  <a:pt x="31944" y="87892"/>
                </a:lnTo>
                <a:lnTo>
                  <a:pt x="28364" y="99552"/>
                </a:lnTo>
                <a:lnTo>
                  <a:pt x="25977" y="111136"/>
                </a:lnTo>
                <a:lnTo>
                  <a:pt x="24386" y="122668"/>
                </a:lnTo>
                <a:lnTo>
                  <a:pt x="20078" y="148182"/>
                </a:lnTo>
                <a:lnTo>
                  <a:pt x="17596" y="161653"/>
                </a:lnTo>
                <a:lnTo>
                  <a:pt x="15941" y="176349"/>
                </a:lnTo>
                <a:lnTo>
                  <a:pt x="14838" y="191861"/>
                </a:lnTo>
                <a:lnTo>
                  <a:pt x="6078" y="388592"/>
                </a:lnTo>
                <a:lnTo>
                  <a:pt x="829" y="458140"/>
                </a:lnTo>
                <a:lnTo>
                  <a:pt x="0" y="482591"/>
                </a:lnTo>
                <a:lnTo>
                  <a:pt x="401" y="501750"/>
                </a:lnTo>
                <a:lnTo>
                  <a:pt x="4059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395"/>
          <p:cNvSpPr/>
          <p:nvPr/>
        </p:nvSpPr>
        <p:spPr>
          <a:xfrm>
            <a:off x="5361927" y="6103620"/>
            <a:ext cx="50178" cy="390969"/>
          </a:xfrm>
          <a:custGeom>
            <a:avLst/>
            <a:gdLst/>
            <a:ahLst/>
            <a:cxnLst/>
            <a:rect l="0" t="0" r="0" b="0"/>
            <a:pathLst>
              <a:path w="50178" h="390969">
                <a:moveTo>
                  <a:pt x="50177" y="0"/>
                </a:moveTo>
                <a:lnTo>
                  <a:pt x="41076" y="13652"/>
                </a:lnTo>
                <a:lnTo>
                  <a:pt x="37442" y="18626"/>
                </a:lnTo>
                <a:lnTo>
                  <a:pt x="34068" y="22895"/>
                </a:lnTo>
                <a:lnTo>
                  <a:pt x="30865" y="26693"/>
                </a:lnTo>
                <a:lnTo>
                  <a:pt x="28730" y="32083"/>
                </a:lnTo>
                <a:lnTo>
                  <a:pt x="27307" y="38534"/>
                </a:lnTo>
                <a:lnTo>
                  <a:pt x="26358" y="45691"/>
                </a:lnTo>
                <a:lnTo>
                  <a:pt x="23820" y="57131"/>
                </a:lnTo>
                <a:lnTo>
                  <a:pt x="15921" y="87621"/>
                </a:lnTo>
                <a:lnTo>
                  <a:pt x="13052" y="103181"/>
                </a:lnTo>
                <a:lnTo>
                  <a:pt x="11140" y="118318"/>
                </a:lnTo>
                <a:lnTo>
                  <a:pt x="9865" y="133171"/>
                </a:lnTo>
                <a:lnTo>
                  <a:pt x="9015" y="146883"/>
                </a:lnTo>
                <a:lnTo>
                  <a:pt x="6866" y="193910"/>
                </a:lnTo>
                <a:lnTo>
                  <a:pt x="1573" y="278540"/>
                </a:lnTo>
                <a:lnTo>
                  <a:pt x="0" y="316518"/>
                </a:lnTo>
                <a:lnTo>
                  <a:pt x="534" y="334837"/>
                </a:lnTo>
                <a:lnTo>
                  <a:pt x="1842" y="353717"/>
                </a:lnTo>
                <a:lnTo>
                  <a:pt x="3666" y="372971"/>
                </a:lnTo>
                <a:lnTo>
                  <a:pt x="4883" y="383903"/>
                </a:lnTo>
                <a:lnTo>
                  <a:pt x="5694" y="389285"/>
                </a:lnTo>
                <a:lnTo>
                  <a:pt x="6234" y="390968"/>
                </a:lnTo>
                <a:lnTo>
                  <a:pt x="7547" y="390185"/>
                </a:lnTo>
                <a:lnTo>
                  <a:pt x="9374" y="387758"/>
                </a:lnTo>
                <a:lnTo>
                  <a:pt x="15888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396"/>
          <p:cNvSpPr/>
          <p:nvPr/>
        </p:nvSpPr>
        <p:spPr>
          <a:xfrm>
            <a:off x="5600804" y="5932170"/>
            <a:ext cx="145629" cy="498254"/>
          </a:xfrm>
          <a:custGeom>
            <a:avLst/>
            <a:gdLst/>
            <a:ahLst/>
            <a:cxnLst/>
            <a:rect l="0" t="0" r="0" b="0"/>
            <a:pathLst>
              <a:path w="145629" h="498254">
                <a:moveTo>
                  <a:pt x="8468" y="128587"/>
                </a:moveTo>
                <a:lnTo>
                  <a:pt x="3917" y="142240"/>
                </a:lnTo>
                <a:lnTo>
                  <a:pt x="1087" y="155281"/>
                </a:lnTo>
                <a:lnTo>
                  <a:pt x="425" y="167121"/>
                </a:lnTo>
                <a:lnTo>
                  <a:pt x="131" y="184766"/>
                </a:lnTo>
                <a:lnTo>
                  <a:pt x="0" y="211658"/>
                </a:lnTo>
                <a:lnTo>
                  <a:pt x="918" y="228735"/>
                </a:lnTo>
                <a:lnTo>
                  <a:pt x="2482" y="247740"/>
                </a:lnTo>
                <a:lnTo>
                  <a:pt x="4477" y="268030"/>
                </a:lnTo>
                <a:lnTo>
                  <a:pt x="5808" y="285366"/>
                </a:lnTo>
                <a:lnTo>
                  <a:pt x="6695" y="300734"/>
                </a:lnTo>
                <a:lnTo>
                  <a:pt x="7286" y="314789"/>
                </a:lnTo>
                <a:lnTo>
                  <a:pt x="9585" y="334637"/>
                </a:lnTo>
                <a:lnTo>
                  <a:pt x="13023" y="358346"/>
                </a:lnTo>
                <a:lnTo>
                  <a:pt x="17219" y="384630"/>
                </a:lnTo>
                <a:lnTo>
                  <a:pt x="20017" y="405010"/>
                </a:lnTo>
                <a:lnTo>
                  <a:pt x="21883" y="421454"/>
                </a:lnTo>
                <a:lnTo>
                  <a:pt x="23126" y="435274"/>
                </a:lnTo>
                <a:lnTo>
                  <a:pt x="25860" y="448298"/>
                </a:lnTo>
                <a:lnTo>
                  <a:pt x="29588" y="460790"/>
                </a:lnTo>
                <a:lnTo>
                  <a:pt x="33978" y="472928"/>
                </a:lnTo>
                <a:lnTo>
                  <a:pt x="36905" y="481973"/>
                </a:lnTo>
                <a:lnTo>
                  <a:pt x="40157" y="494563"/>
                </a:lnTo>
                <a:lnTo>
                  <a:pt x="40071" y="497349"/>
                </a:lnTo>
                <a:lnTo>
                  <a:pt x="39062" y="498253"/>
                </a:lnTo>
                <a:lnTo>
                  <a:pt x="37436" y="497904"/>
                </a:lnTo>
                <a:lnTo>
                  <a:pt x="36353" y="496718"/>
                </a:lnTo>
                <a:lnTo>
                  <a:pt x="35631" y="494975"/>
                </a:lnTo>
                <a:lnTo>
                  <a:pt x="32074" y="480352"/>
                </a:lnTo>
                <a:lnTo>
                  <a:pt x="29920" y="471682"/>
                </a:lnTo>
                <a:lnTo>
                  <a:pt x="27532" y="463044"/>
                </a:lnTo>
                <a:lnTo>
                  <a:pt x="22339" y="445827"/>
                </a:lnTo>
                <a:lnTo>
                  <a:pt x="14060" y="420069"/>
                </a:lnTo>
                <a:lnTo>
                  <a:pt x="12196" y="407681"/>
                </a:lnTo>
                <a:lnTo>
                  <a:pt x="10953" y="392755"/>
                </a:lnTo>
                <a:lnTo>
                  <a:pt x="10125" y="376136"/>
                </a:lnTo>
                <a:lnTo>
                  <a:pt x="9205" y="344972"/>
                </a:lnTo>
                <a:lnTo>
                  <a:pt x="8959" y="329993"/>
                </a:lnTo>
                <a:lnTo>
                  <a:pt x="9748" y="313341"/>
                </a:lnTo>
                <a:lnTo>
                  <a:pt x="11227" y="295571"/>
                </a:lnTo>
                <a:lnTo>
                  <a:pt x="13164" y="277057"/>
                </a:lnTo>
                <a:lnTo>
                  <a:pt x="15409" y="260905"/>
                </a:lnTo>
                <a:lnTo>
                  <a:pt x="17858" y="246327"/>
                </a:lnTo>
                <a:lnTo>
                  <a:pt x="20443" y="232798"/>
                </a:lnTo>
                <a:lnTo>
                  <a:pt x="24071" y="219968"/>
                </a:lnTo>
                <a:lnTo>
                  <a:pt x="28395" y="207606"/>
                </a:lnTo>
                <a:lnTo>
                  <a:pt x="33183" y="195554"/>
                </a:lnTo>
                <a:lnTo>
                  <a:pt x="37327" y="183709"/>
                </a:lnTo>
                <a:lnTo>
                  <a:pt x="41042" y="172003"/>
                </a:lnTo>
                <a:lnTo>
                  <a:pt x="44471" y="160388"/>
                </a:lnTo>
                <a:lnTo>
                  <a:pt x="49615" y="148835"/>
                </a:lnTo>
                <a:lnTo>
                  <a:pt x="55903" y="137323"/>
                </a:lnTo>
                <a:lnTo>
                  <a:pt x="62951" y="125839"/>
                </a:lnTo>
                <a:lnTo>
                  <a:pt x="69555" y="114372"/>
                </a:lnTo>
                <a:lnTo>
                  <a:pt x="81973" y="91472"/>
                </a:lnTo>
                <a:lnTo>
                  <a:pt x="87951" y="80984"/>
                </a:lnTo>
                <a:lnTo>
                  <a:pt x="93842" y="71134"/>
                </a:lnTo>
                <a:lnTo>
                  <a:pt x="99674" y="61710"/>
                </a:lnTo>
                <a:lnTo>
                  <a:pt x="105467" y="53522"/>
                </a:lnTo>
                <a:lnTo>
                  <a:pt x="111234" y="46159"/>
                </a:lnTo>
                <a:lnTo>
                  <a:pt x="116984" y="39345"/>
                </a:lnTo>
                <a:lnTo>
                  <a:pt x="122722" y="31945"/>
                </a:lnTo>
                <a:lnTo>
                  <a:pt x="128452" y="24154"/>
                </a:lnTo>
                <a:lnTo>
                  <a:pt x="1456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397"/>
          <p:cNvSpPr/>
          <p:nvPr/>
        </p:nvSpPr>
        <p:spPr>
          <a:xfrm>
            <a:off x="5823584" y="6000750"/>
            <a:ext cx="231459" cy="455634"/>
          </a:xfrm>
          <a:custGeom>
            <a:avLst/>
            <a:gdLst/>
            <a:ahLst/>
            <a:cxnLst/>
            <a:rect l="0" t="0" r="0" b="0"/>
            <a:pathLst>
              <a:path w="231459" h="455634">
                <a:moveTo>
                  <a:pt x="0" y="0"/>
                </a:moveTo>
                <a:lnTo>
                  <a:pt x="0" y="13652"/>
                </a:lnTo>
                <a:lnTo>
                  <a:pt x="4552" y="81303"/>
                </a:lnTo>
                <a:lnTo>
                  <a:pt x="11932" y="166118"/>
                </a:lnTo>
                <a:lnTo>
                  <a:pt x="14622" y="189803"/>
                </a:lnTo>
                <a:lnTo>
                  <a:pt x="17368" y="210355"/>
                </a:lnTo>
                <a:lnTo>
                  <a:pt x="20152" y="228819"/>
                </a:lnTo>
                <a:lnTo>
                  <a:pt x="22959" y="243986"/>
                </a:lnTo>
                <a:lnTo>
                  <a:pt x="25784" y="256955"/>
                </a:lnTo>
                <a:lnTo>
                  <a:pt x="28620" y="268458"/>
                </a:lnTo>
                <a:lnTo>
                  <a:pt x="34310" y="293939"/>
                </a:lnTo>
                <a:lnTo>
                  <a:pt x="37161" y="307402"/>
                </a:lnTo>
                <a:lnTo>
                  <a:pt x="39062" y="319235"/>
                </a:lnTo>
                <a:lnTo>
                  <a:pt x="40329" y="329981"/>
                </a:lnTo>
                <a:lnTo>
                  <a:pt x="41173" y="340002"/>
                </a:lnTo>
                <a:lnTo>
                  <a:pt x="43641" y="349540"/>
                </a:lnTo>
                <a:lnTo>
                  <a:pt x="47192" y="358757"/>
                </a:lnTo>
                <a:lnTo>
                  <a:pt x="51464" y="367758"/>
                </a:lnTo>
                <a:lnTo>
                  <a:pt x="54312" y="377570"/>
                </a:lnTo>
                <a:lnTo>
                  <a:pt x="56211" y="387920"/>
                </a:lnTo>
                <a:lnTo>
                  <a:pt x="57477" y="398631"/>
                </a:lnTo>
                <a:lnTo>
                  <a:pt x="60225" y="409581"/>
                </a:lnTo>
                <a:lnTo>
                  <a:pt x="63963" y="420692"/>
                </a:lnTo>
                <a:lnTo>
                  <a:pt x="68360" y="431908"/>
                </a:lnTo>
                <a:lnTo>
                  <a:pt x="71291" y="440339"/>
                </a:lnTo>
                <a:lnTo>
                  <a:pt x="74548" y="452246"/>
                </a:lnTo>
                <a:lnTo>
                  <a:pt x="75416" y="454850"/>
                </a:lnTo>
                <a:lnTo>
                  <a:pt x="75995" y="455633"/>
                </a:lnTo>
                <a:lnTo>
                  <a:pt x="76381" y="455203"/>
                </a:lnTo>
                <a:lnTo>
                  <a:pt x="76924" y="445496"/>
                </a:lnTo>
                <a:lnTo>
                  <a:pt x="74511" y="435805"/>
                </a:lnTo>
                <a:lnTo>
                  <a:pt x="72535" y="430554"/>
                </a:lnTo>
                <a:lnTo>
                  <a:pt x="71217" y="420387"/>
                </a:lnTo>
                <a:lnTo>
                  <a:pt x="70338" y="406940"/>
                </a:lnTo>
                <a:lnTo>
                  <a:pt x="69362" y="377077"/>
                </a:lnTo>
                <a:lnTo>
                  <a:pt x="68812" y="334082"/>
                </a:lnTo>
                <a:lnTo>
                  <a:pt x="68684" y="292308"/>
                </a:lnTo>
                <a:lnTo>
                  <a:pt x="69602" y="273930"/>
                </a:lnTo>
                <a:lnTo>
                  <a:pt x="71166" y="257867"/>
                </a:lnTo>
                <a:lnTo>
                  <a:pt x="73162" y="243349"/>
                </a:lnTo>
                <a:lnTo>
                  <a:pt x="76398" y="226050"/>
                </a:lnTo>
                <a:lnTo>
                  <a:pt x="85073" y="186509"/>
                </a:lnTo>
                <a:lnTo>
                  <a:pt x="90053" y="170059"/>
                </a:lnTo>
                <a:lnTo>
                  <a:pt x="95278" y="156235"/>
                </a:lnTo>
                <a:lnTo>
                  <a:pt x="100666" y="144162"/>
                </a:lnTo>
                <a:lnTo>
                  <a:pt x="106163" y="133255"/>
                </a:lnTo>
                <a:lnTo>
                  <a:pt x="111733" y="123127"/>
                </a:lnTo>
                <a:lnTo>
                  <a:pt x="117352" y="113517"/>
                </a:lnTo>
                <a:lnTo>
                  <a:pt x="128674" y="95219"/>
                </a:lnTo>
                <a:lnTo>
                  <a:pt x="134360" y="86340"/>
                </a:lnTo>
                <a:lnTo>
                  <a:pt x="140057" y="78514"/>
                </a:lnTo>
                <a:lnTo>
                  <a:pt x="145759" y="71393"/>
                </a:lnTo>
                <a:lnTo>
                  <a:pt x="151465" y="64740"/>
                </a:lnTo>
                <a:lnTo>
                  <a:pt x="160032" y="56495"/>
                </a:lnTo>
                <a:lnTo>
                  <a:pt x="170505" y="47188"/>
                </a:lnTo>
                <a:lnTo>
                  <a:pt x="182250" y="37174"/>
                </a:lnTo>
                <a:lnTo>
                  <a:pt x="191986" y="29545"/>
                </a:lnTo>
                <a:lnTo>
                  <a:pt x="200381" y="23507"/>
                </a:lnTo>
                <a:lnTo>
                  <a:pt x="231458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398"/>
          <p:cNvSpPr/>
          <p:nvPr/>
        </p:nvSpPr>
        <p:spPr>
          <a:xfrm>
            <a:off x="6102763" y="6060757"/>
            <a:ext cx="260890" cy="374821"/>
          </a:xfrm>
          <a:custGeom>
            <a:avLst/>
            <a:gdLst/>
            <a:ahLst/>
            <a:cxnLst/>
            <a:rect l="0" t="0" r="0" b="0"/>
            <a:pathLst>
              <a:path w="260890" h="374821">
                <a:moveTo>
                  <a:pt x="158019" y="0"/>
                </a:moveTo>
                <a:lnTo>
                  <a:pt x="148918" y="4551"/>
                </a:lnTo>
                <a:lnTo>
                  <a:pt x="144332" y="7797"/>
                </a:lnTo>
                <a:lnTo>
                  <a:pt x="139369" y="11865"/>
                </a:lnTo>
                <a:lnTo>
                  <a:pt x="134156" y="16483"/>
                </a:lnTo>
                <a:lnTo>
                  <a:pt x="128775" y="20514"/>
                </a:lnTo>
                <a:lnTo>
                  <a:pt x="123283" y="24153"/>
                </a:lnTo>
                <a:lnTo>
                  <a:pt x="117716" y="27533"/>
                </a:lnTo>
                <a:lnTo>
                  <a:pt x="113053" y="30737"/>
                </a:lnTo>
                <a:lnTo>
                  <a:pt x="105332" y="36839"/>
                </a:lnTo>
                <a:lnTo>
                  <a:pt x="99082" y="42657"/>
                </a:lnTo>
                <a:lnTo>
                  <a:pt x="81977" y="59281"/>
                </a:lnTo>
                <a:lnTo>
                  <a:pt x="74939" y="67143"/>
                </a:lnTo>
                <a:lnTo>
                  <a:pt x="69295" y="74290"/>
                </a:lnTo>
                <a:lnTo>
                  <a:pt x="59531" y="88263"/>
                </a:lnTo>
                <a:lnTo>
                  <a:pt x="32114" y="128922"/>
                </a:lnTo>
                <a:lnTo>
                  <a:pt x="27410" y="137383"/>
                </a:lnTo>
                <a:lnTo>
                  <a:pt x="23321" y="145881"/>
                </a:lnTo>
                <a:lnTo>
                  <a:pt x="19643" y="154405"/>
                </a:lnTo>
                <a:lnTo>
                  <a:pt x="16239" y="166753"/>
                </a:lnTo>
                <a:lnTo>
                  <a:pt x="13016" y="181654"/>
                </a:lnTo>
                <a:lnTo>
                  <a:pt x="9916" y="198255"/>
                </a:lnTo>
                <a:lnTo>
                  <a:pt x="3930" y="226861"/>
                </a:lnTo>
                <a:lnTo>
                  <a:pt x="1000" y="239823"/>
                </a:lnTo>
                <a:lnTo>
                  <a:pt x="0" y="254180"/>
                </a:lnTo>
                <a:lnTo>
                  <a:pt x="286" y="269466"/>
                </a:lnTo>
                <a:lnTo>
                  <a:pt x="2190" y="297880"/>
                </a:lnTo>
                <a:lnTo>
                  <a:pt x="3037" y="316859"/>
                </a:lnTo>
                <a:lnTo>
                  <a:pt x="4215" y="324587"/>
                </a:lnTo>
                <a:lnTo>
                  <a:pt x="5954" y="331643"/>
                </a:lnTo>
                <a:lnTo>
                  <a:pt x="8064" y="338253"/>
                </a:lnTo>
                <a:lnTo>
                  <a:pt x="12950" y="348138"/>
                </a:lnTo>
                <a:lnTo>
                  <a:pt x="15586" y="352107"/>
                </a:lnTo>
                <a:lnTo>
                  <a:pt x="18296" y="354753"/>
                </a:lnTo>
                <a:lnTo>
                  <a:pt x="21056" y="356517"/>
                </a:lnTo>
                <a:lnTo>
                  <a:pt x="23848" y="357693"/>
                </a:lnTo>
                <a:lnTo>
                  <a:pt x="27614" y="358477"/>
                </a:lnTo>
                <a:lnTo>
                  <a:pt x="32030" y="359000"/>
                </a:lnTo>
                <a:lnTo>
                  <a:pt x="43704" y="359839"/>
                </a:lnTo>
                <a:lnTo>
                  <a:pt x="45614" y="358955"/>
                </a:lnTo>
                <a:lnTo>
                  <a:pt x="52853" y="353161"/>
                </a:lnTo>
                <a:lnTo>
                  <a:pt x="58256" y="348095"/>
                </a:lnTo>
                <a:lnTo>
                  <a:pt x="60078" y="344458"/>
                </a:lnTo>
                <a:lnTo>
                  <a:pt x="63594" y="330238"/>
                </a:lnTo>
                <a:lnTo>
                  <a:pt x="67793" y="319493"/>
                </a:lnTo>
                <a:lnTo>
                  <a:pt x="69293" y="313008"/>
                </a:lnTo>
                <a:lnTo>
                  <a:pt x="70294" y="305827"/>
                </a:lnTo>
                <a:lnTo>
                  <a:pt x="70960" y="298182"/>
                </a:lnTo>
                <a:lnTo>
                  <a:pt x="72357" y="290228"/>
                </a:lnTo>
                <a:lnTo>
                  <a:pt x="74242" y="282068"/>
                </a:lnTo>
                <a:lnTo>
                  <a:pt x="76450" y="273770"/>
                </a:lnTo>
                <a:lnTo>
                  <a:pt x="77922" y="265381"/>
                </a:lnTo>
                <a:lnTo>
                  <a:pt x="78903" y="256931"/>
                </a:lnTo>
                <a:lnTo>
                  <a:pt x="79558" y="248440"/>
                </a:lnTo>
                <a:lnTo>
                  <a:pt x="81899" y="232301"/>
                </a:lnTo>
                <a:lnTo>
                  <a:pt x="89580" y="186431"/>
                </a:lnTo>
                <a:lnTo>
                  <a:pt x="92391" y="167149"/>
                </a:lnTo>
                <a:lnTo>
                  <a:pt x="94265" y="151438"/>
                </a:lnTo>
                <a:lnTo>
                  <a:pt x="95514" y="138106"/>
                </a:lnTo>
                <a:lnTo>
                  <a:pt x="96346" y="125408"/>
                </a:lnTo>
                <a:lnTo>
                  <a:pt x="96901" y="113133"/>
                </a:lnTo>
                <a:lnTo>
                  <a:pt x="97792" y="79709"/>
                </a:lnTo>
                <a:lnTo>
                  <a:pt x="98818" y="78857"/>
                </a:lnTo>
                <a:lnTo>
                  <a:pt x="100454" y="81146"/>
                </a:lnTo>
                <a:lnTo>
                  <a:pt x="102498" y="85530"/>
                </a:lnTo>
                <a:lnTo>
                  <a:pt x="104768" y="95481"/>
                </a:lnTo>
                <a:lnTo>
                  <a:pt x="110776" y="144697"/>
                </a:lnTo>
                <a:lnTo>
                  <a:pt x="112236" y="160282"/>
                </a:lnTo>
                <a:lnTo>
                  <a:pt x="113209" y="174482"/>
                </a:lnTo>
                <a:lnTo>
                  <a:pt x="113859" y="187759"/>
                </a:lnTo>
                <a:lnTo>
                  <a:pt x="115244" y="200420"/>
                </a:lnTo>
                <a:lnTo>
                  <a:pt x="117120" y="212671"/>
                </a:lnTo>
                <a:lnTo>
                  <a:pt x="119323" y="224648"/>
                </a:lnTo>
                <a:lnTo>
                  <a:pt x="126850" y="258277"/>
                </a:lnTo>
                <a:lnTo>
                  <a:pt x="131525" y="277912"/>
                </a:lnTo>
                <a:lnTo>
                  <a:pt x="136546" y="295765"/>
                </a:lnTo>
                <a:lnTo>
                  <a:pt x="141799" y="312429"/>
                </a:lnTo>
                <a:lnTo>
                  <a:pt x="147205" y="328301"/>
                </a:lnTo>
                <a:lnTo>
                  <a:pt x="152715" y="339835"/>
                </a:lnTo>
                <a:lnTo>
                  <a:pt x="158293" y="348476"/>
                </a:lnTo>
                <a:lnTo>
                  <a:pt x="163917" y="355190"/>
                </a:lnTo>
                <a:lnTo>
                  <a:pt x="168618" y="360618"/>
                </a:lnTo>
                <a:lnTo>
                  <a:pt x="176382" y="369190"/>
                </a:lnTo>
                <a:lnTo>
                  <a:pt x="179786" y="371857"/>
                </a:lnTo>
                <a:lnTo>
                  <a:pt x="186108" y="374820"/>
                </a:lnTo>
                <a:lnTo>
                  <a:pt x="190081" y="374657"/>
                </a:lnTo>
                <a:lnTo>
                  <a:pt x="194633" y="373597"/>
                </a:lnTo>
                <a:lnTo>
                  <a:pt x="199574" y="371937"/>
                </a:lnTo>
                <a:lnTo>
                  <a:pt x="207603" y="367553"/>
                </a:lnTo>
                <a:lnTo>
                  <a:pt x="215299" y="361477"/>
                </a:lnTo>
                <a:lnTo>
                  <a:pt x="220018" y="357190"/>
                </a:lnTo>
                <a:lnTo>
                  <a:pt x="225069" y="352427"/>
                </a:lnTo>
                <a:lnTo>
                  <a:pt x="229390" y="345441"/>
                </a:lnTo>
                <a:lnTo>
                  <a:pt x="233221" y="336974"/>
                </a:lnTo>
                <a:lnTo>
                  <a:pt x="236729" y="327519"/>
                </a:lnTo>
                <a:lnTo>
                  <a:pt x="240973" y="317407"/>
                </a:lnTo>
                <a:lnTo>
                  <a:pt x="245707" y="306854"/>
                </a:lnTo>
                <a:lnTo>
                  <a:pt x="260889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399"/>
          <p:cNvSpPr/>
          <p:nvPr/>
        </p:nvSpPr>
        <p:spPr>
          <a:xfrm>
            <a:off x="6415127" y="5855017"/>
            <a:ext cx="59969" cy="548641"/>
          </a:xfrm>
          <a:custGeom>
            <a:avLst/>
            <a:gdLst/>
            <a:ahLst/>
            <a:cxnLst/>
            <a:rect l="0" t="0" r="0" b="0"/>
            <a:pathLst>
              <a:path w="59969" h="548641">
                <a:moveTo>
                  <a:pt x="17105" y="0"/>
                </a:moveTo>
                <a:lnTo>
                  <a:pt x="12555" y="9102"/>
                </a:lnTo>
                <a:lnTo>
                  <a:pt x="10261" y="20356"/>
                </a:lnTo>
                <a:lnTo>
                  <a:pt x="7780" y="36431"/>
                </a:lnTo>
                <a:lnTo>
                  <a:pt x="5173" y="55720"/>
                </a:lnTo>
                <a:lnTo>
                  <a:pt x="3436" y="77151"/>
                </a:lnTo>
                <a:lnTo>
                  <a:pt x="2277" y="100012"/>
                </a:lnTo>
                <a:lnTo>
                  <a:pt x="646" y="162983"/>
                </a:lnTo>
                <a:lnTo>
                  <a:pt x="0" y="282899"/>
                </a:lnTo>
                <a:lnTo>
                  <a:pt x="939" y="300042"/>
                </a:lnTo>
                <a:lnTo>
                  <a:pt x="2518" y="317185"/>
                </a:lnTo>
                <a:lnTo>
                  <a:pt x="4523" y="334330"/>
                </a:lnTo>
                <a:lnTo>
                  <a:pt x="5859" y="351474"/>
                </a:lnTo>
                <a:lnTo>
                  <a:pt x="6750" y="368619"/>
                </a:lnTo>
                <a:lnTo>
                  <a:pt x="7344" y="385763"/>
                </a:lnTo>
                <a:lnTo>
                  <a:pt x="8693" y="401955"/>
                </a:lnTo>
                <a:lnTo>
                  <a:pt x="10544" y="417513"/>
                </a:lnTo>
                <a:lnTo>
                  <a:pt x="12731" y="432647"/>
                </a:lnTo>
                <a:lnTo>
                  <a:pt x="16094" y="448451"/>
                </a:lnTo>
                <a:lnTo>
                  <a:pt x="20241" y="464703"/>
                </a:lnTo>
                <a:lnTo>
                  <a:pt x="28976" y="495142"/>
                </a:lnTo>
                <a:lnTo>
                  <a:pt x="36034" y="518196"/>
                </a:lnTo>
                <a:lnTo>
                  <a:pt x="39249" y="526439"/>
                </a:lnTo>
                <a:lnTo>
                  <a:pt x="42345" y="532887"/>
                </a:lnTo>
                <a:lnTo>
                  <a:pt x="48714" y="543973"/>
                </a:lnTo>
                <a:lnTo>
                  <a:pt x="59968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400"/>
          <p:cNvSpPr/>
          <p:nvPr/>
        </p:nvSpPr>
        <p:spPr>
          <a:xfrm>
            <a:off x="6363652" y="6061340"/>
            <a:ext cx="325756" cy="388188"/>
          </a:xfrm>
          <a:custGeom>
            <a:avLst/>
            <a:gdLst/>
            <a:ahLst/>
            <a:cxnLst/>
            <a:rect l="0" t="0" r="0" b="0"/>
            <a:pathLst>
              <a:path w="325756" h="388188">
                <a:moveTo>
                  <a:pt x="0" y="179439"/>
                </a:moveTo>
                <a:lnTo>
                  <a:pt x="4551" y="165787"/>
                </a:lnTo>
                <a:lnTo>
                  <a:pt x="9325" y="154005"/>
                </a:lnTo>
                <a:lnTo>
                  <a:pt x="15574" y="142418"/>
                </a:lnTo>
                <a:lnTo>
                  <a:pt x="24702" y="130918"/>
                </a:lnTo>
                <a:lnTo>
                  <a:pt x="29803" y="125185"/>
                </a:lnTo>
                <a:lnTo>
                  <a:pt x="40551" y="113734"/>
                </a:lnTo>
                <a:lnTo>
                  <a:pt x="66783" y="87050"/>
                </a:lnTo>
                <a:lnTo>
                  <a:pt x="92546" y="61226"/>
                </a:lnTo>
                <a:lnTo>
                  <a:pt x="104560" y="50148"/>
                </a:lnTo>
                <a:lnTo>
                  <a:pt x="115427" y="40858"/>
                </a:lnTo>
                <a:lnTo>
                  <a:pt x="125529" y="32759"/>
                </a:lnTo>
                <a:lnTo>
                  <a:pt x="134168" y="26408"/>
                </a:lnTo>
                <a:lnTo>
                  <a:pt x="141833" y="21221"/>
                </a:lnTo>
                <a:lnTo>
                  <a:pt x="148848" y="16811"/>
                </a:lnTo>
                <a:lnTo>
                  <a:pt x="155429" y="12918"/>
                </a:lnTo>
                <a:lnTo>
                  <a:pt x="161722" y="9370"/>
                </a:lnTo>
                <a:lnTo>
                  <a:pt x="167822" y="6053"/>
                </a:lnTo>
                <a:lnTo>
                  <a:pt x="173794" y="3840"/>
                </a:lnTo>
                <a:lnTo>
                  <a:pt x="179681" y="2366"/>
                </a:lnTo>
                <a:lnTo>
                  <a:pt x="185510" y="1383"/>
                </a:lnTo>
                <a:lnTo>
                  <a:pt x="194526" y="291"/>
                </a:lnTo>
                <a:lnTo>
                  <a:pt x="198264" y="0"/>
                </a:lnTo>
                <a:lnTo>
                  <a:pt x="207498" y="2217"/>
                </a:lnTo>
                <a:lnTo>
                  <a:pt x="216999" y="6376"/>
                </a:lnTo>
                <a:lnTo>
                  <a:pt x="224396" y="11400"/>
                </a:lnTo>
                <a:lnTo>
                  <a:pt x="230860" y="19348"/>
                </a:lnTo>
                <a:lnTo>
                  <a:pt x="236907" y="30183"/>
                </a:lnTo>
                <a:lnTo>
                  <a:pt x="239853" y="37073"/>
                </a:lnTo>
                <a:lnTo>
                  <a:pt x="242770" y="44523"/>
                </a:lnTo>
                <a:lnTo>
                  <a:pt x="245667" y="53300"/>
                </a:lnTo>
                <a:lnTo>
                  <a:pt x="248550" y="62962"/>
                </a:lnTo>
                <a:lnTo>
                  <a:pt x="251425" y="73213"/>
                </a:lnTo>
                <a:lnTo>
                  <a:pt x="254294" y="88619"/>
                </a:lnTo>
                <a:lnTo>
                  <a:pt x="257160" y="107463"/>
                </a:lnTo>
                <a:lnTo>
                  <a:pt x="260022" y="128598"/>
                </a:lnTo>
                <a:lnTo>
                  <a:pt x="277352" y="277311"/>
                </a:lnTo>
                <a:lnTo>
                  <a:pt x="281104" y="301837"/>
                </a:lnTo>
                <a:lnTo>
                  <a:pt x="284557" y="321046"/>
                </a:lnTo>
                <a:lnTo>
                  <a:pt x="287812" y="335756"/>
                </a:lnTo>
                <a:lnTo>
                  <a:pt x="290935" y="347468"/>
                </a:lnTo>
                <a:lnTo>
                  <a:pt x="293969" y="357181"/>
                </a:lnTo>
                <a:lnTo>
                  <a:pt x="295992" y="364609"/>
                </a:lnTo>
                <a:lnTo>
                  <a:pt x="298240" y="375402"/>
                </a:lnTo>
                <a:lnTo>
                  <a:pt x="301779" y="383374"/>
                </a:lnTo>
                <a:lnTo>
                  <a:pt x="304056" y="386833"/>
                </a:lnTo>
                <a:lnTo>
                  <a:pt x="306526" y="388187"/>
                </a:lnTo>
                <a:lnTo>
                  <a:pt x="309126" y="388138"/>
                </a:lnTo>
                <a:lnTo>
                  <a:pt x="311811" y="387151"/>
                </a:lnTo>
                <a:lnTo>
                  <a:pt x="313602" y="385542"/>
                </a:lnTo>
                <a:lnTo>
                  <a:pt x="314796" y="383516"/>
                </a:lnTo>
                <a:lnTo>
                  <a:pt x="319016" y="373574"/>
                </a:lnTo>
                <a:lnTo>
                  <a:pt x="321262" y="368870"/>
                </a:lnTo>
                <a:lnTo>
                  <a:pt x="322760" y="359066"/>
                </a:lnTo>
                <a:lnTo>
                  <a:pt x="323759" y="345863"/>
                </a:lnTo>
                <a:lnTo>
                  <a:pt x="325163" y="308125"/>
                </a:lnTo>
                <a:lnTo>
                  <a:pt x="325755" y="282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401"/>
          <p:cNvSpPr/>
          <p:nvPr/>
        </p:nvSpPr>
        <p:spPr>
          <a:xfrm>
            <a:off x="6672262" y="58978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402"/>
          <p:cNvSpPr/>
          <p:nvPr/>
        </p:nvSpPr>
        <p:spPr>
          <a:xfrm>
            <a:off x="6783705" y="6040284"/>
            <a:ext cx="124854" cy="337482"/>
          </a:xfrm>
          <a:custGeom>
            <a:avLst/>
            <a:gdLst/>
            <a:ahLst/>
            <a:cxnLst/>
            <a:rect l="0" t="0" r="0" b="0"/>
            <a:pathLst>
              <a:path w="124854" h="337482">
                <a:moveTo>
                  <a:pt x="34289" y="37618"/>
                </a:moveTo>
                <a:lnTo>
                  <a:pt x="29739" y="55822"/>
                </a:lnTo>
                <a:lnTo>
                  <a:pt x="28398" y="62136"/>
                </a:lnTo>
                <a:lnTo>
                  <a:pt x="26908" y="71692"/>
                </a:lnTo>
                <a:lnTo>
                  <a:pt x="26246" y="81655"/>
                </a:lnTo>
                <a:lnTo>
                  <a:pt x="26070" y="86979"/>
                </a:lnTo>
                <a:lnTo>
                  <a:pt x="25821" y="108124"/>
                </a:lnTo>
                <a:lnTo>
                  <a:pt x="26739" y="117007"/>
                </a:lnTo>
                <a:lnTo>
                  <a:pt x="28304" y="126739"/>
                </a:lnTo>
                <a:lnTo>
                  <a:pt x="34487" y="157238"/>
                </a:lnTo>
                <a:lnTo>
                  <a:pt x="46760" y="215242"/>
                </a:lnTo>
                <a:lnTo>
                  <a:pt x="53080" y="238902"/>
                </a:lnTo>
                <a:lnTo>
                  <a:pt x="59199" y="257532"/>
                </a:lnTo>
                <a:lnTo>
                  <a:pt x="65183" y="272810"/>
                </a:lnTo>
                <a:lnTo>
                  <a:pt x="70126" y="284900"/>
                </a:lnTo>
                <a:lnTo>
                  <a:pt x="78156" y="303414"/>
                </a:lnTo>
                <a:lnTo>
                  <a:pt x="81632" y="310065"/>
                </a:lnTo>
                <a:lnTo>
                  <a:pt x="84901" y="315452"/>
                </a:lnTo>
                <a:lnTo>
                  <a:pt x="88033" y="319996"/>
                </a:lnTo>
                <a:lnTo>
                  <a:pt x="91073" y="323977"/>
                </a:lnTo>
                <a:lnTo>
                  <a:pt x="94053" y="327584"/>
                </a:lnTo>
                <a:lnTo>
                  <a:pt x="96992" y="330941"/>
                </a:lnTo>
                <a:lnTo>
                  <a:pt x="99903" y="333180"/>
                </a:lnTo>
                <a:lnTo>
                  <a:pt x="102797" y="334672"/>
                </a:lnTo>
                <a:lnTo>
                  <a:pt x="105679" y="335666"/>
                </a:lnTo>
                <a:lnTo>
                  <a:pt x="108553" y="336329"/>
                </a:lnTo>
                <a:lnTo>
                  <a:pt x="111421" y="336771"/>
                </a:lnTo>
                <a:lnTo>
                  <a:pt x="118317" y="337481"/>
                </a:lnTo>
                <a:lnTo>
                  <a:pt x="118883" y="336587"/>
                </a:lnTo>
                <a:lnTo>
                  <a:pt x="120632" y="329825"/>
                </a:lnTo>
                <a:lnTo>
                  <a:pt x="124416" y="321158"/>
                </a:lnTo>
                <a:lnTo>
                  <a:pt x="124853" y="316179"/>
                </a:lnTo>
                <a:lnTo>
                  <a:pt x="124194" y="310956"/>
                </a:lnTo>
                <a:lnTo>
                  <a:pt x="122801" y="305568"/>
                </a:lnTo>
                <a:lnTo>
                  <a:pt x="120920" y="296262"/>
                </a:lnTo>
                <a:lnTo>
                  <a:pt x="116290" y="270681"/>
                </a:lnTo>
                <a:lnTo>
                  <a:pt x="114674" y="253953"/>
                </a:lnTo>
                <a:lnTo>
                  <a:pt x="113597" y="235182"/>
                </a:lnTo>
                <a:lnTo>
                  <a:pt x="112878" y="215047"/>
                </a:lnTo>
                <a:lnTo>
                  <a:pt x="110495" y="187337"/>
                </a:lnTo>
                <a:lnTo>
                  <a:pt x="102766" y="118447"/>
                </a:lnTo>
                <a:lnTo>
                  <a:pt x="98991" y="91504"/>
                </a:lnTo>
                <a:lnTo>
                  <a:pt x="95521" y="70685"/>
                </a:lnTo>
                <a:lnTo>
                  <a:pt x="92255" y="53948"/>
                </a:lnTo>
                <a:lnTo>
                  <a:pt x="89126" y="41837"/>
                </a:lnTo>
                <a:lnTo>
                  <a:pt x="86087" y="32811"/>
                </a:lnTo>
                <a:lnTo>
                  <a:pt x="83109" y="25841"/>
                </a:lnTo>
                <a:lnTo>
                  <a:pt x="80171" y="20242"/>
                </a:lnTo>
                <a:lnTo>
                  <a:pt x="77259" y="15556"/>
                </a:lnTo>
                <a:lnTo>
                  <a:pt x="74367" y="11481"/>
                </a:lnTo>
                <a:lnTo>
                  <a:pt x="71485" y="7811"/>
                </a:lnTo>
                <a:lnTo>
                  <a:pt x="68611" y="4411"/>
                </a:lnTo>
                <a:lnTo>
                  <a:pt x="65744" y="1193"/>
                </a:lnTo>
                <a:lnTo>
                  <a:pt x="62879" y="0"/>
                </a:lnTo>
                <a:lnTo>
                  <a:pt x="60016" y="157"/>
                </a:lnTo>
                <a:lnTo>
                  <a:pt x="57156" y="1214"/>
                </a:lnTo>
                <a:lnTo>
                  <a:pt x="54296" y="1918"/>
                </a:lnTo>
                <a:lnTo>
                  <a:pt x="51438" y="2389"/>
                </a:lnTo>
                <a:lnTo>
                  <a:pt x="48579" y="2702"/>
                </a:lnTo>
                <a:lnTo>
                  <a:pt x="44768" y="3863"/>
                </a:lnTo>
                <a:lnTo>
                  <a:pt x="40323" y="5590"/>
                </a:lnTo>
                <a:lnTo>
                  <a:pt x="35454" y="7693"/>
                </a:lnTo>
                <a:lnTo>
                  <a:pt x="31256" y="11001"/>
                </a:lnTo>
                <a:lnTo>
                  <a:pt x="27505" y="15111"/>
                </a:lnTo>
                <a:lnTo>
                  <a:pt x="24052" y="19756"/>
                </a:lnTo>
                <a:lnTo>
                  <a:pt x="19844" y="24757"/>
                </a:lnTo>
                <a:lnTo>
                  <a:pt x="15135" y="29997"/>
                </a:lnTo>
                <a:lnTo>
                  <a:pt x="0" y="46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403"/>
          <p:cNvSpPr/>
          <p:nvPr/>
        </p:nvSpPr>
        <p:spPr>
          <a:xfrm>
            <a:off x="6989444" y="6009322"/>
            <a:ext cx="377191" cy="376023"/>
          </a:xfrm>
          <a:custGeom>
            <a:avLst/>
            <a:gdLst/>
            <a:ahLst/>
            <a:cxnLst/>
            <a:rect l="0" t="0" r="0" b="0"/>
            <a:pathLst>
              <a:path w="377191" h="376023">
                <a:moveTo>
                  <a:pt x="0" y="0"/>
                </a:moveTo>
                <a:lnTo>
                  <a:pt x="16483" y="49448"/>
                </a:lnTo>
                <a:lnTo>
                  <a:pt x="20514" y="62493"/>
                </a:lnTo>
                <a:lnTo>
                  <a:pt x="27533" y="87147"/>
                </a:lnTo>
                <a:lnTo>
                  <a:pt x="30738" y="100008"/>
                </a:lnTo>
                <a:lnTo>
                  <a:pt x="36839" y="126998"/>
                </a:lnTo>
                <a:lnTo>
                  <a:pt x="45629" y="168969"/>
                </a:lnTo>
                <a:lnTo>
                  <a:pt x="68915" y="299547"/>
                </a:lnTo>
                <a:lnTo>
                  <a:pt x="73566" y="320666"/>
                </a:lnTo>
                <a:lnTo>
                  <a:pt x="77619" y="336650"/>
                </a:lnTo>
                <a:lnTo>
                  <a:pt x="82227" y="349211"/>
                </a:lnTo>
                <a:lnTo>
                  <a:pt x="87203" y="359490"/>
                </a:lnTo>
                <a:lnTo>
                  <a:pt x="92426" y="368248"/>
                </a:lnTo>
                <a:lnTo>
                  <a:pt x="95907" y="373134"/>
                </a:lnTo>
                <a:lnTo>
                  <a:pt x="98228" y="375438"/>
                </a:lnTo>
                <a:lnTo>
                  <a:pt x="99775" y="376022"/>
                </a:lnTo>
                <a:lnTo>
                  <a:pt x="101760" y="375459"/>
                </a:lnTo>
                <a:lnTo>
                  <a:pt x="106505" y="372293"/>
                </a:lnTo>
                <a:lnTo>
                  <a:pt x="108151" y="365353"/>
                </a:lnTo>
                <a:lnTo>
                  <a:pt x="109248" y="355011"/>
                </a:lnTo>
                <a:lnTo>
                  <a:pt x="109980" y="342402"/>
                </a:lnTo>
                <a:lnTo>
                  <a:pt x="111420" y="330185"/>
                </a:lnTo>
                <a:lnTo>
                  <a:pt x="113333" y="318231"/>
                </a:lnTo>
                <a:lnTo>
                  <a:pt x="115561" y="306452"/>
                </a:lnTo>
                <a:lnTo>
                  <a:pt x="117998" y="290026"/>
                </a:lnTo>
                <a:lnTo>
                  <a:pt x="123246" y="248916"/>
                </a:lnTo>
                <a:lnTo>
                  <a:pt x="125979" y="230714"/>
                </a:lnTo>
                <a:lnTo>
                  <a:pt x="128754" y="214769"/>
                </a:lnTo>
                <a:lnTo>
                  <a:pt x="131556" y="200329"/>
                </a:lnTo>
                <a:lnTo>
                  <a:pt x="136282" y="184036"/>
                </a:lnTo>
                <a:lnTo>
                  <a:pt x="142290" y="166506"/>
                </a:lnTo>
                <a:lnTo>
                  <a:pt x="149152" y="148151"/>
                </a:lnTo>
                <a:lnTo>
                  <a:pt x="155633" y="133058"/>
                </a:lnTo>
                <a:lnTo>
                  <a:pt x="161858" y="120137"/>
                </a:lnTo>
                <a:lnTo>
                  <a:pt x="167913" y="108667"/>
                </a:lnTo>
                <a:lnTo>
                  <a:pt x="172902" y="101020"/>
                </a:lnTo>
                <a:lnTo>
                  <a:pt x="183522" y="90257"/>
                </a:lnTo>
                <a:lnTo>
                  <a:pt x="186341" y="87739"/>
                </a:lnTo>
                <a:lnTo>
                  <a:pt x="188045" y="88020"/>
                </a:lnTo>
                <a:lnTo>
                  <a:pt x="192478" y="90873"/>
                </a:lnTo>
                <a:lnTo>
                  <a:pt x="197624" y="97855"/>
                </a:lnTo>
                <a:lnTo>
                  <a:pt x="200329" y="102385"/>
                </a:lnTo>
                <a:lnTo>
                  <a:pt x="202133" y="108261"/>
                </a:lnTo>
                <a:lnTo>
                  <a:pt x="203336" y="115037"/>
                </a:lnTo>
                <a:lnTo>
                  <a:pt x="204137" y="122411"/>
                </a:lnTo>
                <a:lnTo>
                  <a:pt x="205624" y="130185"/>
                </a:lnTo>
                <a:lnTo>
                  <a:pt x="207568" y="138226"/>
                </a:lnTo>
                <a:lnTo>
                  <a:pt x="214855" y="165734"/>
                </a:lnTo>
                <a:lnTo>
                  <a:pt x="217531" y="176212"/>
                </a:lnTo>
                <a:lnTo>
                  <a:pt x="220269" y="189865"/>
                </a:lnTo>
                <a:lnTo>
                  <a:pt x="228672" y="238078"/>
                </a:lnTo>
                <a:lnTo>
                  <a:pt x="234347" y="265198"/>
                </a:lnTo>
                <a:lnTo>
                  <a:pt x="237194" y="276811"/>
                </a:lnTo>
                <a:lnTo>
                  <a:pt x="240044" y="287411"/>
                </a:lnTo>
                <a:lnTo>
                  <a:pt x="242897" y="297335"/>
                </a:lnTo>
                <a:lnTo>
                  <a:pt x="246705" y="306808"/>
                </a:lnTo>
                <a:lnTo>
                  <a:pt x="251148" y="315981"/>
                </a:lnTo>
                <a:lnTo>
                  <a:pt x="256014" y="324954"/>
                </a:lnTo>
                <a:lnTo>
                  <a:pt x="260211" y="331889"/>
                </a:lnTo>
                <a:lnTo>
                  <a:pt x="267415" y="342134"/>
                </a:lnTo>
                <a:lnTo>
                  <a:pt x="276331" y="349862"/>
                </a:lnTo>
                <a:lnTo>
                  <a:pt x="281376" y="353256"/>
                </a:lnTo>
                <a:lnTo>
                  <a:pt x="292061" y="357028"/>
                </a:lnTo>
                <a:lnTo>
                  <a:pt x="302208" y="358704"/>
                </a:lnTo>
                <a:lnTo>
                  <a:pt x="309892" y="359449"/>
                </a:lnTo>
                <a:lnTo>
                  <a:pt x="319023" y="357240"/>
                </a:lnTo>
                <a:lnTo>
                  <a:pt x="328479" y="353084"/>
                </a:lnTo>
                <a:lnTo>
                  <a:pt x="335856" y="348061"/>
                </a:lnTo>
                <a:lnTo>
                  <a:pt x="344850" y="337574"/>
                </a:lnTo>
                <a:lnTo>
                  <a:pt x="377190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404"/>
          <p:cNvSpPr/>
          <p:nvPr/>
        </p:nvSpPr>
        <p:spPr>
          <a:xfrm>
            <a:off x="7337252" y="5685848"/>
            <a:ext cx="518016" cy="588551"/>
          </a:xfrm>
          <a:custGeom>
            <a:avLst/>
            <a:gdLst/>
            <a:ahLst/>
            <a:cxnLst/>
            <a:rect l="0" t="0" r="0" b="0"/>
            <a:pathLst>
              <a:path w="518016" h="588551">
                <a:moveTo>
                  <a:pt x="106535" y="434917"/>
                </a:moveTo>
                <a:lnTo>
                  <a:pt x="106535" y="421264"/>
                </a:lnTo>
                <a:lnTo>
                  <a:pt x="105583" y="417243"/>
                </a:lnTo>
                <a:lnTo>
                  <a:pt x="103996" y="414562"/>
                </a:lnTo>
                <a:lnTo>
                  <a:pt x="94603" y="405708"/>
                </a:lnTo>
                <a:lnTo>
                  <a:pt x="91913" y="404966"/>
                </a:lnTo>
                <a:lnTo>
                  <a:pt x="89167" y="405425"/>
                </a:lnTo>
                <a:lnTo>
                  <a:pt x="83576" y="407522"/>
                </a:lnTo>
                <a:lnTo>
                  <a:pt x="74121" y="409655"/>
                </a:lnTo>
                <a:lnTo>
                  <a:pt x="64824" y="413529"/>
                </a:lnTo>
                <a:lnTo>
                  <a:pt x="60630" y="416848"/>
                </a:lnTo>
                <a:lnTo>
                  <a:pt x="48272" y="432526"/>
                </a:lnTo>
                <a:lnTo>
                  <a:pt x="34920" y="450364"/>
                </a:lnTo>
                <a:lnTo>
                  <a:pt x="24541" y="465912"/>
                </a:lnTo>
                <a:lnTo>
                  <a:pt x="16754" y="480125"/>
                </a:lnTo>
                <a:lnTo>
                  <a:pt x="10118" y="495967"/>
                </a:lnTo>
                <a:lnTo>
                  <a:pt x="7014" y="505144"/>
                </a:lnTo>
                <a:lnTo>
                  <a:pt x="3993" y="515072"/>
                </a:lnTo>
                <a:lnTo>
                  <a:pt x="1026" y="525501"/>
                </a:lnTo>
                <a:lnTo>
                  <a:pt x="0" y="534359"/>
                </a:lnTo>
                <a:lnTo>
                  <a:pt x="1402" y="549281"/>
                </a:lnTo>
                <a:lnTo>
                  <a:pt x="5199" y="562262"/>
                </a:lnTo>
                <a:lnTo>
                  <a:pt x="10062" y="573430"/>
                </a:lnTo>
                <a:lnTo>
                  <a:pt x="15399" y="581569"/>
                </a:lnTo>
                <a:lnTo>
                  <a:pt x="18154" y="584119"/>
                </a:lnTo>
                <a:lnTo>
                  <a:pt x="20945" y="585820"/>
                </a:lnTo>
                <a:lnTo>
                  <a:pt x="26585" y="587710"/>
                </a:lnTo>
                <a:lnTo>
                  <a:pt x="32267" y="588550"/>
                </a:lnTo>
                <a:lnTo>
                  <a:pt x="35115" y="587821"/>
                </a:lnTo>
                <a:lnTo>
                  <a:pt x="40820" y="584472"/>
                </a:lnTo>
                <a:lnTo>
                  <a:pt x="55101" y="571828"/>
                </a:lnTo>
                <a:lnTo>
                  <a:pt x="57958" y="569053"/>
                </a:lnTo>
                <a:lnTo>
                  <a:pt x="66530" y="556046"/>
                </a:lnTo>
                <a:lnTo>
                  <a:pt x="70340" y="546150"/>
                </a:lnTo>
                <a:lnTo>
                  <a:pt x="74785" y="532885"/>
                </a:lnTo>
                <a:lnTo>
                  <a:pt x="79654" y="517374"/>
                </a:lnTo>
                <a:lnTo>
                  <a:pt x="87603" y="489979"/>
                </a:lnTo>
                <a:lnTo>
                  <a:pt x="91057" y="477340"/>
                </a:lnTo>
                <a:lnTo>
                  <a:pt x="94311" y="467009"/>
                </a:lnTo>
                <a:lnTo>
                  <a:pt x="100467" y="450450"/>
                </a:lnTo>
                <a:lnTo>
                  <a:pt x="102490" y="446224"/>
                </a:lnTo>
                <a:lnTo>
                  <a:pt x="103838" y="444360"/>
                </a:lnTo>
                <a:lnTo>
                  <a:pt x="104737" y="444070"/>
                </a:lnTo>
                <a:lnTo>
                  <a:pt x="105337" y="444828"/>
                </a:lnTo>
                <a:lnTo>
                  <a:pt x="106002" y="448212"/>
                </a:lnTo>
                <a:lnTo>
                  <a:pt x="106430" y="464989"/>
                </a:lnTo>
                <a:lnTo>
                  <a:pt x="106488" y="475587"/>
                </a:lnTo>
                <a:lnTo>
                  <a:pt x="109054" y="486647"/>
                </a:lnTo>
                <a:lnTo>
                  <a:pt x="114323" y="499819"/>
                </a:lnTo>
                <a:lnTo>
                  <a:pt x="123013" y="518372"/>
                </a:lnTo>
                <a:lnTo>
                  <a:pt x="129903" y="528653"/>
                </a:lnTo>
                <a:lnTo>
                  <a:pt x="138306" y="539318"/>
                </a:lnTo>
                <a:lnTo>
                  <a:pt x="147719" y="550237"/>
                </a:lnTo>
                <a:lnTo>
                  <a:pt x="163256" y="564911"/>
                </a:lnTo>
                <a:lnTo>
                  <a:pt x="177464" y="574607"/>
                </a:lnTo>
                <a:lnTo>
                  <a:pt x="193304" y="582091"/>
                </a:lnTo>
                <a:lnTo>
                  <a:pt x="209186" y="587109"/>
                </a:lnTo>
                <a:lnTo>
                  <a:pt x="214021" y="586861"/>
                </a:lnTo>
                <a:lnTo>
                  <a:pt x="224474" y="584045"/>
                </a:lnTo>
                <a:lnTo>
                  <a:pt x="232930" y="579618"/>
                </a:lnTo>
                <a:lnTo>
                  <a:pt x="236519" y="577105"/>
                </a:lnTo>
                <a:lnTo>
                  <a:pt x="245585" y="561611"/>
                </a:lnTo>
                <a:lnTo>
                  <a:pt x="262377" y="526512"/>
                </a:lnTo>
                <a:lnTo>
                  <a:pt x="268826" y="510868"/>
                </a:lnTo>
                <a:lnTo>
                  <a:pt x="271879" y="502696"/>
                </a:lnTo>
                <a:lnTo>
                  <a:pt x="273915" y="489628"/>
                </a:lnTo>
                <a:lnTo>
                  <a:pt x="275271" y="473296"/>
                </a:lnTo>
                <a:lnTo>
                  <a:pt x="276176" y="454788"/>
                </a:lnTo>
                <a:lnTo>
                  <a:pt x="277732" y="437687"/>
                </a:lnTo>
                <a:lnTo>
                  <a:pt x="279721" y="421523"/>
                </a:lnTo>
                <a:lnTo>
                  <a:pt x="281999" y="405985"/>
                </a:lnTo>
                <a:lnTo>
                  <a:pt x="283520" y="390864"/>
                </a:lnTo>
                <a:lnTo>
                  <a:pt x="284532" y="376021"/>
                </a:lnTo>
                <a:lnTo>
                  <a:pt x="285207" y="361363"/>
                </a:lnTo>
                <a:lnTo>
                  <a:pt x="288498" y="319676"/>
                </a:lnTo>
                <a:lnTo>
                  <a:pt x="298371" y="215303"/>
                </a:lnTo>
                <a:lnTo>
                  <a:pt x="300148" y="188495"/>
                </a:lnTo>
                <a:lnTo>
                  <a:pt x="301333" y="162051"/>
                </a:lnTo>
                <a:lnTo>
                  <a:pt x="303235" y="85319"/>
                </a:lnTo>
                <a:lnTo>
                  <a:pt x="301486" y="71359"/>
                </a:lnTo>
                <a:lnTo>
                  <a:pt x="298415" y="57290"/>
                </a:lnTo>
                <a:lnTo>
                  <a:pt x="294462" y="43148"/>
                </a:lnTo>
                <a:lnTo>
                  <a:pt x="287531" y="24895"/>
                </a:lnTo>
                <a:lnTo>
                  <a:pt x="282227" y="13607"/>
                </a:lnTo>
                <a:lnTo>
                  <a:pt x="279871" y="5415"/>
                </a:lnTo>
                <a:lnTo>
                  <a:pt x="278290" y="2850"/>
                </a:lnTo>
                <a:lnTo>
                  <a:pt x="276284" y="1140"/>
                </a:lnTo>
                <a:lnTo>
                  <a:pt x="273993" y="0"/>
                </a:lnTo>
                <a:lnTo>
                  <a:pt x="271514" y="192"/>
                </a:lnTo>
                <a:lnTo>
                  <a:pt x="268908" y="1273"/>
                </a:lnTo>
                <a:lnTo>
                  <a:pt x="266219" y="2946"/>
                </a:lnTo>
                <a:lnTo>
                  <a:pt x="260691" y="9884"/>
                </a:lnTo>
                <a:lnTo>
                  <a:pt x="255058" y="20271"/>
                </a:lnTo>
                <a:lnTo>
                  <a:pt x="249381" y="34412"/>
                </a:lnTo>
                <a:lnTo>
                  <a:pt x="243682" y="52762"/>
                </a:lnTo>
                <a:lnTo>
                  <a:pt x="223161" y="127442"/>
                </a:lnTo>
                <a:lnTo>
                  <a:pt x="218575" y="148972"/>
                </a:lnTo>
                <a:lnTo>
                  <a:pt x="215519" y="168086"/>
                </a:lnTo>
                <a:lnTo>
                  <a:pt x="213481" y="185593"/>
                </a:lnTo>
                <a:lnTo>
                  <a:pt x="212122" y="202978"/>
                </a:lnTo>
                <a:lnTo>
                  <a:pt x="211217" y="220283"/>
                </a:lnTo>
                <a:lnTo>
                  <a:pt x="210210" y="254751"/>
                </a:lnTo>
                <a:lnTo>
                  <a:pt x="209763" y="289121"/>
                </a:lnTo>
                <a:lnTo>
                  <a:pt x="211549" y="305335"/>
                </a:lnTo>
                <a:lnTo>
                  <a:pt x="214644" y="320906"/>
                </a:lnTo>
                <a:lnTo>
                  <a:pt x="218613" y="336049"/>
                </a:lnTo>
                <a:lnTo>
                  <a:pt x="224116" y="354718"/>
                </a:lnTo>
                <a:lnTo>
                  <a:pt x="237850" y="398320"/>
                </a:lnTo>
                <a:lnTo>
                  <a:pt x="244561" y="416234"/>
                </a:lnTo>
                <a:lnTo>
                  <a:pt x="250940" y="431034"/>
                </a:lnTo>
                <a:lnTo>
                  <a:pt x="257098" y="443758"/>
                </a:lnTo>
                <a:lnTo>
                  <a:pt x="263108" y="454146"/>
                </a:lnTo>
                <a:lnTo>
                  <a:pt x="274865" y="470768"/>
                </a:lnTo>
                <a:lnTo>
                  <a:pt x="286441" y="484505"/>
                </a:lnTo>
                <a:lnTo>
                  <a:pt x="292195" y="490836"/>
                </a:lnTo>
                <a:lnTo>
                  <a:pt x="297936" y="495056"/>
                </a:lnTo>
                <a:lnTo>
                  <a:pt x="309395" y="499745"/>
                </a:lnTo>
                <a:lnTo>
                  <a:pt x="331107" y="506936"/>
                </a:lnTo>
                <a:lnTo>
                  <a:pt x="344775" y="509788"/>
                </a:lnTo>
                <a:lnTo>
                  <a:pt x="351086" y="510548"/>
                </a:lnTo>
                <a:lnTo>
                  <a:pt x="365720" y="508853"/>
                </a:lnTo>
                <a:lnTo>
                  <a:pt x="381748" y="504925"/>
                </a:lnTo>
                <a:lnTo>
                  <a:pt x="390023" y="502544"/>
                </a:lnTo>
                <a:lnTo>
                  <a:pt x="406838" y="497358"/>
                </a:lnTo>
                <a:lnTo>
                  <a:pt x="423835" y="491878"/>
                </a:lnTo>
                <a:lnTo>
                  <a:pt x="518015" y="4434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405"/>
          <p:cNvSpPr/>
          <p:nvPr/>
        </p:nvSpPr>
        <p:spPr>
          <a:xfrm>
            <a:off x="5412104" y="5837872"/>
            <a:ext cx="25719" cy="17146"/>
          </a:xfrm>
          <a:custGeom>
            <a:avLst/>
            <a:gdLst/>
            <a:ahLst/>
            <a:cxnLst/>
            <a:rect l="0" t="0" r="0" b="0"/>
            <a:pathLst>
              <a:path w="25719" h="17146">
                <a:moveTo>
                  <a:pt x="25718" y="17145"/>
                </a:moveTo>
                <a:lnTo>
                  <a:pt x="16616" y="12595"/>
                </a:lnTo>
                <a:lnTo>
                  <a:pt x="13935" y="10301"/>
                </a:lnTo>
                <a:lnTo>
                  <a:pt x="12148" y="7820"/>
                </a:lnTo>
                <a:lnTo>
                  <a:pt x="10956" y="5213"/>
                </a:lnTo>
                <a:lnTo>
                  <a:pt x="9209" y="3476"/>
                </a:lnTo>
                <a:lnTo>
                  <a:pt x="7092" y="231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Find the percent change when the price changes from P</a:t>
            </a:r>
            <a:r>
              <a:rPr lang="en-US" sz="2800" baseline="-25000" dirty="0"/>
              <a:t>1</a:t>
            </a:r>
            <a:r>
              <a:rPr lang="en-US" sz="2800" dirty="0"/>
              <a:t> to P</a:t>
            </a:r>
            <a:r>
              <a:rPr lang="en-US" sz="2800" baseline="-25000" dirty="0"/>
              <a:t>2</a:t>
            </a:r>
            <a:r>
              <a:rPr lang="en-US" sz="2800" dirty="0"/>
              <a:t>.  Round your answer the nearest tenth when necessary.</a:t>
            </a:r>
          </a:p>
          <a:p>
            <a:pPr lvl="0" fontAlgn="base"/>
            <a:r>
              <a:rPr lang="en-US" sz="2800" dirty="0" smtClean="0"/>
              <a:t>5) P</a:t>
            </a:r>
            <a:r>
              <a:rPr lang="en-US" sz="2800" baseline="-25000" dirty="0" smtClean="0"/>
              <a:t>1</a:t>
            </a:r>
            <a:r>
              <a:rPr lang="en-US" sz="2800" dirty="0"/>
              <a:t>: $1.25, P</a:t>
            </a:r>
            <a:r>
              <a:rPr lang="en-US" sz="2800" baseline="-25000" dirty="0"/>
              <a:t>2</a:t>
            </a:r>
            <a:r>
              <a:rPr lang="en-US" sz="2800" dirty="0"/>
              <a:t>: $</a:t>
            </a:r>
            <a:r>
              <a:rPr lang="en-US" sz="2800" dirty="0" smtClean="0"/>
              <a:t>2.25</a:t>
            </a:r>
          </a:p>
          <a:p>
            <a:pPr lvl="0" fontAlgn="base"/>
            <a:endParaRPr lang="en-US" sz="2800" dirty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r>
              <a:rPr lang="en-US" sz="2800" dirty="0" smtClean="0"/>
              <a:t>6) P</a:t>
            </a:r>
            <a:r>
              <a:rPr lang="en-US" sz="2800" baseline="-25000" dirty="0" smtClean="0"/>
              <a:t>1</a:t>
            </a:r>
            <a:r>
              <a:rPr lang="en-US" sz="2800" dirty="0"/>
              <a:t>: $250, P</a:t>
            </a:r>
            <a:r>
              <a:rPr lang="en-US" sz="2800" baseline="-25000" dirty="0"/>
              <a:t>2</a:t>
            </a:r>
            <a:r>
              <a:rPr lang="en-US" sz="2800" dirty="0"/>
              <a:t>: $100</a:t>
            </a:r>
          </a:p>
        </p:txBody>
      </p:sp>
      <p:sp>
        <p:nvSpPr>
          <p:cNvPr id="3" name="SMARTPenAnnotation1250"/>
          <p:cNvSpPr/>
          <p:nvPr/>
        </p:nvSpPr>
        <p:spPr>
          <a:xfrm>
            <a:off x="6406515" y="1594485"/>
            <a:ext cx="120016" cy="368618"/>
          </a:xfrm>
          <a:custGeom>
            <a:avLst/>
            <a:gdLst/>
            <a:ahLst/>
            <a:cxnLst/>
            <a:rect l="0" t="0" r="0" b="0"/>
            <a:pathLst>
              <a:path w="120016" h="368618">
                <a:moveTo>
                  <a:pt x="0" y="0"/>
                </a:moveTo>
                <a:lnTo>
                  <a:pt x="4551" y="9101"/>
                </a:lnTo>
                <a:lnTo>
                  <a:pt x="6785" y="18650"/>
                </a:lnTo>
                <a:lnTo>
                  <a:pt x="7381" y="23863"/>
                </a:lnTo>
                <a:lnTo>
                  <a:pt x="10583" y="32196"/>
                </a:lnTo>
                <a:lnTo>
                  <a:pt x="12770" y="35751"/>
                </a:lnTo>
                <a:lnTo>
                  <a:pt x="14228" y="40979"/>
                </a:lnTo>
                <a:lnTo>
                  <a:pt x="15200" y="47322"/>
                </a:lnTo>
                <a:lnTo>
                  <a:pt x="15848" y="54408"/>
                </a:lnTo>
                <a:lnTo>
                  <a:pt x="20091" y="71514"/>
                </a:lnTo>
                <a:lnTo>
                  <a:pt x="34964" y="123541"/>
                </a:lnTo>
                <a:lnTo>
                  <a:pt x="41406" y="144273"/>
                </a:lnTo>
                <a:lnTo>
                  <a:pt x="46654" y="160000"/>
                </a:lnTo>
                <a:lnTo>
                  <a:pt x="51105" y="172389"/>
                </a:lnTo>
                <a:lnTo>
                  <a:pt x="57883" y="195888"/>
                </a:lnTo>
                <a:lnTo>
                  <a:pt x="75573" y="262639"/>
                </a:lnTo>
                <a:lnTo>
                  <a:pt x="82767" y="287487"/>
                </a:lnTo>
                <a:lnTo>
                  <a:pt x="88516" y="305006"/>
                </a:lnTo>
                <a:lnTo>
                  <a:pt x="93300" y="317637"/>
                </a:lnTo>
                <a:lnTo>
                  <a:pt x="98395" y="328915"/>
                </a:lnTo>
                <a:lnTo>
                  <a:pt x="103696" y="339292"/>
                </a:lnTo>
                <a:lnTo>
                  <a:pt x="120015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251"/>
          <p:cNvSpPr/>
          <p:nvPr/>
        </p:nvSpPr>
        <p:spPr>
          <a:xfrm>
            <a:off x="6320790" y="1476141"/>
            <a:ext cx="406771" cy="298367"/>
          </a:xfrm>
          <a:custGeom>
            <a:avLst/>
            <a:gdLst/>
            <a:ahLst/>
            <a:cxnLst/>
            <a:rect l="0" t="0" r="0" b="0"/>
            <a:pathLst>
              <a:path w="406771" h="298367">
                <a:moveTo>
                  <a:pt x="0" y="109771"/>
                </a:moveTo>
                <a:lnTo>
                  <a:pt x="0" y="96119"/>
                </a:lnTo>
                <a:lnTo>
                  <a:pt x="952" y="90192"/>
                </a:lnTo>
                <a:lnTo>
                  <a:pt x="2540" y="84336"/>
                </a:lnTo>
                <a:lnTo>
                  <a:pt x="4551" y="78527"/>
                </a:lnTo>
                <a:lnTo>
                  <a:pt x="6785" y="69532"/>
                </a:lnTo>
                <a:lnTo>
                  <a:pt x="7381" y="65800"/>
                </a:lnTo>
                <a:lnTo>
                  <a:pt x="9683" y="62360"/>
                </a:lnTo>
                <a:lnTo>
                  <a:pt x="17321" y="55997"/>
                </a:lnTo>
                <a:lnTo>
                  <a:pt x="27065" y="49994"/>
                </a:lnTo>
                <a:lnTo>
                  <a:pt x="38699" y="43198"/>
                </a:lnTo>
                <a:lnTo>
                  <a:pt x="53394" y="33828"/>
                </a:lnTo>
                <a:lnTo>
                  <a:pt x="61313" y="30568"/>
                </a:lnTo>
                <a:lnTo>
                  <a:pt x="69451" y="28394"/>
                </a:lnTo>
                <a:lnTo>
                  <a:pt x="77733" y="26944"/>
                </a:lnTo>
                <a:lnTo>
                  <a:pt x="86112" y="25026"/>
                </a:lnTo>
                <a:lnTo>
                  <a:pt x="94556" y="22794"/>
                </a:lnTo>
                <a:lnTo>
                  <a:pt x="112509" y="17775"/>
                </a:lnTo>
                <a:lnTo>
                  <a:pt x="133189" y="12369"/>
                </a:lnTo>
                <a:lnTo>
                  <a:pt x="147847" y="9594"/>
                </a:lnTo>
                <a:lnTo>
                  <a:pt x="184455" y="3970"/>
                </a:lnTo>
                <a:lnTo>
                  <a:pt x="201074" y="2090"/>
                </a:lnTo>
                <a:lnTo>
                  <a:pt x="215965" y="836"/>
                </a:lnTo>
                <a:lnTo>
                  <a:pt x="229701" y="0"/>
                </a:lnTo>
                <a:lnTo>
                  <a:pt x="244574" y="395"/>
                </a:lnTo>
                <a:lnTo>
                  <a:pt x="260205" y="1612"/>
                </a:lnTo>
                <a:lnTo>
                  <a:pt x="276339" y="3375"/>
                </a:lnTo>
                <a:lnTo>
                  <a:pt x="289953" y="5503"/>
                </a:lnTo>
                <a:lnTo>
                  <a:pt x="301887" y="7874"/>
                </a:lnTo>
                <a:lnTo>
                  <a:pt x="312701" y="10407"/>
                </a:lnTo>
                <a:lnTo>
                  <a:pt x="321814" y="13048"/>
                </a:lnTo>
                <a:lnTo>
                  <a:pt x="329795" y="15762"/>
                </a:lnTo>
                <a:lnTo>
                  <a:pt x="337021" y="18523"/>
                </a:lnTo>
                <a:lnTo>
                  <a:pt x="352669" y="24131"/>
                </a:lnTo>
                <a:lnTo>
                  <a:pt x="360843" y="26961"/>
                </a:lnTo>
                <a:lnTo>
                  <a:pt x="368197" y="29799"/>
                </a:lnTo>
                <a:lnTo>
                  <a:pt x="375005" y="32644"/>
                </a:lnTo>
                <a:lnTo>
                  <a:pt x="381448" y="35493"/>
                </a:lnTo>
                <a:lnTo>
                  <a:pt x="386696" y="39297"/>
                </a:lnTo>
                <a:lnTo>
                  <a:pt x="395067" y="48604"/>
                </a:lnTo>
                <a:lnTo>
                  <a:pt x="397681" y="53753"/>
                </a:lnTo>
                <a:lnTo>
                  <a:pt x="399423" y="59091"/>
                </a:lnTo>
                <a:lnTo>
                  <a:pt x="400584" y="64554"/>
                </a:lnTo>
                <a:lnTo>
                  <a:pt x="402311" y="70102"/>
                </a:lnTo>
                <a:lnTo>
                  <a:pt x="404415" y="75705"/>
                </a:lnTo>
                <a:lnTo>
                  <a:pt x="406770" y="81345"/>
                </a:lnTo>
                <a:lnTo>
                  <a:pt x="406435" y="87011"/>
                </a:lnTo>
                <a:lnTo>
                  <a:pt x="404307" y="92692"/>
                </a:lnTo>
                <a:lnTo>
                  <a:pt x="400983" y="98385"/>
                </a:lnTo>
                <a:lnTo>
                  <a:pt x="397814" y="104086"/>
                </a:lnTo>
                <a:lnTo>
                  <a:pt x="391753" y="115499"/>
                </a:lnTo>
                <a:lnTo>
                  <a:pt x="387851" y="121210"/>
                </a:lnTo>
                <a:lnTo>
                  <a:pt x="383345" y="126922"/>
                </a:lnTo>
                <a:lnTo>
                  <a:pt x="378435" y="132635"/>
                </a:lnTo>
                <a:lnTo>
                  <a:pt x="373258" y="138349"/>
                </a:lnTo>
                <a:lnTo>
                  <a:pt x="362425" y="149777"/>
                </a:lnTo>
                <a:lnTo>
                  <a:pt x="354963" y="155492"/>
                </a:lnTo>
                <a:lnTo>
                  <a:pt x="346180" y="161207"/>
                </a:lnTo>
                <a:lnTo>
                  <a:pt x="336514" y="166921"/>
                </a:lnTo>
                <a:lnTo>
                  <a:pt x="323402" y="175494"/>
                </a:lnTo>
                <a:lnTo>
                  <a:pt x="291054" y="197719"/>
                </a:lnTo>
                <a:lnTo>
                  <a:pt x="275951" y="207455"/>
                </a:lnTo>
                <a:lnTo>
                  <a:pt x="262072" y="215851"/>
                </a:lnTo>
                <a:lnTo>
                  <a:pt x="249009" y="223354"/>
                </a:lnTo>
                <a:lnTo>
                  <a:pt x="226876" y="236770"/>
                </a:lnTo>
                <a:lnTo>
                  <a:pt x="216973" y="243014"/>
                </a:lnTo>
                <a:lnTo>
                  <a:pt x="204656" y="250035"/>
                </a:lnTo>
                <a:lnTo>
                  <a:pt x="175730" y="265455"/>
                </a:lnTo>
                <a:lnTo>
                  <a:pt x="145519" y="281101"/>
                </a:lnTo>
                <a:lnTo>
                  <a:pt x="137017" y="284951"/>
                </a:lnTo>
                <a:lnTo>
                  <a:pt x="128492" y="288470"/>
                </a:lnTo>
                <a:lnTo>
                  <a:pt x="119951" y="291769"/>
                </a:lnTo>
                <a:lnTo>
                  <a:pt x="107922" y="295434"/>
                </a:lnTo>
                <a:lnTo>
                  <a:pt x="94297" y="2983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52"/>
          <p:cNvSpPr/>
          <p:nvPr/>
        </p:nvSpPr>
        <p:spPr>
          <a:xfrm>
            <a:off x="6732269" y="1834628"/>
            <a:ext cx="257176" cy="209932"/>
          </a:xfrm>
          <a:custGeom>
            <a:avLst/>
            <a:gdLst/>
            <a:ahLst/>
            <a:cxnLst/>
            <a:rect l="0" t="0" r="0" b="0"/>
            <a:pathLst>
              <a:path w="257176" h="209932">
                <a:moveTo>
                  <a:pt x="0" y="17032"/>
                </a:moveTo>
                <a:lnTo>
                  <a:pt x="28371" y="17032"/>
                </a:lnTo>
                <a:lnTo>
                  <a:pt x="32249" y="16079"/>
                </a:lnTo>
                <a:lnTo>
                  <a:pt x="36740" y="14492"/>
                </a:lnTo>
                <a:lnTo>
                  <a:pt x="41638" y="12481"/>
                </a:lnTo>
                <a:lnTo>
                  <a:pt x="47762" y="11140"/>
                </a:lnTo>
                <a:lnTo>
                  <a:pt x="54702" y="10246"/>
                </a:lnTo>
                <a:lnTo>
                  <a:pt x="62185" y="9651"/>
                </a:lnTo>
                <a:lnTo>
                  <a:pt x="70032" y="8301"/>
                </a:lnTo>
                <a:lnTo>
                  <a:pt x="78121" y="6449"/>
                </a:lnTo>
                <a:lnTo>
                  <a:pt x="86371" y="4261"/>
                </a:lnTo>
                <a:lnTo>
                  <a:pt x="93776" y="2803"/>
                </a:lnTo>
                <a:lnTo>
                  <a:pt x="100617" y="1831"/>
                </a:lnTo>
                <a:lnTo>
                  <a:pt x="107084" y="1183"/>
                </a:lnTo>
                <a:lnTo>
                  <a:pt x="114251" y="751"/>
                </a:lnTo>
                <a:lnTo>
                  <a:pt x="129836" y="271"/>
                </a:lnTo>
                <a:lnTo>
                  <a:pt x="145574" y="0"/>
                </a:lnTo>
                <a:lnTo>
                  <a:pt x="150389" y="915"/>
                </a:lnTo>
                <a:lnTo>
                  <a:pt x="155505" y="2477"/>
                </a:lnTo>
                <a:lnTo>
                  <a:pt x="160820" y="4471"/>
                </a:lnTo>
                <a:lnTo>
                  <a:pt x="165316" y="6753"/>
                </a:lnTo>
                <a:lnTo>
                  <a:pt x="172851" y="11828"/>
                </a:lnTo>
                <a:lnTo>
                  <a:pt x="175241" y="14515"/>
                </a:lnTo>
                <a:lnTo>
                  <a:pt x="176836" y="17259"/>
                </a:lnTo>
                <a:lnTo>
                  <a:pt x="178606" y="22848"/>
                </a:lnTo>
                <a:lnTo>
                  <a:pt x="179394" y="28506"/>
                </a:lnTo>
                <a:lnTo>
                  <a:pt x="179603" y="32302"/>
                </a:lnTo>
                <a:lnTo>
                  <a:pt x="179836" y="41598"/>
                </a:lnTo>
                <a:lnTo>
                  <a:pt x="178946" y="46744"/>
                </a:lnTo>
                <a:lnTo>
                  <a:pt x="177400" y="52080"/>
                </a:lnTo>
                <a:lnTo>
                  <a:pt x="175417" y="57542"/>
                </a:lnTo>
                <a:lnTo>
                  <a:pt x="172190" y="63089"/>
                </a:lnTo>
                <a:lnTo>
                  <a:pt x="168133" y="68691"/>
                </a:lnTo>
                <a:lnTo>
                  <a:pt x="163524" y="74331"/>
                </a:lnTo>
                <a:lnTo>
                  <a:pt x="158546" y="79044"/>
                </a:lnTo>
                <a:lnTo>
                  <a:pt x="153323" y="83138"/>
                </a:lnTo>
                <a:lnTo>
                  <a:pt x="147935" y="86820"/>
                </a:lnTo>
                <a:lnTo>
                  <a:pt x="137676" y="96895"/>
                </a:lnTo>
                <a:lnTo>
                  <a:pt x="124169" y="111231"/>
                </a:lnTo>
                <a:lnTo>
                  <a:pt x="86004" y="152575"/>
                </a:lnTo>
                <a:lnTo>
                  <a:pt x="77338" y="161686"/>
                </a:lnTo>
                <a:lnTo>
                  <a:pt x="71562" y="168713"/>
                </a:lnTo>
                <a:lnTo>
                  <a:pt x="67710" y="174350"/>
                </a:lnTo>
                <a:lnTo>
                  <a:pt x="65143" y="179061"/>
                </a:lnTo>
                <a:lnTo>
                  <a:pt x="64384" y="184106"/>
                </a:lnTo>
                <a:lnTo>
                  <a:pt x="64830" y="189375"/>
                </a:lnTo>
                <a:lnTo>
                  <a:pt x="67839" y="202416"/>
                </a:lnTo>
                <a:lnTo>
                  <a:pt x="69991" y="204439"/>
                </a:lnTo>
                <a:lnTo>
                  <a:pt x="77463" y="209226"/>
                </a:lnTo>
                <a:lnTo>
                  <a:pt x="83074" y="209931"/>
                </a:lnTo>
                <a:lnTo>
                  <a:pt x="89673" y="209449"/>
                </a:lnTo>
                <a:lnTo>
                  <a:pt x="106530" y="206373"/>
                </a:lnTo>
                <a:lnTo>
                  <a:pt x="129897" y="201831"/>
                </a:lnTo>
                <a:lnTo>
                  <a:pt x="142795" y="198334"/>
                </a:lnTo>
                <a:lnTo>
                  <a:pt x="156157" y="194097"/>
                </a:lnTo>
                <a:lnTo>
                  <a:pt x="202720" y="178161"/>
                </a:lnTo>
                <a:lnTo>
                  <a:pt x="211347" y="174934"/>
                </a:lnTo>
                <a:lnTo>
                  <a:pt x="219003" y="171829"/>
                </a:lnTo>
                <a:lnTo>
                  <a:pt x="257175" y="1627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53"/>
          <p:cNvSpPr/>
          <p:nvPr/>
        </p:nvSpPr>
        <p:spPr>
          <a:xfrm>
            <a:off x="7160894" y="1843087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27306" y="17145"/>
                </a:lnTo>
                <a:lnTo>
                  <a:pt x="42969" y="16192"/>
                </a:lnTo>
                <a:lnTo>
                  <a:pt x="61031" y="14605"/>
                </a:lnTo>
                <a:lnTo>
                  <a:pt x="80693" y="12594"/>
                </a:lnTo>
                <a:lnTo>
                  <a:pt x="96658" y="11254"/>
                </a:lnTo>
                <a:lnTo>
                  <a:pt x="110159" y="10360"/>
                </a:lnTo>
                <a:lnTo>
                  <a:pt x="122017" y="9764"/>
                </a:lnTo>
                <a:lnTo>
                  <a:pt x="152972" y="9102"/>
                </a:lnTo>
                <a:lnTo>
                  <a:pt x="170562" y="8926"/>
                </a:lnTo>
                <a:lnTo>
                  <a:pt x="187051" y="785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54"/>
          <p:cNvSpPr/>
          <p:nvPr/>
        </p:nvSpPr>
        <p:spPr>
          <a:xfrm>
            <a:off x="7598092" y="1645920"/>
            <a:ext cx="59533" cy="304751"/>
          </a:xfrm>
          <a:custGeom>
            <a:avLst/>
            <a:gdLst/>
            <a:ahLst/>
            <a:cxnLst/>
            <a:rect l="0" t="0" r="0" b="0"/>
            <a:pathLst>
              <a:path w="59533" h="304751">
                <a:moveTo>
                  <a:pt x="0" y="0"/>
                </a:moveTo>
                <a:lnTo>
                  <a:pt x="4551" y="18203"/>
                </a:lnTo>
                <a:lnTo>
                  <a:pt x="5891" y="24517"/>
                </a:lnTo>
                <a:lnTo>
                  <a:pt x="6785" y="29680"/>
                </a:lnTo>
                <a:lnTo>
                  <a:pt x="7381" y="34074"/>
                </a:lnTo>
                <a:lnTo>
                  <a:pt x="8731" y="38908"/>
                </a:lnTo>
                <a:lnTo>
                  <a:pt x="10583" y="44036"/>
                </a:lnTo>
                <a:lnTo>
                  <a:pt x="12771" y="49360"/>
                </a:lnTo>
                <a:lnTo>
                  <a:pt x="14229" y="56719"/>
                </a:lnTo>
                <a:lnTo>
                  <a:pt x="15201" y="65435"/>
                </a:lnTo>
                <a:lnTo>
                  <a:pt x="15849" y="75056"/>
                </a:lnTo>
                <a:lnTo>
                  <a:pt x="17233" y="86232"/>
                </a:lnTo>
                <a:lnTo>
                  <a:pt x="19109" y="98445"/>
                </a:lnTo>
                <a:lnTo>
                  <a:pt x="21311" y="111350"/>
                </a:lnTo>
                <a:lnTo>
                  <a:pt x="22780" y="122811"/>
                </a:lnTo>
                <a:lnTo>
                  <a:pt x="23759" y="133309"/>
                </a:lnTo>
                <a:lnTo>
                  <a:pt x="24412" y="143165"/>
                </a:lnTo>
                <a:lnTo>
                  <a:pt x="25138" y="159196"/>
                </a:lnTo>
                <a:lnTo>
                  <a:pt x="25459" y="173623"/>
                </a:lnTo>
                <a:lnTo>
                  <a:pt x="25603" y="189561"/>
                </a:lnTo>
                <a:lnTo>
                  <a:pt x="27546" y="200669"/>
                </a:lnTo>
                <a:lnTo>
                  <a:pt x="30746" y="213789"/>
                </a:lnTo>
                <a:lnTo>
                  <a:pt x="34786" y="228251"/>
                </a:lnTo>
                <a:lnTo>
                  <a:pt x="37478" y="239797"/>
                </a:lnTo>
                <a:lnTo>
                  <a:pt x="39272" y="249399"/>
                </a:lnTo>
                <a:lnTo>
                  <a:pt x="40469" y="257706"/>
                </a:lnTo>
                <a:lnTo>
                  <a:pt x="42219" y="264196"/>
                </a:lnTo>
                <a:lnTo>
                  <a:pt x="44339" y="269476"/>
                </a:lnTo>
                <a:lnTo>
                  <a:pt x="46704" y="273948"/>
                </a:lnTo>
                <a:lnTo>
                  <a:pt x="49234" y="279787"/>
                </a:lnTo>
                <a:lnTo>
                  <a:pt x="51872" y="286537"/>
                </a:lnTo>
                <a:lnTo>
                  <a:pt x="58401" y="304249"/>
                </a:lnTo>
                <a:lnTo>
                  <a:pt x="58936" y="304750"/>
                </a:lnTo>
                <a:lnTo>
                  <a:pt x="59294" y="304132"/>
                </a:lnTo>
                <a:lnTo>
                  <a:pt x="59532" y="302767"/>
                </a:lnTo>
                <a:lnTo>
                  <a:pt x="58738" y="300904"/>
                </a:lnTo>
                <a:lnTo>
                  <a:pt x="57256" y="298710"/>
                </a:lnTo>
                <a:lnTo>
                  <a:pt x="51435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55"/>
          <p:cNvSpPr/>
          <p:nvPr/>
        </p:nvSpPr>
        <p:spPr>
          <a:xfrm>
            <a:off x="7487954" y="1492955"/>
            <a:ext cx="330813" cy="290126"/>
          </a:xfrm>
          <a:custGeom>
            <a:avLst/>
            <a:gdLst/>
            <a:ahLst/>
            <a:cxnLst/>
            <a:rect l="0" t="0" r="0" b="0"/>
            <a:pathLst>
              <a:path w="330813" h="290126">
                <a:moveTo>
                  <a:pt x="67276" y="204400"/>
                </a:moveTo>
                <a:lnTo>
                  <a:pt x="58174" y="190747"/>
                </a:lnTo>
                <a:lnTo>
                  <a:pt x="55493" y="185773"/>
                </a:lnTo>
                <a:lnTo>
                  <a:pt x="52514" y="177706"/>
                </a:lnTo>
                <a:lnTo>
                  <a:pt x="50767" y="173269"/>
                </a:lnTo>
                <a:lnTo>
                  <a:pt x="48650" y="168406"/>
                </a:lnTo>
                <a:lnTo>
                  <a:pt x="46286" y="163259"/>
                </a:lnTo>
                <a:lnTo>
                  <a:pt x="33857" y="137811"/>
                </a:lnTo>
                <a:lnTo>
                  <a:pt x="27852" y="126670"/>
                </a:lnTo>
                <a:lnTo>
                  <a:pt x="13559" y="101590"/>
                </a:lnTo>
                <a:lnTo>
                  <a:pt x="8605" y="91093"/>
                </a:lnTo>
                <a:lnTo>
                  <a:pt x="5302" y="82189"/>
                </a:lnTo>
                <a:lnTo>
                  <a:pt x="3100" y="74348"/>
                </a:lnTo>
                <a:lnTo>
                  <a:pt x="1632" y="68169"/>
                </a:lnTo>
                <a:lnTo>
                  <a:pt x="653" y="63097"/>
                </a:lnTo>
                <a:lnTo>
                  <a:pt x="0" y="58762"/>
                </a:lnTo>
                <a:lnTo>
                  <a:pt x="518" y="54921"/>
                </a:lnTo>
                <a:lnTo>
                  <a:pt x="1815" y="51407"/>
                </a:lnTo>
                <a:lnTo>
                  <a:pt x="5797" y="44963"/>
                </a:lnTo>
                <a:lnTo>
                  <a:pt x="10742" y="38924"/>
                </a:lnTo>
                <a:lnTo>
                  <a:pt x="18655" y="33065"/>
                </a:lnTo>
                <a:lnTo>
                  <a:pt x="28522" y="27286"/>
                </a:lnTo>
                <a:lnTo>
                  <a:pt x="39257" y="21542"/>
                </a:lnTo>
                <a:lnTo>
                  <a:pt x="45738" y="18677"/>
                </a:lnTo>
                <a:lnTo>
                  <a:pt x="52918" y="15815"/>
                </a:lnTo>
                <a:lnTo>
                  <a:pt x="60561" y="12954"/>
                </a:lnTo>
                <a:lnTo>
                  <a:pt x="68514" y="11047"/>
                </a:lnTo>
                <a:lnTo>
                  <a:pt x="76674" y="9775"/>
                </a:lnTo>
                <a:lnTo>
                  <a:pt x="84972" y="8927"/>
                </a:lnTo>
                <a:lnTo>
                  <a:pt x="109431" y="5445"/>
                </a:lnTo>
                <a:lnTo>
                  <a:pt x="123954" y="3184"/>
                </a:lnTo>
                <a:lnTo>
                  <a:pt x="137446" y="1676"/>
                </a:lnTo>
                <a:lnTo>
                  <a:pt x="150251" y="670"/>
                </a:lnTo>
                <a:lnTo>
                  <a:pt x="162597" y="0"/>
                </a:lnTo>
                <a:lnTo>
                  <a:pt x="173686" y="506"/>
                </a:lnTo>
                <a:lnTo>
                  <a:pt x="183936" y="1795"/>
                </a:lnTo>
                <a:lnTo>
                  <a:pt x="193627" y="3608"/>
                </a:lnTo>
                <a:lnTo>
                  <a:pt x="203897" y="4816"/>
                </a:lnTo>
                <a:lnTo>
                  <a:pt x="214554" y="5621"/>
                </a:lnTo>
                <a:lnTo>
                  <a:pt x="225468" y="6158"/>
                </a:lnTo>
                <a:lnTo>
                  <a:pt x="235603" y="7469"/>
                </a:lnTo>
                <a:lnTo>
                  <a:pt x="245216" y="9295"/>
                </a:lnTo>
                <a:lnTo>
                  <a:pt x="254483" y="11465"/>
                </a:lnTo>
                <a:lnTo>
                  <a:pt x="262565" y="14816"/>
                </a:lnTo>
                <a:lnTo>
                  <a:pt x="269859" y="18956"/>
                </a:lnTo>
                <a:lnTo>
                  <a:pt x="276626" y="23620"/>
                </a:lnTo>
                <a:lnTo>
                  <a:pt x="283042" y="27683"/>
                </a:lnTo>
                <a:lnTo>
                  <a:pt x="289225" y="31343"/>
                </a:lnTo>
                <a:lnTo>
                  <a:pt x="295252" y="34736"/>
                </a:lnTo>
                <a:lnTo>
                  <a:pt x="301175" y="38903"/>
                </a:lnTo>
                <a:lnTo>
                  <a:pt x="307028" y="43586"/>
                </a:lnTo>
                <a:lnTo>
                  <a:pt x="312836" y="48613"/>
                </a:lnTo>
                <a:lnTo>
                  <a:pt x="317660" y="53869"/>
                </a:lnTo>
                <a:lnTo>
                  <a:pt x="321828" y="59279"/>
                </a:lnTo>
                <a:lnTo>
                  <a:pt x="325560" y="64790"/>
                </a:lnTo>
                <a:lnTo>
                  <a:pt x="328047" y="70369"/>
                </a:lnTo>
                <a:lnTo>
                  <a:pt x="329706" y="75993"/>
                </a:lnTo>
                <a:lnTo>
                  <a:pt x="330812" y="81648"/>
                </a:lnTo>
                <a:lnTo>
                  <a:pt x="330596" y="87323"/>
                </a:lnTo>
                <a:lnTo>
                  <a:pt x="329500" y="93011"/>
                </a:lnTo>
                <a:lnTo>
                  <a:pt x="327817" y="98708"/>
                </a:lnTo>
                <a:lnTo>
                  <a:pt x="324790" y="104411"/>
                </a:lnTo>
                <a:lnTo>
                  <a:pt x="320867" y="110118"/>
                </a:lnTo>
                <a:lnTo>
                  <a:pt x="316347" y="115828"/>
                </a:lnTo>
                <a:lnTo>
                  <a:pt x="312380" y="121539"/>
                </a:lnTo>
                <a:lnTo>
                  <a:pt x="308784" y="127252"/>
                </a:lnTo>
                <a:lnTo>
                  <a:pt x="305433" y="132965"/>
                </a:lnTo>
                <a:lnTo>
                  <a:pt x="300342" y="139632"/>
                </a:lnTo>
                <a:lnTo>
                  <a:pt x="294091" y="146934"/>
                </a:lnTo>
                <a:lnTo>
                  <a:pt x="287066" y="154659"/>
                </a:lnTo>
                <a:lnTo>
                  <a:pt x="278573" y="161714"/>
                </a:lnTo>
                <a:lnTo>
                  <a:pt x="269100" y="168323"/>
                </a:lnTo>
                <a:lnTo>
                  <a:pt x="249368" y="180745"/>
                </a:lnTo>
                <a:lnTo>
                  <a:pt x="178798" y="227229"/>
                </a:lnTo>
                <a:lnTo>
                  <a:pt x="170200" y="232001"/>
                </a:lnTo>
                <a:lnTo>
                  <a:pt x="161609" y="236136"/>
                </a:lnTo>
                <a:lnTo>
                  <a:pt x="153025" y="239845"/>
                </a:lnTo>
                <a:lnTo>
                  <a:pt x="144444" y="243270"/>
                </a:lnTo>
                <a:lnTo>
                  <a:pt x="127290" y="249615"/>
                </a:lnTo>
                <a:lnTo>
                  <a:pt x="119668" y="253593"/>
                </a:lnTo>
                <a:lnTo>
                  <a:pt x="112682" y="258150"/>
                </a:lnTo>
                <a:lnTo>
                  <a:pt x="106118" y="263093"/>
                </a:lnTo>
                <a:lnTo>
                  <a:pt x="96286" y="268586"/>
                </a:lnTo>
                <a:lnTo>
                  <a:pt x="92332" y="270050"/>
                </a:lnTo>
                <a:lnTo>
                  <a:pt x="89695" y="271979"/>
                </a:lnTo>
                <a:lnTo>
                  <a:pt x="87937" y="274218"/>
                </a:lnTo>
                <a:lnTo>
                  <a:pt x="86765" y="276662"/>
                </a:lnTo>
                <a:lnTo>
                  <a:pt x="85462" y="281919"/>
                </a:lnTo>
                <a:lnTo>
                  <a:pt x="84421" y="2901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56"/>
          <p:cNvSpPr/>
          <p:nvPr/>
        </p:nvSpPr>
        <p:spPr>
          <a:xfrm>
            <a:off x="7838122" y="1860232"/>
            <a:ext cx="42863" cy="188596"/>
          </a:xfrm>
          <a:custGeom>
            <a:avLst/>
            <a:gdLst/>
            <a:ahLst/>
            <a:cxnLst/>
            <a:rect l="0" t="0" r="0" b="0"/>
            <a:pathLst>
              <a:path w="42863" h="188596">
                <a:moveTo>
                  <a:pt x="0" y="0"/>
                </a:moveTo>
                <a:lnTo>
                  <a:pt x="11932" y="35795"/>
                </a:lnTo>
                <a:lnTo>
                  <a:pt x="14622" y="44818"/>
                </a:lnTo>
                <a:lnTo>
                  <a:pt x="20151" y="65004"/>
                </a:lnTo>
                <a:lnTo>
                  <a:pt x="22959" y="73816"/>
                </a:lnTo>
                <a:lnTo>
                  <a:pt x="25784" y="81596"/>
                </a:lnTo>
                <a:lnTo>
                  <a:pt x="28619" y="88687"/>
                </a:lnTo>
                <a:lnTo>
                  <a:pt x="31461" y="102940"/>
                </a:lnTo>
                <a:lnTo>
                  <a:pt x="34310" y="121967"/>
                </a:lnTo>
                <a:lnTo>
                  <a:pt x="42862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57"/>
          <p:cNvSpPr/>
          <p:nvPr/>
        </p:nvSpPr>
        <p:spPr>
          <a:xfrm>
            <a:off x="6500812" y="2228851"/>
            <a:ext cx="1663066" cy="42862"/>
          </a:xfrm>
          <a:custGeom>
            <a:avLst/>
            <a:gdLst/>
            <a:ahLst/>
            <a:cxnLst/>
            <a:rect l="0" t="0" r="0" b="0"/>
            <a:pathLst>
              <a:path w="1663066" h="42862">
                <a:moveTo>
                  <a:pt x="0" y="42861"/>
                </a:moveTo>
                <a:lnTo>
                  <a:pt x="22437" y="41909"/>
                </a:lnTo>
                <a:lnTo>
                  <a:pt x="33055" y="40321"/>
                </a:lnTo>
                <a:lnTo>
                  <a:pt x="44896" y="38310"/>
                </a:lnTo>
                <a:lnTo>
                  <a:pt x="80914" y="33536"/>
                </a:lnTo>
                <a:lnTo>
                  <a:pt x="102521" y="30929"/>
                </a:lnTo>
                <a:lnTo>
                  <a:pt x="164627" y="25493"/>
                </a:lnTo>
                <a:lnTo>
                  <a:pt x="201192" y="22710"/>
                </a:lnTo>
                <a:lnTo>
                  <a:pt x="236045" y="20855"/>
                </a:lnTo>
                <a:lnTo>
                  <a:pt x="302712" y="18793"/>
                </a:lnTo>
                <a:lnTo>
                  <a:pt x="376395" y="17632"/>
                </a:lnTo>
                <a:lnTo>
                  <a:pt x="620809" y="8442"/>
                </a:lnTo>
                <a:lnTo>
                  <a:pt x="728139" y="2924"/>
                </a:lnTo>
                <a:lnTo>
                  <a:pt x="785261" y="1299"/>
                </a:lnTo>
                <a:lnTo>
                  <a:pt x="1557189" y="0"/>
                </a:lnTo>
                <a:lnTo>
                  <a:pt x="1583909" y="952"/>
                </a:lnTo>
                <a:lnTo>
                  <a:pt x="1604579" y="2539"/>
                </a:lnTo>
                <a:lnTo>
                  <a:pt x="1633261" y="5890"/>
                </a:lnTo>
                <a:lnTo>
                  <a:pt x="1663065" y="85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58"/>
          <p:cNvSpPr/>
          <p:nvPr/>
        </p:nvSpPr>
        <p:spPr>
          <a:xfrm>
            <a:off x="7032307" y="2417445"/>
            <a:ext cx="77153" cy="342901"/>
          </a:xfrm>
          <a:custGeom>
            <a:avLst/>
            <a:gdLst/>
            <a:ahLst/>
            <a:cxnLst/>
            <a:rect l="0" t="0" r="0" b="0"/>
            <a:pathLst>
              <a:path w="77153" h="342901">
                <a:moveTo>
                  <a:pt x="0" y="0"/>
                </a:moveTo>
                <a:lnTo>
                  <a:pt x="0" y="37516"/>
                </a:lnTo>
                <a:lnTo>
                  <a:pt x="1905" y="52633"/>
                </a:lnTo>
                <a:lnTo>
                  <a:pt x="5080" y="70331"/>
                </a:lnTo>
                <a:lnTo>
                  <a:pt x="9101" y="89750"/>
                </a:lnTo>
                <a:lnTo>
                  <a:pt x="11783" y="105553"/>
                </a:lnTo>
                <a:lnTo>
                  <a:pt x="13570" y="118946"/>
                </a:lnTo>
                <a:lnTo>
                  <a:pt x="14762" y="130732"/>
                </a:lnTo>
                <a:lnTo>
                  <a:pt x="15557" y="144305"/>
                </a:lnTo>
                <a:lnTo>
                  <a:pt x="16439" y="174625"/>
                </a:lnTo>
                <a:lnTo>
                  <a:pt x="17627" y="189759"/>
                </a:lnTo>
                <a:lnTo>
                  <a:pt x="19371" y="204611"/>
                </a:lnTo>
                <a:lnTo>
                  <a:pt x="21487" y="219275"/>
                </a:lnTo>
                <a:lnTo>
                  <a:pt x="24802" y="233813"/>
                </a:lnTo>
                <a:lnTo>
                  <a:pt x="28917" y="248268"/>
                </a:lnTo>
                <a:lnTo>
                  <a:pt x="44659" y="296584"/>
                </a:lnTo>
                <a:lnTo>
                  <a:pt x="47870" y="304403"/>
                </a:lnTo>
                <a:lnTo>
                  <a:pt x="50963" y="310567"/>
                </a:lnTo>
                <a:lnTo>
                  <a:pt x="53979" y="315630"/>
                </a:lnTo>
                <a:lnTo>
                  <a:pt x="56940" y="320910"/>
                </a:lnTo>
                <a:lnTo>
                  <a:pt x="62773" y="331856"/>
                </a:lnTo>
                <a:lnTo>
                  <a:pt x="65661" y="335538"/>
                </a:lnTo>
                <a:lnTo>
                  <a:pt x="68539" y="337992"/>
                </a:lnTo>
                <a:lnTo>
                  <a:pt x="77152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59"/>
          <p:cNvSpPr/>
          <p:nvPr/>
        </p:nvSpPr>
        <p:spPr>
          <a:xfrm>
            <a:off x="6852284" y="2327425"/>
            <a:ext cx="505614" cy="287188"/>
          </a:xfrm>
          <a:custGeom>
            <a:avLst/>
            <a:gdLst/>
            <a:ahLst/>
            <a:cxnLst/>
            <a:rect l="0" t="0" r="0" b="0"/>
            <a:pathLst>
              <a:path w="505614" h="287188">
                <a:moveTo>
                  <a:pt x="0" y="81447"/>
                </a:moveTo>
                <a:lnTo>
                  <a:pt x="9103" y="72346"/>
                </a:lnTo>
                <a:lnTo>
                  <a:pt x="12736" y="69664"/>
                </a:lnTo>
                <a:lnTo>
                  <a:pt x="23353" y="63986"/>
                </a:lnTo>
                <a:lnTo>
                  <a:pt x="32922" y="55907"/>
                </a:lnTo>
                <a:lnTo>
                  <a:pt x="46065" y="48506"/>
                </a:lnTo>
                <a:lnTo>
                  <a:pt x="53570" y="45199"/>
                </a:lnTo>
                <a:lnTo>
                  <a:pt x="65241" y="41089"/>
                </a:lnTo>
                <a:lnTo>
                  <a:pt x="95989" y="31443"/>
                </a:lnTo>
                <a:lnTo>
                  <a:pt x="115428" y="26203"/>
                </a:lnTo>
                <a:lnTo>
                  <a:pt x="159887" y="15302"/>
                </a:lnTo>
                <a:lnTo>
                  <a:pt x="179934" y="11633"/>
                </a:lnTo>
                <a:lnTo>
                  <a:pt x="198061" y="9187"/>
                </a:lnTo>
                <a:lnTo>
                  <a:pt x="214908" y="7556"/>
                </a:lnTo>
                <a:lnTo>
                  <a:pt x="229950" y="5516"/>
                </a:lnTo>
                <a:lnTo>
                  <a:pt x="243788" y="3204"/>
                </a:lnTo>
                <a:lnTo>
                  <a:pt x="256823" y="710"/>
                </a:lnTo>
                <a:lnTo>
                  <a:pt x="270275" y="0"/>
                </a:lnTo>
                <a:lnTo>
                  <a:pt x="284006" y="479"/>
                </a:lnTo>
                <a:lnTo>
                  <a:pt x="297922" y="1751"/>
                </a:lnTo>
                <a:lnTo>
                  <a:pt x="311011" y="2599"/>
                </a:lnTo>
                <a:lnTo>
                  <a:pt x="335712" y="3541"/>
                </a:lnTo>
                <a:lnTo>
                  <a:pt x="350491" y="4745"/>
                </a:lnTo>
                <a:lnTo>
                  <a:pt x="384692" y="8622"/>
                </a:lnTo>
                <a:lnTo>
                  <a:pt x="400289" y="10990"/>
                </a:lnTo>
                <a:lnTo>
                  <a:pt x="414497" y="13520"/>
                </a:lnTo>
                <a:lnTo>
                  <a:pt x="427779" y="16160"/>
                </a:lnTo>
                <a:lnTo>
                  <a:pt x="438539" y="18873"/>
                </a:lnTo>
                <a:lnTo>
                  <a:pt x="447617" y="21633"/>
                </a:lnTo>
                <a:lnTo>
                  <a:pt x="462784" y="27240"/>
                </a:lnTo>
                <a:lnTo>
                  <a:pt x="475874" y="32908"/>
                </a:lnTo>
                <a:lnTo>
                  <a:pt x="489404" y="41453"/>
                </a:lnTo>
                <a:lnTo>
                  <a:pt x="496279" y="49702"/>
                </a:lnTo>
                <a:lnTo>
                  <a:pt x="499445" y="54569"/>
                </a:lnTo>
                <a:lnTo>
                  <a:pt x="501556" y="59718"/>
                </a:lnTo>
                <a:lnTo>
                  <a:pt x="502963" y="65056"/>
                </a:lnTo>
                <a:lnTo>
                  <a:pt x="503901" y="70520"/>
                </a:lnTo>
                <a:lnTo>
                  <a:pt x="504527" y="76067"/>
                </a:lnTo>
                <a:lnTo>
                  <a:pt x="504944" y="81670"/>
                </a:lnTo>
                <a:lnTo>
                  <a:pt x="505407" y="92024"/>
                </a:lnTo>
                <a:lnTo>
                  <a:pt x="505613" y="99800"/>
                </a:lnTo>
                <a:lnTo>
                  <a:pt x="504716" y="104160"/>
                </a:lnTo>
                <a:lnTo>
                  <a:pt x="503165" y="108972"/>
                </a:lnTo>
                <a:lnTo>
                  <a:pt x="501179" y="114084"/>
                </a:lnTo>
                <a:lnTo>
                  <a:pt x="498902" y="119398"/>
                </a:lnTo>
                <a:lnTo>
                  <a:pt x="493832" y="130382"/>
                </a:lnTo>
                <a:lnTo>
                  <a:pt x="490194" y="135978"/>
                </a:lnTo>
                <a:lnTo>
                  <a:pt x="485864" y="141613"/>
                </a:lnTo>
                <a:lnTo>
                  <a:pt x="481072" y="147275"/>
                </a:lnTo>
                <a:lnTo>
                  <a:pt x="475973" y="152955"/>
                </a:lnTo>
                <a:lnTo>
                  <a:pt x="465226" y="164346"/>
                </a:lnTo>
                <a:lnTo>
                  <a:pt x="458741" y="170051"/>
                </a:lnTo>
                <a:lnTo>
                  <a:pt x="451560" y="175758"/>
                </a:lnTo>
                <a:lnTo>
                  <a:pt x="443915" y="181469"/>
                </a:lnTo>
                <a:lnTo>
                  <a:pt x="428342" y="190991"/>
                </a:lnTo>
                <a:lnTo>
                  <a:pt x="348383" y="237176"/>
                </a:lnTo>
                <a:lnTo>
                  <a:pt x="335126" y="245274"/>
                </a:lnTo>
                <a:lnTo>
                  <a:pt x="324382" y="251625"/>
                </a:lnTo>
                <a:lnTo>
                  <a:pt x="307365" y="261222"/>
                </a:lnTo>
                <a:lnTo>
                  <a:pt x="299208" y="265114"/>
                </a:lnTo>
                <a:lnTo>
                  <a:pt x="290913" y="268662"/>
                </a:lnTo>
                <a:lnTo>
                  <a:pt x="282524" y="271980"/>
                </a:lnTo>
                <a:lnTo>
                  <a:pt x="268124" y="278206"/>
                </a:lnTo>
                <a:lnTo>
                  <a:pt x="256327" y="283195"/>
                </a:lnTo>
                <a:lnTo>
                  <a:pt x="247908" y="285413"/>
                </a:lnTo>
                <a:lnTo>
                  <a:pt x="233263" y="286661"/>
                </a:lnTo>
                <a:lnTo>
                  <a:pt x="218092" y="287083"/>
                </a:lnTo>
                <a:lnTo>
                  <a:pt x="205741" y="2871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60"/>
          <p:cNvSpPr/>
          <p:nvPr/>
        </p:nvSpPr>
        <p:spPr>
          <a:xfrm>
            <a:off x="7340917" y="2708910"/>
            <a:ext cx="17146" cy="137161"/>
          </a:xfrm>
          <a:custGeom>
            <a:avLst/>
            <a:gdLst/>
            <a:ahLst/>
            <a:cxnLst/>
            <a:rect l="0" t="0" r="0" b="0"/>
            <a:pathLst>
              <a:path w="17146" h="137161">
                <a:moveTo>
                  <a:pt x="0" y="0"/>
                </a:moveTo>
                <a:lnTo>
                  <a:pt x="4551" y="9101"/>
                </a:lnTo>
                <a:lnTo>
                  <a:pt x="6844" y="14640"/>
                </a:lnTo>
                <a:lnTo>
                  <a:pt x="9325" y="21190"/>
                </a:lnTo>
                <a:lnTo>
                  <a:pt x="11931" y="28414"/>
                </a:lnTo>
                <a:lnTo>
                  <a:pt x="13670" y="35135"/>
                </a:lnTo>
                <a:lnTo>
                  <a:pt x="14828" y="41521"/>
                </a:lnTo>
                <a:lnTo>
                  <a:pt x="15600" y="47683"/>
                </a:lnTo>
                <a:lnTo>
                  <a:pt x="16116" y="52743"/>
                </a:lnTo>
                <a:lnTo>
                  <a:pt x="16458" y="57070"/>
                </a:lnTo>
                <a:lnTo>
                  <a:pt x="16687" y="60906"/>
                </a:lnTo>
                <a:lnTo>
                  <a:pt x="16941" y="72789"/>
                </a:lnTo>
                <a:lnTo>
                  <a:pt x="17145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61"/>
          <p:cNvSpPr/>
          <p:nvPr/>
        </p:nvSpPr>
        <p:spPr>
          <a:xfrm>
            <a:off x="8309609" y="2154635"/>
            <a:ext cx="51251" cy="52407"/>
          </a:xfrm>
          <a:custGeom>
            <a:avLst/>
            <a:gdLst/>
            <a:ahLst/>
            <a:cxnLst/>
            <a:rect l="0" t="0" r="0" b="0"/>
            <a:pathLst>
              <a:path w="51251" h="52407">
                <a:moveTo>
                  <a:pt x="8573" y="31352"/>
                </a:moveTo>
                <a:lnTo>
                  <a:pt x="8573" y="51503"/>
                </a:lnTo>
                <a:lnTo>
                  <a:pt x="7621" y="52406"/>
                </a:lnTo>
                <a:lnTo>
                  <a:pt x="6033" y="52056"/>
                </a:lnTo>
                <a:lnTo>
                  <a:pt x="1193" y="49200"/>
                </a:lnTo>
                <a:lnTo>
                  <a:pt x="1748" y="48013"/>
                </a:lnTo>
                <a:lnTo>
                  <a:pt x="3071" y="46270"/>
                </a:lnTo>
                <a:lnTo>
                  <a:pt x="4904" y="44155"/>
                </a:lnTo>
                <a:lnTo>
                  <a:pt x="6127" y="40840"/>
                </a:lnTo>
                <a:lnTo>
                  <a:pt x="6943" y="36725"/>
                </a:lnTo>
                <a:lnTo>
                  <a:pt x="7486" y="32076"/>
                </a:lnTo>
                <a:lnTo>
                  <a:pt x="9753" y="28025"/>
                </a:lnTo>
                <a:lnTo>
                  <a:pt x="13170" y="24371"/>
                </a:lnTo>
                <a:lnTo>
                  <a:pt x="17353" y="20983"/>
                </a:lnTo>
                <a:lnTo>
                  <a:pt x="22046" y="16820"/>
                </a:lnTo>
                <a:lnTo>
                  <a:pt x="32341" y="7113"/>
                </a:lnTo>
                <a:lnTo>
                  <a:pt x="36801" y="3763"/>
                </a:lnTo>
                <a:lnTo>
                  <a:pt x="40727" y="1529"/>
                </a:lnTo>
                <a:lnTo>
                  <a:pt x="44297" y="40"/>
                </a:lnTo>
                <a:lnTo>
                  <a:pt x="46677" y="0"/>
                </a:lnTo>
                <a:lnTo>
                  <a:pt x="48263" y="926"/>
                </a:lnTo>
                <a:lnTo>
                  <a:pt x="49321" y="2495"/>
                </a:lnTo>
                <a:lnTo>
                  <a:pt x="50026" y="4494"/>
                </a:lnTo>
                <a:lnTo>
                  <a:pt x="50496" y="6779"/>
                </a:lnTo>
                <a:lnTo>
                  <a:pt x="50809" y="9255"/>
                </a:lnTo>
                <a:lnTo>
                  <a:pt x="51018" y="11858"/>
                </a:lnTo>
                <a:lnTo>
                  <a:pt x="51157" y="14546"/>
                </a:lnTo>
                <a:lnTo>
                  <a:pt x="51250" y="17291"/>
                </a:lnTo>
                <a:lnTo>
                  <a:pt x="50360" y="19120"/>
                </a:lnTo>
                <a:lnTo>
                  <a:pt x="48813" y="20340"/>
                </a:lnTo>
                <a:lnTo>
                  <a:pt x="46830" y="21153"/>
                </a:lnTo>
                <a:lnTo>
                  <a:pt x="44555" y="22648"/>
                </a:lnTo>
                <a:lnTo>
                  <a:pt x="42087" y="24597"/>
                </a:lnTo>
                <a:lnTo>
                  <a:pt x="39488" y="26849"/>
                </a:lnTo>
                <a:lnTo>
                  <a:pt x="36803" y="29302"/>
                </a:lnTo>
                <a:lnTo>
                  <a:pt x="31280" y="34568"/>
                </a:lnTo>
                <a:lnTo>
                  <a:pt x="27521" y="36354"/>
                </a:lnTo>
                <a:lnTo>
                  <a:pt x="23111" y="37544"/>
                </a:lnTo>
                <a:lnTo>
                  <a:pt x="0" y="399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62"/>
          <p:cNvSpPr/>
          <p:nvPr/>
        </p:nvSpPr>
        <p:spPr>
          <a:xfrm>
            <a:off x="8523922" y="1963102"/>
            <a:ext cx="34291" cy="291466"/>
          </a:xfrm>
          <a:custGeom>
            <a:avLst/>
            <a:gdLst/>
            <a:ahLst/>
            <a:cxnLst/>
            <a:rect l="0" t="0" r="0" b="0"/>
            <a:pathLst>
              <a:path w="34291" h="291466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3" y="19313"/>
                </a:lnTo>
                <a:lnTo>
                  <a:pt x="16509" y="23353"/>
                </a:lnTo>
                <a:lnTo>
                  <a:pt x="20990" y="32921"/>
                </a:lnTo>
                <a:lnTo>
                  <a:pt x="23518" y="40998"/>
                </a:lnTo>
                <a:lnTo>
                  <a:pt x="26156" y="51144"/>
                </a:lnTo>
                <a:lnTo>
                  <a:pt x="28867" y="62671"/>
                </a:lnTo>
                <a:lnTo>
                  <a:pt x="30675" y="73213"/>
                </a:lnTo>
                <a:lnTo>
                  <a:pt x="31880" y="83099"/>
                </a:lnTo>
                <a:lnTo>
                  <a:pt x="32684" y="92547"/>
                </a:lnTo>
                <a:lnTo>
                  <a:pt x="33219" y="100750"/>
                </a:lnTo>
                <a:lnTo>
                  <a:pt x="33814" y="114945"/>
                </a:lnTo>
                <a:lnTo>
                  <a:pt x="34263" y="194037"/>
                </a:lnTo>
                <a:lnTo>
                  <a:pt x="34287" y="236913"/>
                </a:lnTo>
                <a:lnTo>
                  <a:pt x="33335" y="246525"/>
                </a:lnTo>
                <a:lnTo>
                  <a:pt x="31748" y="255790"/>
                </a:lnTo>
                <a:lnTo>
                  <a:pt x="26908" y="277539"/>
                </a:lnTo>
                <a:lnTo>
                  <a:pt x="27464" y="280276"/>
                </a:lnTo>
                <a:lnTo>
                  <a:pt x="28786" y="283053"/>
                </a:lnTo>
                <a:lnTo>
                  <a:pt x="3429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63"/>
          <p:cNvSpPr/>
          <p:nvPr/>
        </p:nvSpPr>
        <p:spPr>
          <a:xfrm>
            <a:off x="8663020" y="1997392"/>
            <a:ext cx="143252" cy="214163"/>
          </a:xfrm>
          <a:custGeom>
            <a:avLst/>
            <a:gdLst/>
            <a:ahLst/>
            <a:cxnLst/>
            <a:rect l="0" t="0" r="0" b="0"/>
            <a:pathLst>
              <a:path w="143252" h="214163">
                <a:moveTo>
                  <a:pt x="40924" y="17145"/>
                </a:moveTo>
                <a:lnTo>
                  <a:pt x="40924" y="30797"/>
                </a:lnTo>
                <a:lnTo>
                  <a:pt x="39972" y="36724"/>
                </a:lnTo>
                <a:lnTo>
                  <a:pt x="38385" y="42580"/>
                </a:lnTo>
                <a:lnTo>
                  <a:pt x="36373" y="48389"/>
                </a:lnTo>
                <a:lnTo>
                  <a:pt x="34080" y="54167"/>
                </a:lnTo>
                <a:lnTo>
                  <a:pt x="31600" y="59924"/>
                </a:lnTo>
                <a:lnTo>
                  <a:pt x="28993" y="65667"/>
                </a:lnTo>
                <a:lnTo>
                  <a:pt x="27254" y="71400"/>
                </a:lnTo>
                <a:lnTo>
                  <a:pt x="26096" y="77128"/>
                </a:lnTo>
                <a:lnTo>
                  <a:pt x="25324" y="82851"/>
                </a:lnTo>
                <a:lnTo>
                  <a:pt x="22904" y="89524"/>
                </a:lnTo>
                <a:lnTo>
                  <a:pt x="19387" y="96830"/>
                </a:lnTo>
                <a:lnTo>
                  <a:pt x="15136" y="104558"/>
                </a:lnTo>
                <a:lnTo>
                  <a:pt x="11350" y="112568"/>
                </a:lnTo>
                <a:lnTo>
                  <a:pt x="7873" y="120765"/>
                </a:lnTo>
                <a:lnTo>
                  <a:pt x="4602" y="129088"/>
                </a:lnTo>
                <a:lnTo>
                  <a:pt x="2423" y="139399"/>
                </a:lnTo>
                <a:lnTo>
                  <a:pt x="969" y="151035"/>
                </a:lnTo>
                <a:lnTo>
                  <a:pt x="0" y="163555"/>
                </a:lnTo>
                <a:lnTo>
                  <a:pt x="307" y="174759"/>
                </a:lnTo>
                <a:lnTo>
                  <a:pt x="1463" y="185086"/>
                </a:lnTo>
                <a:lnTo>
                  <a:pt x="3188" y="194828"/>
                </a:lnTo>
                <a:lnTo>
                  <a:pt x="5289" y="201323"/>
                </a:lnTo>
                <a:lnTo>
                  <a:pt x="7643" y="205653"/>
                </a:lnTo>
                <a:lnTo>
                  <a:pt x="10164" y="208540"/>
                </a:lnTo>
                <a:lnTo>
                  <a:pt x="12798" y="210464"/>
                </a:lnTo>
                <a:lnTo>
                  <a:pt x="15506" y="211747"/>
                </a:lnTo>
                <a:lnTo>
                  <a:pt x="18264" y="212602"/>
                </a:lnTo>
                <a:lnTo>
                  <a:pt x="21055" y="213172"/>
                </a:lnTo>
                <a:lnTo>
                  <a:pt x="23869" y="213552"/>
                </a:lnTo>
                <a:lnTo>
                  <a:pt x="26696" y="213806"/>
                </a:lnTo>
                <a:lnTo>
                  <a:pt x="29534" y="213975"/>
                </a:lnTo>
                <a:lnTo>
                  <a:pt x="35227" y="214162"/>
                </a:lnTo>
                <a:lnTo>
                  <a:pt x="39031" y="213260"/>
                </a:lnTo>
                <a:lnTo>
                  <a:pt x="43473" y="211706"/>
                </a:lnTo>
                <a:lnTo>
                  <a:pt x="48338" y="209717"/>
                </a:lnTo>
                <a:lnTo>
                  <a:pt x="56344" y="203629"/>
                </a:lnTo>
                <a:lnTo>
                  <a:pt x="66444" y="194808"/>
                </a:lnTo>
                <a:lnTo>
                  <a:pt x="77941" y="184164"/>
                </a:lnTo>
                <a:lnTo>
                  <a:pt x="86557" y="175164"/>
                </a:lnTo>
                <a:lnTo>
                  <a:pt x="93254" y="167258"/>
                </a:lnTo>
                <a:lnTo>
                  <a:pt x="98671" y="160083"/>
                </a:lnTo>
                <a:lnTo>
                  <a:pt x="104186" y="153395"/>
                </a:lnTo>
                <a:lnTo>
                  <a:pt x="109770" y="147031"/>
                </a:lnTo>
                <a:lnTo>
                  <a:pt x="115396" y="140883"/>
                </a:lnTo>
                <a:lnTo>
                  <a:pt x="120100" y="134879"/>
                </a:lnTo>
                <a:lnTo>
                  <a:pt x="124188" y="128972"/>
                </a:lnTo>
                <a:lnTo>
                  <a:pt x="127867" y="123129"/>
                </a:lnTo>
                <a:lnTo>
                  <a:pt x="131271" y="117329"/>
                </a:lnTo>
                <a:lnTo>
                  <a:pt x="134493" y="111556"/>
                </a:lnTo>
                <a:lnTo>
                  <a:pt x="137593" y="105804"/>
                </a:lnTo>
                <a:lnTo>
                  <a:pt x="139660" y="100063"/>
                </a:lnTo>
                <a:lnTo>
                  <a:pt x="141038" y="94331"/>
                </a:lnTo>
                <a:lnTo>
                  <a:pt x="141957" y="88605"/>
                </a:lnTo>
                <a:lnTo>
                  <a:pt x="142570" y="82882"/>
                </a:lnTo>
                <a:lnTo>
                  <a:pt x="142978" y="77163"/>
                </a:lnTo>
                <a:lnTo>
                  <a:pt x="143251" y="71444"/>
                </a:lnTo>
                <a:lnTo>
                  <a:pt x="142479" y="65727"/>
                </a:lnTo>
                <a:lnTo>
                  <a:pt x="141013" y="60011"/>
                </a:lnTo>
                <a:lnTo>
                  <a:pt x="139083" y="54295"/>
                </a:lnTo>
                <a:lnTo>
                  <a:pt x="136843" y="49531"/>
                </a:lnTo>
                <a:lnTo>
                  <a:pt x="134398" y="45403"/>
                </a:lnTo>
                <a:lnTo>
                  <a:pt x="131815" y="41699"/>
                </a:lnTo>
                <a:lnTo>
                  <a:pt x="129141" y="37324"/>
                </a:lnTo>
                <a:lnTo>
                  <a:pt x="126406" y="32503"/>
                </a:lnTo>
                <a:lnTo>
                  <a:pt x="123629" y="27384"/>
                </a:lnTo>
                <a:lnTo>
                  <a:pt x="120826" y="23018"/>
                </a:lnTo>
                <a:lnTo>
                  <a:pt x="118005" y="19156"/>
                </a:lnTo>
                <a:lnTo>
                  <a:pt x="115171" y="15628"/>
                </a:lnTo>
                <a:lnTo>
                  <a:pt x="112330" y="13276"/>
                </a:lnTo>
                <a:lnTo>
                  <a:pt x="109484" y="11708"/>
                </a:lnTo>
                <a:lnTo>
                  <a:pt x="106633" y="10663"/>
                </a:lnTo>
                <a:lnTo>
                  <a:pt x="88969" y="4641"/>
                </a:lnTo>
                <a:lnTo>
                  <a:pt x="83431" y="3094"/>
                </a:lnTo>
                <a:lnTo>
                  <a:pt x="78789" y="2063"/>
                </a:lnTo>
                <a:lnTo>
                  <a:pt x="580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64"/>
          <p:cNvSpPr/>
          <p:nvPr/>
        </p:nvSpPr>
        <p:spPr>
          <a:xfrm>
            <a:off x="8841105" y="1988986"/>
            <a:ext cx="134285" cy="205037"/>
          </a:xfrm>
          <a:custGeom>
            <a:avLst/>
            <a:gdLst/>
            <a:ahLst/>
            <a:cxnLst/>
            <a:rect l="0" t="0" r="0" b="0"/>
            <a:pathLst>
              <a:path w="134285" h="205037">
                <a:moveTo>
                  <a:pt x="42862" y="25551"/>
                </a:moveTo>
                <a:lnTo>
                  <a:pt x="38311" y="39203"/>
                </a:lnTo>
                <a:lnTo>
                  <a:pt x="36970" y="44178"/>
                </a:lnTo>
                <a:lnTo>
                  <a:pt x="36077" y="48446"/>
                </a:lnTo>
                <a:lnTo>
                  <a:pt x="35481" y="52245"/>
                </a:lnTo>
                <a:lnTo>
                  <a:pt x="34132" y="56682"/>
                </a:lnTo>
                <a:lnTo>
                  <a:pt x="32279" y="61545"/>
                </a:lnTo>
                <a:lnTo>
                  <a:pt x="30093" y="66692"/>
                </a:lnTo>
                <a:lnTo>
                  <a:pt x="28634" y="75838"/>
                </a:lnTo>
                <a:lnTo>
                  <a:pt x="27662" y="87651"/>
                </a:lnTo>
                <a:lnTo>
                  <a:pt x="27014" y="101241"/>
                </a:lnTo>
                <a:lnTo>
                  <a:pt x="25629" y="112206"/>
                </a:lnTo>
                <a:lnTo>
                  <a:pt x="23753" y="121421"/>
                </a:lnTo>
                <a:lnTo>
                  <a:pt x="21550" y="129469"/>
                </a:lnTo>
                <a:lnTo>
                  <a:pt x="20082" y="136740"/>
                </a:lnTo>
                <a:lnTo>
                  <a:pt x="19103" y="143492"/>
                </a:lnTo>
                <a:lnTo>
                  <a:pt x="18450" y="149898"/>
                </a:lnTo>
                <a:lnTo>
                  <a:pt x="18968" y="155122"/>
                </a:lnTo>
                <a:lnTo>
                  <a:pt x="20265" y="159557"/>
                </a:lnTo>
                <a:lnTo>
                  <a:pt x="24246" y="167977"/>
                </a:lnTo>
                <a:lnTo>
                  <a:pt x="29191" y="178069"/>
                </a:lnTo>
                <a:lnTo>
                  <a:pt x="31843" y="182475"/>
                </a:lnTo>
                <a:lnTo>
                  <a:pt x="34564" y="186364"/>
                </a:lnTo>
                <a:lnTo>
                  <a:pt x="37331" y="189910"/>
                </a:lnTo>
                <a:lnTo>
                  <a:pt x="40127" y="193226"/>
                </a:lnTo>
                <a:lnTo>
                  <a:pt x="42944" y="196389"/>
                </a:lnTo>
                <a:lnTo>
                  <a:pt x="45773" y="199451"/>
                </a:lnTo>
                <a:lnTo>
                  <a:pt x="48613" y="201492"/>
                </a:lnTo>
                <a:lnTo>
                  <a:pt x="51459" y="202852"/>
                </a:lnTo>
                <a:lnTo>
                  <a:pt x="54308" y="203759"/>
                </a:lnTo>
                <a:lnTo>
                  <a:pt x="57161" y="204364"/>
                </a:lnTo>
                <a:lnTo>
                  <a:pt x="60015" y="204767"/>
                </a:lnTo>
                <a:lnTo>
                  <a:pt x="62869" y="205036"/>
                </a:lnTo>
                <a:lnTo>
                  <a:pt x="65726" y="204263"/>
                </a:lnTo>
                <a:lnTo>
                  <a:pt x="68582" y="202795"/>
                </a:lnTo>
                <a:lnTo>
                  <a:pt x="71438" y="200864"/>
                </a:lnTo>
                <a:lnTo>
                  <a:pt x="74295" y="199576"/>
                </a:lnTo>
                <a:lnTo>
                  <a:pt x="77153" y="198718"/>
                </a:lnTo>
                <a:lnTo>
                  <a:pt x="80010" y="198146"/>
                </a:lnTo>
                <a:lnTo>
                  <a:pt x="82868" y="195859"/>
                </a:lnTo>
                <a:lnTo>
                  <a:pt x="85725" y="192430"/>
                </a:lnTo>
                <a:lnTo>
                  <a:pt x="88583" y="188239"/>
                </a:lnTo>
                <a:lnTo>
                  <a:pt x="91439" y="184492"/>
                </a:lnTo>
                <a:lnTo>
                  <a:pt x="94297" y="181042"/>
                </a:lnTo>
                <a:lnTo>
                  <a:pt x="97155" y="177789"/>
                </a:lnTo>
                <a:lnTo>
                  <a:pt x="100012" y="173715"/>
                </a:lnTo>
                <a:lnTo>
                  <a:pt x="102870" y="169095"/>
                </a:lnTo>
                <a:lnTo>
                  <a:pt x="105727" y="164109"/>
                </a:lnTo>
                <a:lnTo>
                  <a:pt x="108584" y="159833"/>
                </a:lnTo>
                <a:lnTo>
                  <a:pt x="111442" y="156030"/>
                </a:lnTo>
                <a:lnTo>
                  <a:pt x="114300" y="152542"/>
                </a:lnTo>
                <a:lnTo>
                  <a:pt x="118110" y="144502"/>
                </a:lnTo>
                <a:lnTo>
                  <a:pt x="122554" y="133426"/>
                </a:lnTo>
                <a:lnTo>
                  <a:pt x="127423" y="120328"/>
                </a:lnTo>
                <a:lnTo>
                  <a:pt x="130669" y="109691"/>
                </a:lnTo>
                <a:lnTo>
                  <a:pt x="132833" y="100694"/>
                </a:lnTo>
                <a:lnTo>
                  <a:pt x="134275" y="92791"/>
                </a:lnTo>
                <a:lnTo>
                  <a:pt x="134284" y="86571"/>
                </a:lnTo>
                <a:lnTo>
                  <a:pt x="133338" y="81471"/>
                </a:lnTo>
                <a:lnTo>
                  <a:pt x="131754" y="77118"/>
                </a:lnTo>
                <a:lnTo>
                  <a:pt x="129745" y="70407"/>
                </a:lnTo>
                <a:lnTo>
                  <a:pt x="124974" y="52789"/>
                </a:lnTo>
                <a:lnTo>
                  <a:pt x="121416" y="44662"/>
                </a:lnTo>
                <a:lnTo>
                  <a:pt x="117139" y="37340"/>
                </a:lnTo>
                <a:lnTo>
                  <a:pt x="112383" y="30552"/>
                </a:lnTo>
                <a:lnTo>
                  <a:pt x="107306" y="25075"/>
                </a:lnTo>
                <a:lnTo>
                  <a:pt x="102018" y="20471"/>
                </a:lnTo>
                <a:lnTo>
                  <a:pt x="96587" y="16450"/>
                </a:lnTo>
                <a:lnTo>
                  <a:pt x="92014" y="12816"/>
                </a:lnTo>
                <a:lnTo>
                  <a:pt x="88012" y="9441"/>
                </a:lnTo>
                <a:lnTo>
                  <a:pt x="84392" y="6238"/>
                </a:lnTo>
                <a:lnTo>
                  <a:pt x="80074" y="4103"/>
                </a:lnTo>
                <a:lnTo>
                  <a:pt x="75291" y="2680"/>
                </a:lnTo>
                <a:lnTo>
                  <a:pt x="70196" y="1731"/>
                </a:lnTo>
                <a:lnTo>
                  <a:pt x="65847" y="1099"/>
                </a:lnTo>
                <a:lnTo>
                  <a:pt x="61995" y="677"/>
                </a:lnTo>
                <a:lnTo>
                  <a:pt x="58475" y="396"/>
                </a:lnTo>
                <a:lnTo>
                  <a:pt x="54224" y="208"/>
                </a:lnTo>
                <a:lnTo>
                  <a:pt x="44419" y="0"/>
                </a:lnTo>
                <a:lnTo>
                  <a:pt x="39138" y="897"/>
                </a:lnTo>
                <a:lnTo>
                  <a:pt x="33712" y="2448"/>
                </a:lnTo>
                <a:lnTo>
                  <a:pt x="0" y="169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65"/>
          <p:cNvSpPr/>
          <p:nvPr/>
        </p:nvSpPr>
        <p:spPr>
          <a:xfrm>
            <a:off x="269561" y="1851905"/>
            <a:ext cx="191310" cy="359744"/>
          </a:xfrm>
          <a:custGeom>
            <a:avLst/>
            <a:gdLst/>
            <a:ahLst/>
            <a:cxnLst/>
            <a:rect l="0" t="0" r="0" b="0"/>
            <a:pathLst>
              <a:path w="191310" h="359744">
                <a:moveTo>
                  <a:pt x="7616" y="94052"/>
                </a:moveTo>
                <a:lnTo>
                  <a:pt x="12167" y="80400"/>
                </a:lnTo>
                <a:lnTo>
                  <a:pt x="14460" y="74473"/>
                </a:lnTo>
                <a:lnTo>
                  <a:pt x="16941" y="68617"/>
                </a:lnTo>
                <a:lnTo>
                  <a:pt x="19548" y="62808"/>
                </a:lnTo>
                <a:lnTo>
                  <a:pt x="23190" y="57982"/>
                </a:lnTo>
                <a:lnTo>
                  <a:pt x="27524" y="53813"/>
                </a:lnTo>
                <a:lnTo>
                  <a:pt x="32318" y="50081"/>
                </a:lnTo>
                <a:lnTo>
                  <a:pt x="52885" y="35774"/>
                </a:lnTo>
                <a:lnTo>
                  <a:pt x="66370" y="26625"/>
                </a:lnTo>
                <a:lnTo>
                  <a:pt x="79170" y="19573"/>
                </a:lnTo>
                <a:lnTo>
                  <a:pt x="91514" y="13920"/>
                </a:lnTo>
                <a:lnTo>
                  <a:pt x="103553" y="9198"/>
                </a:lnTo>
                <a:lnTo>
                  <a:pt x="114436" y="6050"/>
                </a:lnTo>
                <a:lnTo>
                  <a:pt x="124549" y="3952"/>
                </a:lnTo>
                <a:lnTo>
                  <a:pt x="134149" y="2553"/>
                </a:lnTo>
                <a:lnTo>
                  <a:pt x="142454" y="1620"/>
                </a:lnTo>
                <a:lnTo>
                  <a:pt x="149895" y="998"/>
                </a:lnTo>
                <a:lnTo>
                  <a:pt x="162291" y="307"/>
                </a:lnTo>
                <a:lnTo>
                  <a:pt x="170976" y="0"/>
                </a:lnTo>
                <a:lnTo>
                  <a:pt x="174625" y="871"/>
                </a:lnTo>
                <a:lnTo>
                  <a:pt x="178010" y="2404"/>
                </a:lnTo>
                <a:lnTo>
                  <a:pt x="181220" y="4378"/>
                </a:lnTo>
                <a:lnTo>
                  <a:pt x="184312" y="6647"/>
                </a:lnTo>
                <a:lnTo>
                  <a:pt x="190287" y="11708"/>
                </a:lnTo>
                <a:lnTo>
                  <a:pt x="191309" y="14391"/>
                </a:lnTo>
                <a:lnTo>
                  <a:pt x="191038" y="17132"/>
                </a:lnTo>
                <a:lnTo>
                  <a:pt x="188197" y="25575"/>
                </a:lnTo>
                <a:lnTo>
                  <a:pt x="183759" y="42028"/>
                </a:lnTo>
                <a:lnTo>
                  <a:pt x="179337" y="53654"/>
                </a:lnTo>
                <a:lnTo>
                  <a:pt x="173532" y="67120"/>
                </a:lnTo>
                <a:lnTo>
                  <a:pt x="166804" y="81813"/>
                </a:lnTo>
                <a:lnTo>
                  <a:pt x="159461" y="94465"/>
                </a:lnTo>
                <a:lnTo>
                  <a:pt x="151709" y="105757"/>
                </a:lnTo>
                <a:lnTo>
                  <a:pt x="143683" y="116143"/>
                </a:lnTo>
                <a:lnTo>
                  <a:pt x="134522" y="128782"/>
                </a:lnTo>
                <a:lnTo>
                  <a:pt x="114184" y="158065"/>
                </a:lnTo>
                <a:lnTo>
                  <a:pt x="104379" y="171017"/>
                </a:lnTo>
                <a:lnTo>
                  <a:pt x="94984" y="182510"/>
                </a:lnTo>
                <a:lnTo>
                  <a:pt x="85864" y="193029"/>
                </a:lnTo>
                <a:lnTo>
                  <a:pt x="78831" y="202899"/>
                </a:lnTo>
                <a:lnTo>
                  <a:pt x="73190" y="212337"/>
                </a:lnTo>
                <a:lnTo>
                  <a:pt x="68477" y="221486"/>
                </a:lnTo>
                <a:lnTo>
                  <a:pt x="61525" y="232348"/>
                </a:lnTo>
                <a:lnTo>
                  <a:pt x="53080" y="244352"/>
                </a:lnTo>
                <a:lnTo>
                  <a:pt x="43641" y="257117"/>
                </a:lnTo>
                <a:lnTo>
                  <a:pt x="36395" y="267532"/>
                </a:lnTo>
                <a:lnTo>
                  <a:pt x="30612" y="276380"/>
                </a:lnTo>
                <a:lnTo>
                  <a:pt x="25804" y="284184"/>
                </a:lnTo>
                <a:lnTo>
                  <a:pt x="20694" y="294150"/>
                </a:lnTo>
                <a:lnTo>
                  <a:pt x="15382" y="305555"/>
                </a:lnTo>
                <a:lnTo>
                  <a:pt x="9936" y="317922"/>
                </a:lnTo>
                <a:lnTo>
                  <a:pt x="6305" y="327118"/>
                </a:lnTo>
                <a:lnTo>
                  <a:pt x="3885" y="334202"/>
                </a:lnTo>
                <a:lnTo>
                  <a:pt x="1195" y="344613"/>
                </a:lnTo>
                <a:lnTo>
                  <a:pt x="0" y="352415"/>
                </a:lnTo>
                <a:lnTo>
                  <a:pt x="633" y="354876"/>
                </a:lnTo>
                <a:lnTo>
                  <a:pt x="2008" y="356518"/>
                </a:lnTo>
                <a:lnTo>
                  <a:pt x="3878" y="357612"/>
                </a:lnTo>
                <a:lnTo>
                  <a:pt x="8494" y="358827"/>
                </a:lnTo>
                <a:lnTo>
                  <a:pt x="14669" y="359608"/>
                </a:lnTo>
                <a:lnTo>
                  <a:pt x="20593" y="359714"/>
                </a:lnTo>
                <a:lnTo>
                  <a:pt x="24840" y="359743"/>
                </a:lnTo>
                <a:lnTo>
                  <a:pt x="30529" y="358809"/>
                </a:lnTo>
                <a:lnTo>
                  <a:pt x="37178" y="357234"/>
                </a:lnTo>
                <a:lnTo>
                  <a:pt x="44469" y="355232"/>
                </a:lnTo>
                <a:lnTo>
                  <a:pt x="60190" y="350467"/>
                </a:lnTo>
                <a:lnTo>
                  <a:pt x="187638" y="3083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66"/>
          <p:cNvSpPr/>
          <p:nvPr/>
        </p:nvSpPr>
        <p:spPr>
          <a:xfrm>
            <a:off x="525779" y="2125980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0" y="0"/>
                </a:move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67"/>
          <p:cNvSpPr/>
          <p:nvPr/>
        </p:nvSpPr>
        <p:spPr>
          <a:xfrm>
            <a:off x="611504" y="1826060"/>
            <a:ext cx="214314" cy="312131"/>
          </a:xfrm>
          <a:custGeom>
            <a:avLst/>
            <a:gdLst/>
            <a:ahLst/>
            <a:cxnLst/>
            <a:rect l="0" t="0" r="0" b="0"/>
            <a:pathLst>
              <a:path w="214314" h="312131">
                <a:moveTo>
                  <a:pt x="0" y="68462"/>
                </a:moveTo>
                <a:lnTo>
                  <a:pt x="4551" y="50259"/>
                </a:lnTo>
                <a:lnTo>
                  <a:pt x="6844" y="43944"/>
                </a:lnTo>
                <a:lnTo>
                  <a:pt x="11932" y="34388"/>
                </a:lnTo>
                <a:lnTo>
                  <a:pt x="15575" y="30506"/>
                </a:lnTo>
                <a:lnTo>
                  <a:pt x="19908" y="26965"/>
                </a:lnTo>
                <a:lnTo>
                  <a:pt x="24702" y="23653"/>
                </a:lnTo>
                <a:lnTo>
                  <a:pt x="28851" y="20492"/>
                </a:lnTo>
                <a:lnTo>
                  <a:pt x="32569" y="17432"/>
                </a:lnTo>
                <a:lnTo>
                  <a:pt x="36000" y="14439"/>
                </a:lnTo>
                <a:lnTo>
                  <a:pt x="41145" y="12444"/>
                </a:lnTo>
                <a:lnTo>
                  <a:pt x="47433" y="11114"/>
                </a:lnTo>
                <a:lnTo>
                  <a:pt x="54482" y="10228"/>
                </a:lnTo>
                <a:lnTo>
                  <a:pt x="62039" y="8684"/>
                </a:lnTo>
                <a:lnTo>
                  <a:pt x="69935" y="6703"/>
                </a:lnTo>
                <a:lnTo>
                  <a:pt x="78056" y="4429"/>
                </a:lnTo>
                <a:lnTo>
                  <a:pt x="86327" y="2914"/>
                </a:lnTo>
                <a:lnTo>
                  <a:pt x="94699" y="1903"/>
                </a:lnTo>
                <a:lnTo>
                  <a:pt x="103138" y="1229"/>
                </a:lnTo>
                <a:lnTo>
                  <a:pt x="110669" y="780"/>
                </a:lnTo>
                <a:lnTo>
                  <a:pt x="124116" y="281"/>
                </a:lnTo>
                <a:lnTo>
                  <a:pt x="142397" y="0"/>
                </a:lnTo>
                <a:lnTo>
                  <a:pt x="149224" y="913"/>
                </a:lnTo>
                <a:lnTo>
                  <a:pt x="156633" y="2475"/>
                </a:lnTo>
                <a:lnTo>
                  <a:pt x="164430" y="4468"/>
                </a:lnTo>
                <a:lnTo>
                  <a:pt x="170580" y="5797"/>
                </a:lnTo>
                <a:lnTo>
                  <a:pt x="175633" y="6683"/>
                </a:lnTo>
                <a:lnTo>
                  <a:pt x="179953" y="7273"/>
                </a:lnTo>
                <a:lnTo>
                  <a:pt x="184739" y="8620"/>
                </a:lnTo>
                <a:lnTo>
                  <a:pt x="189835" y="10470"/>
                </a:lnTo>
                <a:lnTo>
                  <a:pt x="195136" y="12655"/>
                </a:lnTo>
                <a:lnTo>
                  <a:pt x="198671" y="15065"/>
                </a:lnTo>
                <a:lnTo>
                  <a:pt x="201028" y="17624"/>
                </a:lnTo>
                <a:lnTo>
                  <a:pt x="204598" y="23960"/>
                </a:lnTo>
                <a:lnTo>
                  <a:pt x="209360" y="33126"/>
                </a:lnTo>
                <a:lnTo>
                  <a:pt x="212112" y="41009"/>
                </a:lnTo>
                <a:lnTo>
                  <a:pt x="213335" y="48641"/>
                </a:lnTo>
                <a:lnTo>
                  <a:pt x="213878" y="58383"/>
                </a:lnTo>
                <a:lnTo>
                  <a:pt x="214120" y="71602"/>
                </a:lnTo>
                <a:lnTo>
                  <a:pt x="214184" y="79128"/>
                </a:lnTo>
                <a:lnTo>
                  <a:pt x="213275" y="86050"/>
                </a:lnTo>
                <a:lnTo>
                  <a:pt x="211716" y="92570"/>
                </a:lnTo>
                <a:lnTo>
                  <a:pt x="209724" y="98822"/>
                </a:lnTo>
                <a:lnTo>
                  <a:pt x="206491" y="105847"/>
                </a:lnTo>
                <a:lnTo>
                  <a:pt x="202431" y="113388"/>
                </a:lnTo>
                <a:lnTo>
                  <a:pt x="177676" y="155124"/>
                </a:lnTo>
                <a:lnTo>
                  <a:pt x="164375" y="176511"/>
                </a:lnTo>
                <a:lnTo>
                  <a:pt x="140314" y="213524"/>
                </a:lnTo>
                <a:lnTo>
                  <a:pt x="134500" y="221368"/>
                </a:lnTo>
                <a:lnTo>
                  <a:pt x="128719" y="228501"/>
                </a:lnTo>
                <a:lnTo>
                  <a:pt x="122961" y="235163"/>
                </a:lnTo>
                <a:lnTo>
                  <a:pt x="117216" y="241508"/>
                </a:lnTo>
                <a:lnTo>
                  <a:pt x="105754" y="253639"/>
                </a:lnTo>
                <a:lnTo>
                  <a:pt x="100030" y="260493"/>
                </a:lnTo>
                <a:lnTo>
                  <a:pt x="94309" y="267920"/>
                </a:lnTo>
                <a:lnTo>
                  <a:pt x="88591" y="275729"/>
                </a:lnTo>
                <a:lnTo>
                  <a:pt x="83826" y="281888"/>
                </a:lnTo>
                <a:lnTo>
                  <a:pt x="79696" y="286946"/>
                </a:lnTo>
                <a:lnTo>
                  <a:pt x="73521" y="295106"/>
                </a:lnTo>
                <a:lnTo>
                  <a:pt x="70776" y="301908"/>
                </a:lnTo>
                <a:lnTo>
                  <a:pt x="70997" y="305055"/>
                </a:lnTo>
                <a:lnTo>
                  <a:pt x="72096" y="308106"/>
                </a:lnTo>
                <a:lnTo>
                  <a:pt x="73782" y="311092"/>
                </a:lnTo>
                <a:lnTo>
                  <a:pt x="74906" y="312130"/>
                </a:lnTo>
                <a:lnTo>
                  <a:pt x="75655" y="311870"/>
                </a:lnTo>
                <a:lnTo>
                  <a:pt x="76154" y="310744"/>
                </a:lnTo>
                <a:lnTo>
                  <a:pt x="79345" y="309041"/>
                </a:lnTo>
                <a:lnTo>
                  <a:pt x="84329" y="306953"/>
                </a:lnTo>
                <a:lnTo>
                  <a:pt x="90509" y="304608"/>
                </a:lnTo>
                <a:lnTo>
                  <a:pt x="104997" y="299464"/>
                </a:lnTo>
                <a:lnTo>
                  <a:pt x="137580" y="288399"/>
                </a:lnTo>
                <a:lnTo>
                  <a:pt x="164652" y="280194"/>
                </a:lnTo>
                <a:lnTo>
                  <a:pt x="214313" y="2656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68"/>
          <p:cNvSpPr/>
          <p:nvPr/>
        </p:nvSpPr>
        <p:spPr>
          <a:xfrm>
            <a:off x="911732" y="1834514"/>
            <a:ext cx="311912" cy="291467"/>
          </a:xfrm>
          <a:custGeom>
            <a:avLst/>
            <a:gdLst/>
            <a:ahLst/>
            <a:cxnLst/>
            <a:rect l="0" t="0" r="0" b="0"/>
            <a:pathLst>
              <a:path w="311912" h="291467">
                <a:moveTo>
                  <a:pt x="265557" y="0"/>
                </a:moveTo>
                <a:lnTo>
                  <a:pt x="188665" y="0"/>
                </a:lnTo>
                <a:lnTo>
                  <a:pt x="173338" y="953"/>
                </a:lnTo>
                <a:lnTo>
                  <a:pt x="100621" y="6786"/>
                </a:lnTo>
                <a:lnTo>
                  <a:pt x="75400" y="8043"/>
                </a:lnTo>
                <a:lnTo>
                  <a:pt x="70206" y="8220"/>
                </a:lnTo>
                <a:lnTo>
                  <a:pt x="66743" y="10243"/>
                </a:lnTo>
                <a:lnTo>
                  <a:pt x="64434" y="13496"/>
                </a:lnTo>
                <a:lnTo>
                  <a:pt x="61870" y="21239"/>
                </a:lnTo>
                <a:lnTo>
                  <a:pt x="60730" y="27855"/>
                </a:lnTo>
                <a:lnTo>
                  <a:pt x="60425" y="32857"/>
                </a:lnTo>
                <a:lnTo>
                  <a:pt x="60088" y="46036"/>
                </a:lnTo>
                <a:lnTo>
                  <a:pt x="58093" y="54504"/>
                </a:lnTo>
                <a:lnTo>
                  <a:pt x="54858" y="63958"/>
                </a:lnTo>
                <a:lnTo>
                  <a:pt x="50796" y="74072"/>
                </a:lnTo>
                <a:lnTo>
                  <a:pt x="46183" y="84624"/>
                </a:lnTo>
                <a:lnTo>
                  <a:pt x="30589" y="118631"/>
                </a:lnTo>
                <a:lnTo>
                  <a:pt x="14856" y="155589"/>
                </a:lnTo>
                <a:lnTo>
                  <a:pt x="1979" y="183873"/>
                </a:lnTo>
                <a:lnTo>
                  <a:pt x="774" y="189036"/>
                </a:lnTo>
                <a:lnTo>
                  <a:pt x="0" y="195562"/>
                </a:lnTo>
                <a:lnTo>
                  <a:pt x="889" y="196097"/>
                </a:lnTo>
                <a:lnTo>
                  <a:pt x="4417" y="196692"/>
                </a:lnTo>
                <a:lnTo>
                  <a:pt x="7644" y="194946"/>
                </a:lnTo>
                <a:lnTo>
                  <a:pt x="16309" y="187925"/>
                </a:lnTo>
                <a:lnTo>
                  <a:pt x="22239" y="184339"/>
                </a:lnTo>
                <a:lnTo>
                  <a:pt x="29050" y="180995"/>
                </a:lnTo>
                <a:lnTo>
                  <a:pt x="36449" y="177814"/>
                </a:lnTo>
                <a:lnTo>
                  <a:pt x="44238" y="174740"/>
                </a:lnTo>
                <a:lnTo>
                  <a:pt x="60513" y="168785"/>
                </a:lnTo>
                <a:lnTo>
                  <a:pt x="68854" y="166816"/>
                </a:lnTo>
                <a:lnTo>
                  <a:pt x="77272" y="165504"/>
                </a:lnTo>
                <a:lnTo>
                  <a:pt x="85741" y="164628"/>
                </a:lnTo>
                <a:lnTo>
                  <a:pt x="94245" y="163092"/>
                </a:lnTo>
                <a:lnTo>
                  <a:pt x="102772" y="161116"/>
                </a:lnTo>
                <a:lnTo>
                  <a:pt x="141539" y="151100"/>
                </a:lnTo>
                <a:lnTo>
                  <a:pt x="151446" y="149311"/>
                </a:lnTo>
                <a:lnTo>
                  <a:pt x="160908" y="148118"/>
                </a:lnTo>
                <a:lnTo>
                  <a:pt x="170074" y="147323"/>
                </a:lnTo>
                <a:lnTo>
                  <a:pt x="182852" y="146793"/>
                </a:lnTo>
                <a:lnTo>
                  <a:pt x="228881" y="146047"/>
                </a:lnTo>
                <a:lnTo>
                  <a:pt x="252114" y="145873"/>
                </a:lnTo>
                <a:lnTo>
                  <a:pt x="260405" y="146779"/>
                </a:lnTo>
                <a:lnTo>
                  <a:pt x="266885" y="148335"/>
                </a:lnTo>
                <a:lnTo>
                  <a:pt x="272158" y="150325"/>
                </a:lnTo>
                <a:lnTo>
                  <a:pt x="277578" y="152605"/>
                </a:lnTo>
                <a:lnTo>
                  <a:pt x="283096" y="155077"/>
                </a:lnTo>
                <a:lnTo>
                  <a:pt x="288680" y="157677"/>
                </a:lnTo>
                <a:lnTo>
                  <a:pt x="297424" y="160567"/>
                </a:lnTo>
                <a:lnTo>
                  <a:pt x="301089" y="161337"/>
                </a:lnTo>
                <a:lnTo>
                  <a:pt x="304485" y="163756"/>
                </a:lnTo>
                <a:lnTo>
                  <a:pt x="310799" y="171523"/>
                </a:lnTo>
                <a:lnTo>
                  <a:pt x="311911" y="175309"/>
                </a:lnTo>
                <a:lnTo>
                  <a:pt x="311700" y="178785"/>
                </a:lnTo>
                <a:lnTo>
                  <a:pt x="308925" y="186140"/>
                </a:lnTo>
                <a:lnTo>
                  <a:pt x="306852" y="190769"/>
                </a:lnTo>
                <a:lnTo>
                  <a:pt x="304517" y="195759"/>
                </a:lnTo>
                <a:lnTo>
                  <a:pt x="301055" y="200991"/>
                </a:lnTo>
                <a:lnTo>
                  <a:pt x="296843" y="206385"/>
                </a:lnTo>
                <a:lnTo>
                  <a:pt x="292129" y="211885"/>
                </a:lnTo>
                <a:lnTo>
                  <a:pt x="287082" y="216504"/>
                </a:lnTo>
                <a:lnTo>
                  <a:pt x="281812" y="220536"/>
                </a:lnTo>
                <a:lnTo>
                  <a:pt x="255116" y="238402"/>
                </a:lnTo>
                <a:lnTo>
                  <a:pt x="246214" y="242755"/>
                </a:lnTo>
                <a:lnTo>
                  <a:pt x="236469" y="246609"/>
                </a:lnTo>
                <a:lnTo>
                  <a:pt x="119852" y="285740"/>
                </a:lnTo>
                <a:lnTo>
                  <a:pt x="112223" y="287649"/>
                </a:lnTo>
                <a:lnTo>
                  <a:pt x="105232" y="288921"/>
                </a:lnTo>
                <a:lnTo>
                  <a:pt x="98666" y="289769"/>
                </a:lnTo>
                <a:lnTo>
                  <a:pt x="91432" y="290335"/>
                </a:lnTo>
                <a:lnTo>
                  <a:pt x="83751" y="290712"/>
                </a:lnTo>
                <a:lnTo>
                  <a:pt x="51245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69"/>
          <p:cNvSpPr/>
          <p:nvPr/>
        </p:nvSpPr>
        <p:spPr>
          <a:xfrm>
            <a:off x="1365884" y="194595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22755" y="12594"/>
                </a:lnTo>
                <a:lnTo>
                  <a:pt x="32315" y="11254"/>
                </a:lnTo>
                <a:lnTo>
                  <a:pt x="41546" y="10360"/>
                </a:lnTo>
                <a:lnTo>
                  <a:pt x="50557" y="9764"/>
                </a:lnTo>
                <a:lnTo>
                  <a:pt x="88510" y="9102"/>
                </a:lnTo>
                <a:lnTo>
                  <a:pt x="113299" y="8926"/>
                </a:lnTo>
                <a:lnTo>
                  <a:pt x="132683" y="7855"/>
                </a:lnTo>
                <a:lnTo>
                  <a:pt x="148463" y="6189"/>
                </a:lnTo>
                <a:lnTo>
                  <a:pt x="161840" y="4126"/>
                </a:lnTo>
                <a:lnTo>
                  <a:pt x="174569" y="2751"/>
                </a:lnTo>
                <a:lnTo>
                  <a:pt x="186864" y="183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70"/>
          <p:cNvSpPr/>
          <p:nvPr/>
        </p:nvSpPr>
        <p:spPr>
          <a:xfrm>
            <a:off x="1537334" y="1817370"/>
            <a:ext cx="94299" cy="325756"/>
          </a:xfrm>
          <a:custGeom>
            <a:avLst/>
            <a:gdLst/>
            <a:ahLst/>
            <a:cxnLst/>
            <a:rect l="0" t="0" r="0" b="0"/>
            <a:pathLst>
              <a:path w="94299" h="325756">
                <a:moveTo>
                  <a:pt x="94298" y="0"/>
                </a:moveTo>
                <a:lnTo>
                  <a:pt x="89747" y="13652"/>
                </a:lnTo>
                <a:lnTo>
                  <a:pt x="87454" y="19579"/>
                </a:lnTo>
                <a:lnTo>
                  <a:pt x="84973" y="25435"/>
                </a:lnTo>
                <a:lnTo>
                  <a:pt x="82366" y="31244"/>
                </a:lnTo>
                <a:lnTo>
                  <a:pt x="79676" y="41784"/>
                </a:lnTo>
                <a:lnTo>
                  <a:pt x="76930" y="55478"/>
                </a:lnTo>
                <a:lnTo>
                  <a:pt x="74147" y="71275"/>
                </a:lnTo>
                <a:lnTo>
                  <a:pt x="71339" y="84664"/>
                </a:lnTo>
                <a:lnTo>
                  <a:pt x="68514" y="96448"/>
                </a:lnTo>
                <a:lnTo>
                  <a:pt x="65679" y="107161"/>
                </a:lnTo>
                <a:lnTo>
                  <a:pt x="60931" y="120018"/>
                </a:lnTo>
                <a:lnTo>
                  <a:pt x="54908" y="134304"/>
                </a:lnTo>
                <a:lnTo>
                  <a:pt x="48036" y="149544"/>
                </a:lnTo>
                <a:lnTo>
                  <a:pt x="43454" y="162561"/>
                </a:lnTo>
                <a:lnTo>
                  <a:pt x="40400" y="174096"/>
                </a:lnTo>
                <a:lnTo>
                  <a:pt x="38363" y="184644"/>
                </a:lnTo>
                <a:lnTo>
                  <a:pt x="36053" y="194533"/>
                </a:lnTo>
                <a:lnTo>
                  <a:pt x="33561" y="203984"/>
                </a:lnTo>
                <a:lnTo>
                  <a:pt x="30946" y="213142"/>
                </a:lnTo>
                <a:lnTo>
                  <a:pt x="28251" y="221152"/>
                </a:lnTo>
                <a:lnTo>
                  <a:pt x="25502" y="228397"/>
                </a:lnTo>
                <a:lnTo>
                  <a:pt x="22716" y="235132"/>
                </a:lnTo>
                <a:lnTo>
                  <a:pt x="19907" y="243432"/>
                </a:lnTo>
                <a:lnTo>
                  <a:pt x="17081" y="252775"/>
                </a:lnTo>
                <a:lnTo>
                  <a:pt x="14245" y="262814"/>
                </a:lnTo>
                <a:lnTo>
                  <a:pt x="11402" y="270459"/>
                </a:lnTo>
                <a:lnTo>
                  <a:pt x="8554" y="276509"/>
                </a:lnTo>
                <a:lnTo>
                  <a:pt x="5703" y="281494"/>
                </a:lnTo>
                <a:lnTo>
                  <a:pt x="3802" y="286722"/>
                </a:lnTo>
                <a:lnTo>
                  <a:pt x="2535" y="292113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71"/>
          <p:cNvSpPr/>
          <p:nvPr/>
        </p:nvSpPr>
        <p:spPr>
          <a:xfrm>
            <a:off x="1691639" y="2023110"/>
            <a:ext cx="51437" cy="25718"/>
          </a:xfrm>
          <a:custGeom>
            <a:avLst/>
            <a:gdLst/>
            <a:ahLst/>
            <a:cxnLst/>
            <a:rect l="0" t="0" r="0" b="0"/>
            <a:pathLst>
              <a:path w="51437" h="25718">
                <a:moveTo>
                  <a:pt x="0" y="25717"/>
                </a:moveTo>
                <a:lnTo>
                  <a:pt x="7381" y="25717"/>
                </a:lnTo>
                <a:lnTo>
                  <a:pt x="8731" y="24765"/>
                </a:lnTo>
                <a:lnTo>
                  <a:pt x="10583" y="23177"/>
                </a:lnTo>
                <a:lnTo>
                  <a:pt x="12771" y="21166"/>
                </a:lnTo>
                <a:lnTo>
                  <a:pt x="16134" y="19826"/>
                </a:lnTo>
                <a:lnTo>
                  <a:pt x="20281" y="18932"/>
                </a:lnTo>
                <a:lnTo>
                  <a:pt x="24951" y="18336"/>
                </a:lnTo>
                <a:lnTo>
                  <a:pt x="29969" y="16034"/>
                </a:lnTo>
                <a:lnTo>
                  <a:pt x="35219" y="12594"/>
                </a:lnTo>
                <a:lnTo>
                  <a:pt x="5143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72"/>
          <p:cNvSpPr/>
          <p:nvPr/>
        </p:nvSpPr>
        <p:spPr>
          <a:xfrm>
            <a:off x="1751647" y="1766084"/>
            <a:ext cx="342901" cy="282515"/>
          </a:xfrm>
          <a:custGeom>
            <a:avLst/>
            <a:gdLst/>
            <a:ahLst/>
            <a:cxnLst/>
            <a:rect l="0" t="0" r="0" b="0"/>
            <a:pathLst>
              <a:path w="342901" h="282515">
                <a:moveTo>
                  <a:pt x="0" y="77003"/>
                </a:moveTo>
                <a:lnTo>
                  <a:pt x="9102" y="63351"/>
                </a:lnTo>
                <a:lnTo>
                  <a:pt x="12735" y="59329"/>
                </a:lnTo>
                <a:lnTo>
                  <a:pt x="16110" y="56648"/>
                </a:lnTo>
                <a:lnTo>
                  <a:pt x="19313" y="54860"/>
                </a:lnTo>
                <a:lnTo>
                  <a:pt x="25411" y="47794"/>
                </a:lnTo>
                <a:lnTo>
                  <a:pt x="28371" y="43243"/>
                </a:lnTo>
                <a:lnTo>
                  <a:pt x="33201" y="39256"/>
                </a:lnTo>
                <a:lnTo>
                  <a:pt x="39279" y="35646"/>
                </a:lnTo>
                <a:lnTo>
                  <a:pt x="65015" y="23008"/>
                </a:lnTo>
                <a:lnTo>
                  <a:pt x="71918" y="20051"/>
                </a:lnTo>
                <a:lnTo>
                  <a:pt x="79378" y="17128"/>
                </a:lnTo>
                <a:lnTo>
                  <a:pt x="95287" y="11339"/>
                </a:lnTo>
                <a:lnTo>
                  <a:pt x="111882" y="5592"/>
                </a:lnTo>
                <a:lnTo>
                  <a:pt x="121260" y="3678"/>
                </a:lnTo>
                <a:lnTo>
                  <a:pt x="131323" y="2402"/>
                </a:lnTo>
                <a:lnTo>
                  <a:pt x="141841" y="1552"/>
                </a:lnTo>
                <a:lnTo>
                  <a:pt x="151711" y="985"/>
                </a:lnTo>
                <a:lnTo>
                  <a:pt x="170297" y="355"/>
                </a:lnTo>
                <a:lnTo>
                  <a:pt x="210478" y="0"/>
                </a:lnTo>
                <a:lnTo>
                  <a:pt x="221281" y="903"/>
                </a:lnTo>
                <a:lnTo>
                  <a:pt x="229436" y="2457"/>
                </a:lnTo>
                <a:lnTo>
                  <a:pt x="235825" y="4446"/>
                </a:lnTo>
                <a:lnTo>
                  <a:pt x="241989" y="5771"/>
                </a:lnTo>
                <a:lnTo>
                  <a:pt x="248004" y="6655"/>
                </a:lnTo>
                <a:lnTo>
                  <a:pt x="253918" y="7245"/>
                </a:lnTo>
                <a:lnTo>
                  <a:pt x="257861" y="8590"/>
                </a:lnTo>
                <a:lnTo>
                  <a:pt x="260490" y="10439"/>
                </a:lnTo>
                <a:lnTo>
                  <a:pt x="262243" y="12625"/>
                </a:lnTo>
                <a:lnTo>
                  <a:pt x="263411" y="15987"/>
                </a:lnTo>
                <a:lnTo>
                  <a:pt x="264709" y="24802"/>
                </a:lnTo>
                <a:lnTo>
                  <a:pt x="265286" y="32530"/>
                </a:lnTo>
                <a:lnTo>
                  <a:pt x="265440" y="35924"/>
                </a:lnTo>
                <a:lnTo>
                  <a:pt x="264590" y="40092"/>
                </a:lnTo>
                <a:lnTo>
                  <a:pt x="263071" y="44776"/>
                </a:lnTo>
                <a:lnTo>
                  <a:pt x="261105" y="49803"/>
                </a:lnTo>
                <a:lnTo>
                  <a:pt x="259795" y="55060"/>
                </a:lnTo>
                <a:lnTo>
                  <a:pt x="258922" y="60469"/>
                </a:lnTo>
                <a:lnTo>
                  <a:pt x="258340" y="65981"/>
                </a:lnTo>
                <a:lnTo>
                  <a:pt x="256046" y="72512"/>
                </a:lnTo>
                <a:lnTo>
                  <a:pt x="252613" y="79724"/>
                </a:lnTo>
                <a:lnTo>
                  <a:pt x="248419" y="87390"/>
                </a:lnTo>
                <a:lnTo>
                  <a:pt x="243717" y="94405"/>
                </a:lnTo>
                <a:lnTo>
                  <a:pt x="238678" y="100987"/>
                </a:lnTo>
                <a:lnTo>
                  <a:pt x="226094" y="116237"/>
                </a:lnTo>
                <a:lnTo>
                  <a:pt x="207801" y="138891"/>
                </a:lnTo>
                <a:lnTo>
                  <a:pt x="198542" y="148741"/>
                </a:lnTo>
                <a:lnTo>
                  <a:pt x="189511" y="157214"/>
                </a:lnTo>
                <a:lnTo>
                  <a:pt x="180633" y="164767"/>
                </a:lnTo>
                <a:lnTo>
                  <a:pt x="172810" y="171707"/>
                </a:lnTo>
                <a:lnTo>
                  <a:pt x="159037" y="184499"/>
                </a:lnTo>
                <a:lnTo>
                  <a:pt x="151744" y="192482"/>
                </a:lnTo>
                <a:lnTo>
                  <a:pt x="144025" y="201614"/>
                </a:lnTo>
                <a:lnTo>
                  <a:pt x="136022" y="211512"/>
                </a:lnTo>
                <a:lnTo>
                  <a:pt x="129734" y="220016"/>
                </a:lnTo>
                <a:lnTo>
                  <a:pt x="124589" y="227590"/>
                </a:lnTo>
                <a:lnTo>
                  <a:pt x="120207" y="234544"/>
                </a:lnTo>
                <a:lnTo>
                  <a:pt x="116333" y="242038"/>
                </a:lnTo>
                <a:lnTo>
                  <a:pt x="112798" y="249891"/>
                </a:lnTo>
                <a:lnTo>
                  <a:pt x="109489" y="257984"/>
                </a:lnTo>
                <a:lnTo>
                  <a:pt x="107282" y="264332"/>
                </a:lnTo>
                <a:lnTo>
                  <a:pt x="105811" y="269517"/>
                </a:lnTo>
                <a:lnTo>
                  <a:pt x="104831" y="273925"/>
                </a:lnTo>
                <a:lnTo>
                  <a:pt x="105130" y="276865"/>
                </a:lnTo>
                <a:lnTo>
                  <a:pt x="106282" y="278824"/>
                </a:lnTo>
                <a:lnTo>
                  <a:pt x="108002" y="280131"/>
                </a:lnTo>
                <a:lnTo>
                  <a:pt x="110101" y="281001"/>
                </a:lnTo>
                <a:lnTo>
                  <a:pt x="114974" y="281969"/>
                </a:lnTo>
                <a:lnTo>
                  <a:pt x="125395" y="282399"/>
                </a:lnTo>
                <a:lnTo>
                  <a:pt x="132174" y="282514"/>
                </a:lnTo>
                <a:lnTo>
                  <a:pt x="145266" y="281638"/>
                </a:lnTo>
                <a:lnTo>
                  <a:pt x="182673" y="278124"/>
                </a:lnTo>
                <a:lnTo>
                  <a:pt x="198934" y="275854"/>
                </a:lnTo>
                <a:lnTo>
                  <a:pt x="212633" y="273388"/>
                </a:lnTo>
                <a:lnTo>
                  <a:pt x="224623" y="270791"/>
                </a:lnTo>
                <a:lnTo>
                  <a:pt x="235473" y="268108"/>
                </a:lnTo>
                <a:lnTo>
                  <a:pt x="245565" y="265366"/>
                </a:lnTo>
                <a:lnTo>
                  <a:pt x="255150" y="262586"/>
                </a:lnTo>
                <a:lnTo>
                  <a:pt x="266302" y="258828"/>
                </a:lnTo>
                <a:lnTo>
                  <a:pt x="342900" y="2313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73"/>
          <p:cNvSpPr/>
          <p:nvPr/>
        </p:nvSpPr>
        <p:spPr>
          <a:xfrm>
            <a:off x="2137942" y="1731654"/>
            <a:ext cx="298835" cy="317174"/>
          </a:xfrm>
          <a:custGeom>
            <a:avLst/>
            <a:gdLst/>
            <a:ahLst/>
            <a:cxnLst/>
            <a:rect l="0" t="0" r="0" b="0"/>
            <a:pathLst>
              <a:path w="298835" h="317174">
                <a:moveTo>
                  <a:pt x="239497" y="8563"/>
                </a:moveTo>
                <a:lnTo>
                  <a:pt x="221294" y="4012"/>
                </a:lnTo>
                <a:lnTo>
                  <a:pt x="214027" y="2672"/>
                </a:lnTo>
                <a:lnTo>
                  <a:pt x="207277" y="1778"/>
                </a:lnTo>
                <a:lnTo>
                  <a:pt x="200872" y="1182"/>
                </a:lnTo>
                <a:lnTo>
                  <a:pt x="190887" y="785"/>
                </a:lnTo>
                <a:lnTo>
                  <a:pt x="143959" y="148"/>
                </a:lnTo>
                <a:lnTo>
                  <a:pt x="97052" y="0"/>
                </a:lnTo>
                <a:lnTo>
                  <a:pt x="93099" y="949"/>
                </a:lnTo>
                <a:lnTo>
                  <a:pt x="90463" y="2535"/>
                </a:lnTo>
                <a:lnTo>
                  <a:pt x="88706" y="4544"/>
                </a:lnTo>
                <a:lnTo>
                  <a:pt x="86583" y="5884"/>
                </a:lnTo>
                <a:lnTo>
                  <a:pt x="81683" y="7372"/>
                </a:lnTo>
                <a:lnTo>
                  <a:pt x="79995" y="8722"/>
                </a:lnTo>
                <a:lnTo>
                  <a:pt x="78870" y="10574"/>
                </a:lnTo>
                <a:lnTo>
                  <a:pt x="78120" y="12761"/>
                </a:lnTo>
                <a:lnTo>
                  <a:pt x="74747" y="17731"/>
                </a:lnTo>
                <a:lnTo>
                  <a:pt x="67492" y="25885"/>
                </a:lnTo>
                <a:lnTo>
                  <a:pt x="59311" y="34333"/>
                </a:lnTo>
                <a:lnTo>
                  <a:pt x="48013" y="45721"/>
                </a:lnTo>
                <a:lnTo>
                  <a:pt x="42316" y="53970"/>
                </a:lnTo>
                <a:lnTo>
                  <a:pt x="39463" y="58837"/>
                </a:lnTo>
                <a:lnTo>
                  <a:pt x="35656" y="63986"/>
                </a:lnTo>
                <a:lnTo>
                  <a:pt x="31213" y="69325"/>
                </a:lnTo>
                <a:lnTo>
                  <a:pt x="26346" y="74788"/>
                </a:lnTo>
                <a:lnTo>
                  <a:pt x="22149" y="80336"/>
                </a:lnTo>
                <a:lnTo>
                  <a:pt x="18399" y="85939"/>
                </a:lnTo>
                <a:lnTo>
                  <a:pt x="14946" y="91580"/>
                </a:lnTo>
                <a:lnTo>
                  <a:pt x="11691" y="97245"/>
                </a:lnTo>
                <a:lnTo>
                  <a:pt x="5535" y="108620"/>
                </a:lnTo>
                <a:lnTo>
                  <a:pt x="3513" y="115272"/>
                </a:lnTo>
                <a:lnTo>
                  <a:pt x="2164" y="122565"/>
                </a:lnTo>
                <a:lnTo>
                  <a:pt x="0" y="141149"/>
                </a:lnTo>
                <a:lnTo>
                  <a:pt x="775" y="143626"/>
                </a:lnTo>
                <a:lnTo>
                  <a:pt x="4176" y="148919"/>
                </a:lnTo>
                <a:lnTo>
                  <a:pt x="7369" y="150711"/>
                </a:lnTo>
                <a:lnTo>
                  <a:pt x="15997" y="152702"/>
                </a:lnTo>
                <a:lnTo>
                  <a:pt x="23822" y="153233"/>
                </a:lnTo>
                <a:lnTo>
                  <a:pt x="33801" y="153587"/>
                </a:lnTo>
                <a:lnTo>
                  <a:pt x="74935" y="154156"/>
                </a:lnTo>
                <a:lnTo>
                  <a:pt x="85022" y="155155"/>
                </a:lnTo>
                <a:lnTo>
                  <a:pt x="95556" y="156773"/>
                </a:lnTo>
                <a:lnTo>
                  <a:pt x="106389" y="158805"/>
                </a:lnTo>
                <a:lnTo>
                  <a:pt x="121231" y="160159"/>
                </a:lnTo>
                <a:lnTo>
                  <a:pt x="138746" y="161062"/>
                </a:lnTo>
                <a:lnTo>
                  <a:pt x="158042" y="161664"/>
                </a:lnTo>
                <a:lnTo>
                  <a:pt x="174716" y="163018"/>
                </a:lnTo>
                <a:lnTo>
                  <a:pt x="189643" y="164873"/>
                </a:lnTo>
                <a:lnTo>
                  <a:pt x="203403" y="167062"/>
                </a:lnTo>
                <a:lnTo>
                  <a:pt x="215435" y="169474"/>
                </a:lnTo>
                <a:lnTo>
                  <a:pt x="226313" y="172035"/>
                </a:lnTo>
                <a:lnTo>
                  <a:pt x="236423" y="174694"/>
                </a:lnTo>
                <a:lnTo>
                  <a:pt x="245068" y="177419"/>
                </a:lnTo>
                <a:lnTo>
                  <a:pt x="252736" y="180189"/>
                </a:lnTo>
                <a:lnTo>
                  <a:pt x="259753" y="182988"/>
                </a:lnTo>
                <a:lnTo>
                  <a:pt x="266336" y="185806"/>
                </a:lnTo>
                <a:lnTo>
                  <a:pt x="278731" y="191478"/>
                </a:lnTo>
                <a:lnTo>
                  <a:pt x="288050" y="197174"/>
                </a:lnTo>
                <a:lnTo>
                  <a:pt x="291868" y="200026"/>
                </a:lnTo>
                <a:lnTo>
                  <a:pt x="294414" y="203832"/>
                </a:lnTo>
                <a:lnTo>
                  <a:pt x="297242" y="213142"/>
                </a:lnTo>
                <a:lnTo>
                  <a:pt x="298499" y="221089"/>
                </a:lnTo>
                <a:lnTo>
                  <a:pt x="298834" y="224542"/>
                </a:lnTo>
                <a:lnTo>
                  <a:pt x="297153" y="227797"/>
                </a:lnTo>
                <a:lnTo>
                  <a:pt x="290205" y="233953"/>
                </a:lnTo>
                <a:lnTo>
                  <a:pt x="285685" y="236928"/>
                </a:lnTo>
                <a:lnTo>
                  <a:pt x="280766" y="239864"/>
                </a:lnTo>
                <a:lnTo>
                  <a:pt x="275583" y="242774"/>
                </a:lnTo>
                <a:lnTo>
                  <a:pt x="269269" y="245666"/>
                </a:lnTo>
                <a:lnTo>
                  <a:pt x="262203" y="248547"/>
                </a:lnTo>
                <a:lnTo>
                  <a:pt x="254634" y="251419"/>
                </a:lnTo>
                <a:lnTo>
                  <a:pt x="245779" y="254287"/>
                </a:lnTo>
                <a:lnTo>
                  <a:pt x="236065" y="257152"/>
                </a:lnTo>
                <a:lnTo>
                  <a:pt x="215112" y="262874"/>
                </a:lnTo>
                <a:lnTo>
                  <a:pt x="193100" y="268593"/>
                </a:lnTo>
                <a:lnTo>
                  <a:pt x="136532" y="281718"/>
                </a:lnTo>
                <a:lnTo>
                  <a:pt x="100073" y="289668"/>
                </a:lnTo>
                <a:lnTo>
                  <a:pt x="8040" y="3171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74"/>
          <p:cNvSpPr/>
          <p:nvPr/>
        </p:nvSpPr>
        <p:spPr>
          <a:xfrm>
            <a:off x="165734" y="2281625"/>
            <a:ext cx="2468881" cy="127248"/>
          </a:xfrm>
          <a:custGeom>
            <a:avLst/>
            <a:gdLst/>
            <a:ahLst/>
            <a:cxnLst/>
            <a:rect l="0" t="0" r="0" b="0"/>
            <a:pathLst>
              <a:path w="2468881" h="127248">
                <a:moveTo>
                  <a:pt x="0" y="127247"/>
                </a:moveTo>
                <a:lnTo>
                  <a:pt x="13653" y="118146"/>
                </a:lnTo>
                <a:lnTo>
                  <a:pt x="19580" y="114512"/>
                </a:lnTo>
                <a:lnTo>
                  <a:pt x="25436" y="111137"/>
                </a:lnTo>
                <a:lnTo>
                  <a:pt x="31245" y="107934"/>
                </a:lnTo>
                <a:lnTo>
                  <a:pt x="45319" y="104376"/>
                </a:lnTo>
                <a:lnTo>
                  <a:pt x="61100" y="101842"/>
                </a:lnTo>
                <a:lnTo>
                  <a:pt x="69308" y="99833"/>
                </a:lnTo>
                <a:lnTo>
                  <a:pt x="77638" y="97541"/>
                </a:lnTo>
                <a:lnTo>
                  <a:pt x="94514" y="92454"/>
                </a:lnTo>
                <a:lnTo>
                  <a:pt x="103014" y="89764"/>
                </a:lnTo>
                <a:lnTo>
                  <a:pt x="133181" y="85979"/>
                </a:lnTo>
                <a:lnTo>
                  <a:pt x="157617" y="82553"/>
                </a:lnTo>
                <a:lnTo>
                  <a:pt x="170801" y="80306"/>
                </a:lnTo>
                <a:lnTo>
                  <a:pt x="189115" y="77855"/>
                </a:lnTo>
                <a:lnTo>
                  <a:pt x="234864" y="72593"/>
                </a:lnTo>
                <a:lnTo>
                  <a:pt x="291416" y="68826"/>
                </a:lnTo>
                <a:lnTo>
                  <a:pt x="313340" y="66392"/>
                </a:lnTo>
                <a:lnTo>
                  <a:pt x="338434" y="62865"/>
                </a:lnTo>
                <a:lnTo>
                  <a:pt x="365640" y="58608"/>
                </a:lnTo>
                <a:lnTo>
                  <a:pt x="402828" y="54818"/>
                </a:lnTo>
                <a:lnTo>
                  <a:pt x="700884" y="33059"/>
                </a:lnTo>
                <a:lnTo>
                  <a:pt x="730146" y="30165"/>
                </a:lnTo>
                <a:lnTo>
                  <a:pt x="823620" y="24410"/>
                </a:lnTo>
                <a:lnTo>
                  <a:pt x="958509" y="18677"/>
                </a:lnTo>
                <a:lnTo>
                  <a:pt x="1650559" y="3184"/>
                </a:lnTo>
                <a:lnTo>
                  <a:pt x="1864676" y="0"/>
                </a:lnTo>
                <a:lnTo>
                  <a:pt x="1907010" y="506"/>
                </a:lnTo>
                <a:lnTo>
                  <a:pt x="2189404" y="13360"/>
                </a:lnTo>
                <a:lnTo>
                  <a:pt x="2275772" y="18846"/>
                </a:lnTo>
                <a:lnTo>
                  <a:pt x="2383300" y="27289"/>
                </a:lnTo>
                <a:lnTo>
                  <a:pt x="2408969" y="30128"/>
                </a:lnTo>
                <a:lnTo>
                  <a:pt x="2428940" y="32974"/>
                </a:lnTo>
                <a:lnTo>
                  <a:pt x="2445111" y="35823"/>
                </a:lnTo>
                <a:lnTo>
                  <a:pt x="2454939" y="38675"/>
                </a:lnTo>
                <a:lnTo>
                  <a:pt x="2460539" y="41529"/>
                </a:lnTo>
                <a:lnTo>
                  <a:pt x="2468880" y="500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75"/>
          <p:cNvSpPr/>
          <p:nvPr/>
        </p:nvSpPr>
        <p:spPr>
          <a:xfrm>
            <a:off x="881213" y="2412506"/>
            <a:ext cx="56047" cy="339267"/>
          </a:xfrm>
          <a:custGeom>
            <a:avLst/>
            <a:gdLst/>
            <a:ahLst/>
            <a:cxnLst/>
            <a:rect l="0" t="0" r="0" b="0"/>
            <a:pathLst>
              <a:path w="56047" h="339267">
                <a:moveTo>
                  <a:pt x="56046" y="4939"/>
                </a:moveTo>
                <a:lnTo>
                  <a:pt x="46945" y="388"/>
                </a:lnTo>
                <a:lnTo>
                  <a:pt x="44264" y="0"/>
                </a:lnTo>
                <a:lnTo>
                  <a:pt x="42476" y="693"/>
                </a:lnTo>
                <a:lnTo>
                  <a:pt x="41285" y="2109"/>
                </a:lnTo>
                <a:lnTo>
                  <a:pt x="41443" y="4004"/>
                </a:lnTo>
                <a:lnTo>
                  <a:pt x="42501" y="6221"/>
                </a:lnTo>
                <a:lnTo>
                  <a:pt x="44158" y="8651"/>
                </a:lnTo>
                <a:lnTo>
                  <a:pt x="45264" y="11223"/>
                </a:lnTo>
                <a:lnTo>
                  <a:pt x="46492" y="16622"/>
                </a:lnTo>
                <a:lnTo>
                  <a:pt x="45867" y="22253"/>
                </a:lnTo>
                <a:lnTo>
                  <a:pt x="44497" y="29816"/>
                </a:lnTo>
                <a:lnTo>
                  <a:pt x="42632" y="38669"/>
                </a:lnTo>
                <a:lnTo>
                  <a:pt x="41389" y="47428"/>
                </a:lnTo>
                <a:lnTo>
                  <a:pt x="40559" y="56125"/>
                </a:lnTo>
                <a:lnTo>
                  <a:pt x="40007" y="64780"/>
                </a:lnTo>
                <a:lnTo>
                  <a:pt x="39393" y="79477"/>
                </a:lnTo>
                <a:lnTo>
                  <a:pt x="39229" y="86064"/>
                </a:lnTo>
                <a:lnTo>
                  <a:pt x="38167" y="93312"/>
                </a:lnTo>
                <a:lnTo>
                  <a:pt x="36507" y="101002"/>
                </a:lnTo>
                <a:lnTo>
                  <a:pt x="34448" y="108986"/>
                </a:lnTo>
                <a:lnTo>
                  <a:pt x="33075" y="117166"/>
                </a:lnTo>
                <a:lnTo>
                  <a:pt x="32160" y="125477"/>
                </a:lnTo>
                <a:lnTo>
                  <a:pt x="31549" y="133875"/>
                </a:lnTo>
                <a:lnTo>
                  <a:pt x="28331" y="163526"/>
                </a:lnTo>
                <a:lnTo>
                  <a:pt x="26140" y="182101"/>
                </a:lnTo>
                <a:lnTo>
                  <a:pt x="23726" y="196389"/>
                </a:lnTo>
                <a:lnTo>
                  <a:pt x="21164" y="207820"/>
                </a:lnTo>
                <a:lnTo>
                  <a:pt x="18504" y="217345"/>
                </a:lnTo>
                <a:lnTo>
                  <a:pt x="15778" y="230363"/>
                </a:lnTo>
                <a:lnTo>
                  <a:pt x="13009" y="245709"/>
                </a:lnTo>
                <a:lnTo>
                  <a:pt x="8343" y="274825"/>
                </a:lnTo>
                <a:lnTo>
                  <a:pt x="7099" y="283923"/>
                </a:lnTo>
                <a:lnTo>
                  <a:pt x="6270" y="290941"/>
                </a:lnTo>
                <a:lnTo>
                  <a:pt x="4765" y="298476"/>
                </a:lnTo>
                <a:lnTo>
                  <a:pt x="2809" y="306358"/>
                </a:lnTo>
                <a:lnTo>
                  <a:pt x="552" y="314470"/>
                </a:lnTo>
                <a:lnTo>
                  <a:pt x="0" y="320830"/>
                </a:lnTo>
                <a:lnTo>
                  <a:pt x="585" y="326023"/>
                </a:lnTo>
                <a:lnTo>
                  <a:pt x="4611" y="339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76"/>
          <p:cNvSpPr/>
          <p:nvPr/>
        </p:nvSpPr>
        <p:spPr>
          <a:xfrm>
            <a:off x="1056604" y="2657475"/>
            <a:ext cx="43534" cy="24526"/>
          </a:xfrm>
          <a:custGeom>
            <a:avLst/>
            <a:gdLst/>
            <a:ahLst/>
            <a:cxnLst/>
            <a:rect l="0" t="0" r="0" b="0"/>
            <a:pathLst>
              <a:path w="43534" h="24526">
                <a:moveTo>
                  <a:pt x="17815" y="17145"/>
                </a:moveTo>
                <a:lnTo>
                  <a:pt x="4163" y="21695"/>
                </a:lnTo>
                <a:lnTo>
                  <a:pt x="1094" y="23036"/>
                </a:lnTo>
                <a:lnTo>
                  <a:pt x="0" y="23930"/>
                </a:lnTo>
                <a:lnTo>
                  <a:pt x="224" y="24525"/>
                </a:lnTo>
                <a:lnTo>
                  <a:pt x="373" y="23970"/>
                </a:lnTo>
                <a:lnTo>
                  <a:pt x="472" y="22648"/>
                </a:lnTo>
                <a:lnTo>
                  <a:pt x="538" y="20813"/>
                </a:lnTo>
                <a:lnTo>
                  <a:pt x="2487" y="18638"/>
                </a:lnTo>
                <a:lnTo>
                  <a:pt x="5692" y="16235"/>
                </a:lnTo>
                <a:lnTo>
                  <a:pt x="9733" y="13681"/>
                </a:lnTo>
                <a:lnTo>
                  <a:pt x="13380" y="11978"/>
                </a:lnTo>
                <a:lnTo>
                  <a:pt x="16763" y="10843"/>
                </a:lnTo>
                <a:lnTo>
                  <a:pt x="19971" y="10086"/>
                </a:lnTo>
                <a:lnTo>
                  <a:pt x="24015" y="8629"/>
                </a:lnTo>
                <a:lnTo>
                  <a:pt x="28616" y="6705"/>
                </a:lnTo>
                <a:lnTo>
                  <a:pt x="435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77"/>
          <p:cNvSpPr/>
          <p:nvPr/>
        </p:nvSpPr>
        <p:spPr>
          <a:xfrm>
            <a:off x="1228724" y="2436415"/>
            <a:ext cx="257176" cy="212325"/>
          </a:xfrm>
          <a:custGeom>
            <a:avLst/>
            <a:gdLst/>
            <a:ahLst/>
            <a:cxnLst/>
            <a:rect l="0" t="0" r="0" b="0"/>
            <a:pathLst>
              <a:path w="257176" h="212325">
                <a:moveTo>
                  <a:pt x="0" y="58182"/>
                </a:moveTo>
                <a:lnTo>
                  <a:pt x="9102" y="53631"/>
                </a:lnTo>
                <a:lnTo>
                  <a:pt x="12736" y="50386"/>
                </a:lnTo>
                <a:lnTo>
                  <a:pt x="16111" y="46317"/>
                </a:lnTo>
                <a:lnTo>
                  <a:pt x="19313" y="41700"/>
                </a:lnTo>
                <a:lnTo>
                  <a:pt x="24306" y="36716"/>
                </a:lnTo>
                <a:lnTo>
                  <a:pt x="30491" y="31489"/>
                </a:lnTo>
                <a:lnTo>
                  <a:pt x="37473" y="26099"/>
                </a:lnTo>
                <a:lnTo>
                  <a:pt x="44984" y="21553"/>
                </a:lnTo>
                <a:lnTo>
                  <a:pt x="52850" y="17570"/>
                </a:lnTo>
                <a:lnTo>
                  <a:pt x="60951" y="13963"/>
                </a:lnTo>
                <a:lnTo>
                  <a:pt x="70162" y="10605"/>
                </a:lnTo>
                <a:lnTo>
                  <a:pt x="80112" y="7414"/>
                </a:lnTo>
                <a:lnTo>
                  <a:pt x="90556" y="4334"/>
                </a:lnTo>
                <a:lnTo>
                  <a:pt x="99423" y="2281"/>
                </a:lnTo>
                <a:lnTo>
                  <a:pt x="107240" y="912"/>
                </a:lnTo>
                <a:lnTo>
                  <a:pt x="114356" y="0"/>
                </a:lnTo>
                <a:lnTo>
                  <a:pt x="121005" y="344"/>
                </a:lnTo>
                <a:lnTo>
                  <a:pt x="127343" y="1526"/>
                </a:lnTo>
                <a:lnTo>
                  <a:pt x="133473" y="3266"/>
                </a:lnTo>
                <a:lnTo>
                  <a:pt x="138512" y="4427"/>
                </a:lnTo>
                <a:lnTo>
                  <a:pt x="142824" y="5200"/>
                </a:lnTo>
                <a:lnTo>
                  <a:pt x="146651" y="5716"/>
                </a:lnTo>
                <a:lnTo>
                  <a:pt x="150155" y="7012"/>
                </a:lnTo>
                <a:lnTo>
                  <a:pt x="156589" y="10992"/>
                </a:lnTo>
                <a:lnTo>
                  <a:pt x="159637" y="14340"/>
                </a:lnTo>
                <a:lnTo>
                  <a:pt x="162623" y="18476"/>
                </a:lnTo>
                <a:lnTo>
                  <a:pt x="165565" y="23139"/>
                </a:lnTo>
                <a:lnTo>
                  <a:pt x="167527" y="27200"/>
                </a:lnTo>
                <a:lnTo>
                  <a:pt x="168835" y="30860"/>
                </a:lnTo>
                <a:lnTo>
                  <a:pt x="169707" y="34252"/>
                </a:lnTo>
                <a:lnTo>
                  <a:pt x="169336" y="38419"/>
                </a:lnTo>
                <a:lnTo>
                  <a:pt x="168135" y="43102"/>
                </a:lnTo>
                <a:lnTo>
                  <a:pt x="166383" y="48128"/>
                </a:lnTo>
                <a:lnTo>
                  <a:pt x="164262" y="52432"/>
                </a:lnTo>
                <a:lnTo>
                  <a:pt x="161896" y="56254"/>
                </a:lnTo>
                <a:lnTo>
                  <a:pt x="159365" y="59754"/>
                </a:lnTo>
                <a:lnTo>
                  <a:pt x="155774" y="63993"/>
                </a:lnTo>
                <a:lnTo>
                  <a:pt x="151474" y="68723"/>
                </a:lnTo>
                <a:lnTo>
                  <a:pt x="146703" y="73782"/>
                </a:lnTo>
                <a:lnTo>
                  <a:pt x="117234" y="103656"/>
                </a:lnTo>
                <a:lnTo>
                  <a:pt x="107684" y="112311"/>
                </a:lnTo>
                <a:lnTo>
                  <a:pt x="99412" y="119033"/>
                </a:lnTo>
                <a:lnTo>
                  <a:pt x="91992" y="124467"/>
                </a:lnTo>
                <a:lnTo>
                  <a:pt x="83236" y="133804"/>
                </a:lnTo>
                <a:lnTo>
                  <a:pt x="73588" y="145744"/>
                </a:lnTo>
                <a:lnTo>
                  <a:pt x="63346" y="159419"/>
                </a:lnTo>
                <a:lnTo>
                  <a:pt x="55566" y="169489"/>
                </a:lnTo>
                <a:lnTo>
                  <a:pt x="49427" y="177154"/>
                </a:lnTo>
                <a:lnTo>
                  <a:pt x="44381" y="183217"/>
                </a:lnTo>
                <a:lnTo>
                  <a:pt x="40065" y="188211"/>
                </a:lnTo>
                <a:lnTo>
                  <a:pt x="36235" y="192493"/>
                </a:lnTo>
                <a:lnTo>
                  <a:pt x="32729" y="196300"/>
                </a:lnTo>
                <a:lnTo>
                  <a:pt x="30392" y="199791"/>
                </a:lnTo>
                <a:lnTo>
                  <a:pt x="27796" y="206209"/>
                </a:lnTo>
                <a:lnTo>
                  <a:pt x="29008" y="208302"/>
                </a:lnTo>
                <a:lnTo>
                  <a:pt x="31721" y="209697"/>
                </a:lnTo>
                <a:lnTo>
                  <a:pt x="35435" y="210627"/>
                </a:lnTo>
                <a:lnTo>
                  <a:pt x="41721" y="211247"/>
                </a:lnTo>
                <a:lnTo>
                  <a:pt x="49722" y="211660"/>
                </a:lnTo>
                <a:lnTo>
                  <a:pt x="74105" y="212242"/>
                </a:lnTo>
                <a:lnTo>
                  <a:pt x="80836" y="212324"/>
                </a:lnTo>
                <a:lnTo>
                  <a:pt x="95801" y="210473"/>
                </a:lnTo>
                <a:lnTo>
                  <a:pt x="140369" y="203337"/>
                </a:lnTo>
                <a:lnTo>
                  <a:pt x="158349" y="199720"/>
                </a:lnTo>
                <a:lnTo>
                  <a:pt x="172241" y="196356"/>
                </a:lnTo>
                <a:lnTo>
                  <a:pt x="257175" y="178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78"/>
          <p:cNvSpPr/>
          <p:nvPr/>
        </p:nvSpPr>
        <p:spPr>
          <a:xfrm>
            <a:off x="1477327" y="2400540"/>
            <a:ext cx="318081" cy="273161"/>
          </a:xfrm>
          <a:custGeom>
            <a:avLst/>
            <a:gdLst/>
            <a:ahLst/>
            <a:cxnLst/>
            <a:rect l="0" t="0" r="0" b="0"/>
            <a:pathLst>
              <a:path w="318081" h="273161">
                <a:moveTo>
                  <a:pt x="265748" y="25477"/>
                </a:moveTo>
                <a:lnTo>
                  <a:pt x="279400" y="20926"/>
                </a:lnTo>
                <a:lnTo>
                  <a:pt x="286279" y="17681"/>
                </a:lnTo>
                <a:lnTo>
                  <a:pt x="293723" y="13612"/>
                </a:lnTo>
                <a:lnTo>
                  <a:pt x="301543" y="8994"/>
                </a:lnTo>
                <a:lnTo>
                  <a:pt x="307709" y="5916"/>
                </a:lnTo>
                <a:lnTo>
                  <a:pt x="317099" y="2496"/>
                </a:lnTo>
                <a:lnTo>
                  <a:pt x="318080" y="1584"/>
                </a:lnTo>
                <a:lnTo>
                  <a:pt x="316828" y="976"/>
                </a:lnTo>
                <a:lnTo>
                  <a:pt x="308452" y="300"/>
                </a:lnTo>
                <a:lnTo>
                  <a:pt x="292030" y="0"/>
                </a:lnTo>
                <a:lnTo>
                  <a:pt x="279459" y="872"/>
                </a:lnTo>
                <a:lnTo>
                  <a:pt x="264411" y="2406"/>
                </a:lnTo>
                <a:lnTo>
                  <a:pt x="247711" y="4382"/>
                </a:lnTo>
                <a:lnTo>
                  <a:pt x="233721" y="6651"/>
                </a:lnTo>
                <a:lnTo>
                  <a:pt x="221537" y="9116"/>
                </a:lnTo>
                <a:lnTo>
                  <a:pt x="210556" y="11713"/>
                </a:lnTo>
                <a:lnTo>
                  <a:pt x="200378" y="14396"/>
                </a:lnTo>
                <a:lnTo>
                  <a:pt x="181450" y="19917"/>
                </a:lnTo>
                <a:lnTo>
                  <a:pt x="174306" y="21770"/>
                </a:lnTo>
                <a:lnTo>
                  <a:pt x="168592" y="23006"/>
                </a:lnTo>
                <a:lnTo>
                  <a:pt x="163829" y="23830"/>
                </a:lnTo>
                <a:lnTo>
                  <a:pt x="158750" y="26284"/>
                </a:lnTo>
                <a:lnTo>
                  <a:pt x="153458" y="29825"/>
                </a:lnTo>
                <a:lnTo>
                  <a:pt x="148025" y="34091"/>
                </a:lnTo>
                <a:lnTo>
                  <a:pt x="139449" y="41370"/>
                </a:lnTo>
                <a:lnTo>
                  <a:pt x="132462" y="47781"/>
                </a:lnTo>
                <a:lnTo>
                  <a:pt x="126182" y="53805"/>
                </a:lnTo>
                <a:lnTo>
                  <a:pt x="117676" y="59657"/>
                </a:lnTo>
                <a:lnTo>
                  <a:pt x="108498" y="65433"/>
                </a:lnTo>
                <a:lnTo>
                  <a:pt x="101244" y="71175"/>
                </a:lnTo>
                <a:lnTo>
                  <a:pt x="94845" y="79442"/>
                </a:lnTo>
                <a:lnTo>
                  <a:pt x="91805" y="84314"/>
                </a:lnTo>
                <a:lnTo>
                  <a:pt x="83347" y="92267"/>
                </a:lnTo>
                <a:lnTo>
                  <a:pt x="74191" y="98976"/>
                </a:lnTo>
                <a:lnTo>
                  <a:pt x="66946" y="105133"/>
                </a:lnTo>
                <a:lnTo>
                  <a:pt x="60551" y="111045"/>
                </a:lnTo>
                <a:lnTo>
                  <a:pt x="51596" y="119728"/>
                </a:lnTo>
                <a:lnTo>
                  <a:pt x="40037" y="131195"/>
                </a:lnTo>
                <a:lnTo>
                  <a:pt x="38121" y="134056"/>
                </a:lnTo>
                <a:lnTo>
                  <a:pt x="35993" y="139775"/>
                </a:lnTo>
                <a:lnTo>
                  <a:pt x="37330" y="141680"/>
                </a:lnTo>
                <a:lnTo>
                  <a:pt x="40127" y="142951"/>
                </a:lnTo>
                <a:lnTo>
                  <a:pt x="48314" y="144363"/>
                </a:lnTo>
                <a:lnTo>
                  <a:pt x="53164" y="144739"/>
                </a:lnTo>
                <a:lnTo>
                  <a:pt x="58303" y="144990"/>
                </a:lnTo>
                <a:lnTo>
                  <a:pt x="88289" y="145343"/>
                </a:lnTo>
                <a:lnTo>
                  <a:pt x="102675" y="144440"/>
                </a:lnTo>
                <a:lnTo>
                  <a:pt x="118932" y="142886"/>
                </a:lnTo>
                <a:lnTo>
                  <a:pt x="136438" y="140897"/>
                </a:lnTo>
                <a:lnTo>
                  <a:pt x="153824" y="139571"/>
                </a:lnTo>
                <a:lnTo>
                  <a:pt x="171129" y="138687"/>
                </a:lnTo>
                <a:lnTo>
                  <a:pt x="188381" y="138098"/>
                </a:lnTo>
                <a:lnTo>
                  <a:pt x="204645" y="138658"/>
                </a:lnTo>
                <a:lnTo>
                  <a:pt x="220250" y="139983"/>
                </a:lnTo>
                <a:lnTo>
                  <a:pt x="235416" y="141820"/>
                </a:lnTo>
                <a:lnTo>
                  <a:pt x="246479" y="143996"/>
                </a:lnTo>
                <a:lnTo>
                  <a:pt x="254807" y="146400"/>
                </a:lnTo>
                <a:lnTo>
                  <a:pt x="261311" y="148955"/>
                </a:lnTo>
                <a:lnTo>
                  <a:pt x="271078" y="154333"/>
                </a:lnTo>
                <a:lnTo>
                  <a:pt x="275016" y="157101"/>
                </a:lnTo>
                <a:lnTo>
                  <a:pt x="277642" y="159899"/>
                </a:lnTo>
                <a:lnTo>
                  <a:pt x="279392" y="162717"/>
                </a:lnTo>
                <a:lnTo>
                  <a:pt x="281337" y="168388"/>
                </a:lnTo>
                <a:lnTo>
                  <a:pt x="282201" y="174083"/>
                </a:lnTo>
                <a:lnTo>
                  <a:pt x="281479" y="176935"/>
                </a:lnTo>
                <a:lnTo>
                  <a:pt x="278137" y="182644"/>
                </a:lnTo>
                <a:lnTo>
                  <a:pt x="273476" y="188357"/>
                </a:lnTo>
                <a:lnTo>
                  <a:pt x="266325" y="195023"/>
                </a:lnTo>
                <a:lnTo>
                  <a:pt x="260418" y="199468"/>
                </a:lnTo>
                <a:lnTo>
                  <a:pt x="253622" y="204336"/>
                </a:lnTo>
                <a:lnTo>
                  <a:pt x="246234" y="208534"/>
                </a:lnTo>
                <a:lnTo>
                  <a:pt x="238451" y="212285"/>
                </a:lnTo>
                <a:lnTo>
                  <a:pt x="230405" y="215738"/>
                </a:lnTo>
                <a:lnTo>
                  <a:pt x="182674" y="234251"/>
                </a:lnTo>
                <a:lnTo>
                  <a:pt x="166550" y="239907"/>
                </a:lnTo>
                <a:lnTo>
                  <a:pt x="151991" y="244630"/>
                </a:lnTo>
                <a:lnTo>
                  <a:pt x="87596" y="263606"/>
                </a:lnTo>
                <a:lnTo>
                  <a:pt x="71732" y="267097"/>
                </a:lnTo>
                <a:lnTo>
                  <a:pt x="57347" y="269425"/>
                </a:lnTo>
                <a:lnTo>
                  <a:pt x="43946" y="270976"/>
                </a:lnTo>
                <a:lnTo>
                  <a:pt x="33107" y="272011"/>
                </a:lnTo>
                <a:lnTo>
                  <a:pt x="23977" y="272700"/>
                </a:lnTo>
                <a:lnTo>
                  <a:pt x="15984" y="273160"/>
                </a:lnTo>
                <a:lnTo>
                  <a:pt x="10656" y="272514"/>
                </a:lnTo>
                <a:lnTo>
                  <a:pt x="7104" y="271131"/>
                </a:lnTo>
                <a:lnTo>
                  <a:pt x="0" y="2655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79"/>
          <p:cNvSpPr/>
          <p:nvPr/>
        </p:nvSpPr>
        <p:spPr>
          <a:xfrm>
            <a:off x="2874644" y="2177414"/>
            <a:ext cx="68582" cy="32121"/>
          </a:xfrm>
          <a:custGeom>
            <a:avLst/>
            <a:gdLst/>
            <a:ahLst/>
            <a:cxnLst/>
            <a:rect l="0" t="0" r="0" b="0"/>
            <a:pathLst>
              <a:path w="68582" h="32121">
                <a:moveTo>
                  <a:pt x="68581" y="8573"/>
                </a:moveTo>
                <a:lnTo>
                  <a:pt x="50377" y="13124"/>
                </a:lnTo>
                <a:lnTo>
                  <a:pt x="39300" y="17322"/>
                </a:lnTo>
                <a:lnTo>
                  <a:pt x="26200" y="22978"/>
                </a:lnTo>
                <a:lnTo>
                  <a:pt x="11752" y="29606"/>
                </a:lnTo>
                <a:lnTo>
                  <a:pt x="5930" y="32120"/>
                </a:lnTo>
                <a:lnTo>
                  <a:pt x="5859" y="31891"/>
                </a:lnTo>
                <a:lnTo>
                  <a:pt x="9621" y="29834"/>
                </a:lnTo>
                <a:lnTo>
                  <a:pt x="11176" y="25604"/>
                </a:lnTo>
                <a:lnTo>
                  <a:pt x="11261" y="1992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80"/>
          <p:cNvSpPr/>
          <p:nvPr/>
        </p:nvSpPr>
        <p:spPr>
          <a:xfrm>
            <a:off x="3208972" y="1911667"/>
            <a:ext cx="60008" cy="360046"/>
          </a:xfrm>
          <a:custGeom>
            <a:avLst/>
            <a:gdLst/>
            <a:ahLst/>
            <a:cxnLst/>
            <a:rect l="0" t="0" r="0" b="0"/>
            <a:pathLst>
              <a:path w="60008" h="360046">
                <a:moveTo>
                  <a:pt x="60007" y="0"/>
                </a:moveTo>
                <a:lnTo>
                  <a:pt x="55457" y="13653"/>
                </a:lnTo>
                <a:lnTo>
                  <a:pt x="53164" y="21484"/>
                </a:lnTo>
                <a:lnTo>
                  <a:pt x="48076" y="40346"/>
                </a:lnTo>
                <a:lnTo>
                  <a:pt x="46338" y="64045"/>
                </a:lnTo>
                <a:lnTo>
                  <a:pt x="45180" y="96989"/>
                </a:lnTo>
                <a:lnTo>
                  <a:pt x="44407" y="136097"/>
                </a:lnTo>
                <a:lnTo>
                  <a:pt x="42940" y="164074"/>
                </a:lnTo>
                <a:lnTo>
                  <a:pt x="41009" y="184630"/>
                </a:lnTo>
                <a:lnTo>
                  <a:pt x="38769" y="200239"/>
                </a:lnTo>
                <a:lnTo>
                  <a:pt x="37276" y="213503"/>
                </a:lnTo>
                <a:lnTo>
                  <a:pt x="36281" y="225203"/>
                </a:lnTo>
                <a:lnTo>
                  <a:pt x="35617" y="235860"/>
                </a:lnTo>
                <a:lnTo>
                  <a:pt x="34222" y="244870"/>
                </a:lnTo>
                <a:lnTo>
                  <a:pt x="32340" y="252782"/>
                </a:lnTo>
                <a:lnTo>
                  <a:pt x="30133" y="259961"/>
                </a:lnTo>
                <a:lnTo>
                  <a:pt x="27708" y="266652"/>
                </a:lnTo>
                <a:lnTo>
                  <a:pt x="25140" y="273018"/>
                </a:lnTo>
                <a:lnTo>
                  <a:pt x="22475" y="279167"/>
                </a:lnTo>
                <a:lnTo>
                  <a:pt x="19746" y="287077"/>
                </a:lnTo>
                <a:lnTo>
                  <a:pt x="16974" y="296159"/>
                </a:lnTo>
                <a:lnTo>
                  <a:pt x="11354" y="315459"/>
                </a:lnTo>
                <a:lnTo>
                  <a:pt x="8522" y="324606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81"/>
          <p:cNvSpPr/>
          <p:nvPr/>
        </p:nvSpPr>
        <p:spPr>
          <a:xfrm>
            <a:off x="3367251" y="1963102"/>
            <a:ext cx="215915" cy="248027"/>
          </a:xfrm>
          <a:custGeom>
            <a:avLst/>
            <a:gdLst/>
            <a:ahLst/>
            <a:cxnLst/>
            <a:rect l="0" t="0" r="0" b="0"/>
            <a:pathLst>
              <a:path w="215915" h="248027">
                <a:moveTo>
                  <a:pt x="81751" y="0"/>
                </a:moveTo>
                <a:lnTo>
                  <a:pt x="77200" y="13652"/>
                </a:lnTo>
                <a:lnTo>
                  <a:pt x="74907" y="18627"/>
                </a:lnTo>
                <a:lnTo>
                  <a:pt x="72426" y="22895"/>
                </a:lnTo>
                <a:lnTo>
                  <a:pt x="69819" y="26694"/>
                </a:lnTo>
                <a:lnTo>
                  <a:pt x="67129" y="31131"/>
                </a:lnTo>
                <a:lnTo>
                  <a:pt x="64383" y="35994"/>
                </a:lnTo>
                <a:lnTo>
                  <a:pt x="58792" y="46477"/>
                </a:lnTo>
                <a:lnTo>
                  <a:pt x="53132" y="57487"/>
                </a:lnTo>
                <a:lnTo>
                  <a:pt x="49337" y="63090"/>
                </a:lnTo>
                <a:lnTo>
                  <a:pt x="44901" y="68730"/>
                </a:lnTo>
                <a:lnTo>
                  <a:pt x="40040" y="74395"/>
                </a:lnTo>
                <a:lnTo>
                  <a:pt x="35846" y="80076"/>
                </a:lnTo>
                <a:lnTo>
                  <a:pt x="32098" y="85769"/>
                </a:lnTo>
                <a:lnTo>
                  <a:pt x="28646" y="91470"/>
                </a:lnTo>
                <a:lnTo>
                  <a:pt x="25393" y="98127"/>
                </a:lnTo>
                <a:lnTo>
                  <a:pt x="22271" y="105423"/>
                </a:lnTo>
                <a:lnTo>
                  <a:pt x="19238" y="113145"/>
                </a:lnTo>
                <a:lnTo>
                  <a:pt x="16263" y="120197"/>
                </a:lnTo>
                <a:lnTo>
                  <a:pt x="10418" y="133113"/>
                </a:lnTo>
                <a:lnTo>
                  <a:pt x="8478" y="140177"/>
                </a:lnTo>
                <a:lnTo>
                  <a:pt x="7185" y="147744"/>
                </a:lnTo>
                <a:lnTo>
                  <a:pt x="6323" y="155646"/>
                </a:lnTo>
                <a:lnTo>
                  <a:pt x="4795" y="165676"/>
                </a:lnTo>
                <a:lnTo>
                  <a:pt x="558" y="189522"/>
                </a:lnTo>
                <a:lnTo>
                  <a:pt x="0" y="199690"/>
                </a:lnTo>
                <a:lnTo>
                  <a:pt x="581" y="208374"/>
                </a:lnTo>
                <a:lnTo>
                  <a:pt x="1920" y="216069"/>
                </a:lnTo>
                <a:lnTo>
                  <a:pt x="3765" y="222151"/>
                </a:lnTo>
                <a:lnTo>
                  <a:pt x="5948" y="227158"/>
                </a:lnTo>
                <a:lnTo>
                  <a:pt x="8356" y="231449"/>
                </a:lnTo>
                <a:lnTo>
                  <a:pt x="11866" y="235262"/>
                </a:lnTo>
                <a:lnTo>
                  <a:pt x="16111" y="238756"/>
                </a:lnTo>
                <a:lnTo>
                  <a:pt x="20846" y="242038"/>
                </a:lnTo>
                <a:lnTo>
                  <a:pt x="25908" y="244226"/>
                </a:lnTo>
                <a:lnTo>
                  <a:pt x="31187" y="245685"/>
                </a:lnTo>
                <a:lnTo>
                  <a:pt x="36612" y="246657"/>
                </a:lnTo>
                <a:lnTo>
                  <a:pt x="42133" y="247306"/>
                </a:lnTo>
                <a:lnTo>
                  <a:pt x="47719" y="247738"/>
                </a:lnTo>
                <a:lnTo>
                  <a:pt x="53348" y="248026"/>
                </a:lnTo>
                <a:lnTo>
                  <a:pt x="59958" y="247266"/>
                </a:lnTo>
                <a:lnTo>
                  <a:pt x="67223" y="245806"/>
                </a:lnTo>
                <a:lnTo>
                  <a:pt x="74923" y="243881"/>
                </a:lnTo>
                <a:lnTo>
                  <a:pt x="81961" y="241645"/>
                </a:lnTo>
                <a:lnTo>
                  <a:pt x="88559" y="239201"/>
                </a:lnTo>
                <a:lnTo>
                  <a:pt x="94862" y="236620"/>
                </a:lnTo>
                <a:lnTo>
                  <a:pt x="101922" y="233947"/>
                </a:lnTo>
                <a:lnTo>
                  <a:pt x="117386" y="228436"/>
                </a:lnTo>
                <a:lnTo>
                  <a:pt x="124557" y="224681"/>
                </a:lnTo>
                <a:lnTo>
                  <a:pt x="131244" y="220272"/>
                </a:lnTo>
                <a:lnTo>
                  <a:pt x="137606" y="215428"/>
                </a:lnTo>
                <a:lnTo>
                  <a:pt x="152296" y="204966"/>
                </a:lnTo>
                <a:lnTo>
                  <a:pt x="160213" y="199509"/>
                </a:lnTo>
                <a:lnTo>
                  <a:pt x="167396" y="193966"/>
                </a:lnTo>
                <a:lnTo>
                  <a:pt x="174090" y="188366"/>
                </a:lnTo>
                <a:lnTo>
                  <a:pt x="180458" y="182727"/>
                </a:lnTo>
                <a:lnTo>
                  <a:pt x="185656" y="176111"/>
                </a:lnTo>
                <a:lnTo>
                  <a:pt x="190074" y="168842"/>
                </a:lnTo>
                <a:lnTo>
                  <a:pt x="193971" y="161139"/>
                </a:lnTo>
                <a:lnTo>
                  <a:pt x="198474" y="151241"/>
                </a:lnTo>
                <a:lnTo>
                  <a:pt x="208558" y="127543"/>
                </a:lnTo>
                <a:lnTo>
                  <a:pt x="212009" y="117414"/>
                </a:lnTo>
                <a:lnTo>
                  <a:pt x="214310" y="108756"/>
                </a:lnTo>
                <a:lnTo>
                  <a:pt x="215844" y="101079"/>
                </a:lnTo>
                <a:lnTo>
                  <a:pt x="215914" y="93104"/>
                </a:lnTo>
                <a:lnTo>
                  <a:pt x="215008" y="84929"/>
                </a:lnTo>
                <a:lnTo>
                  <a:pt x="213451" y="76622"/>
                </a:lnTo>
                <a:lnTo>
                  <a:pt x="210508" y="69179"/>
                </a:lnTo>
                <a:lnTo>
                  <a:pt x="206642" y="62312"/>
                </a:lnTo>
                <a:lnTo>
                  <a:pt x="202159" y="55829"/>
                </a:lnTo>
                <a:lnTo>
                  <a:pt x="197266" y="50554"/>
                </a:lnTo>
                <a:lnTo>
                  <a:pt x="192098" y="46085"/>
                </a:lnTo>
                <a:lnTo>
                  <a:pt x="186748" y="42154"/>
                </a:lnTo>
                <a:lnTo>
                  <a:pt x="180324" y="38580"/>
                </a:lnTo>
                <a:lnTo>
                  <a:pt x="173184" y="35245"/>
                </a:lnTo>
                <a:lnTo>
                  <a:pt x="165566" y="32069"/>
                </a:lnTo>
                <a:lnTo>
                  <a:pt x="158583" y="29000"/>
                </a:lnTo>
                <a:lnTo>
                  <a:pt x="145744" y="23049"/>
                </a:lnTo>
                <a:lnTo>
                  <a:pt x="138700" y="20128"/>
                </a:lnTo>
                <a:lnTo>
                  <a:pt x="131147" y="17229"/>
                </a:lnTo>
                <a:lnTo>
                  <a:pt x="123254" y="14344"/>
                </a:lnTo>
                <a:lnTo>
                  <a:pt x="116087" y="12420"/>
                </a:lnTo>
                <a:lnTo>
                  <a:pt x="109405" y="11137"/>
                </a:lnTo>
                <a:lnTo>
                  <a:pt x="103044" y="10282"/>
                </a:lnTo>
                <a:lnTo>
                  <a:pt x="95946" y="9713"/>
                </a:lnTo>
                <a:lnTo>
                  <a:pt x="88357" y="9333"/>
                </a:lnTo>
                <a:lnTo>
                  <a:pt x="73257" y="8910"/>
                </a:lnTo>
                <a:lnTo>
                  <a:pt x="60196" y="8722"/>
                </a:lnTo>
                <a:lnTo>
                  <a:pt x="54046" y="9625"/>
                </a:lnTo>
                <a:lnTo>
                  <a:pt x="48041" y="11179"/>
                </a:lnTo>
                <a:lnTo>
                  <a:pt x="42133" y="13168"/>
                </a:lnTo>
                <a:lnTo>
                  <a:pt x="36289" y="14494"/>
                </a:lnTo>
                <a:lnTo>
                  <a:pt x="30488" y="15378"/>
                </a:lnTo>
                <a:lnTo>
                  <a:pt x="24715" y="15967"/>
                </a:lnTo>
                <a:lnTo>
                  <a:pt x="19915" y="17312"/>
                </a:lnTo>
                <a:lnTo>
                  <a:pt x="15762" y="19161"/>
                </a:lnTo>
                <a:lnTo>
                  <a:pt x="12041" y="21347"/>
                </a:lnTo>
                <a:lnTo>
                  <a:pt x="9560" y="23756"/>
                </a:lnTo>
                <a:lnTo>
                  <a:pt x="7906" y="26315"/>
                </a:lnTo>
                <a:lnTo>
                  <a:pt x="4599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82"/>
          <p:cNvSpPr/>
          <p:nvPr/>
        </p:nvSpPr>
        <p:spPr>
          <a:xfrm>
            <a:off x="3674282" y="1912237"/>
            <a:ext cx="297450" cy="247636"/>
          </a:xfrm>
          <a:custGeom>
            <a:avLst/>
            <a:gdLst/>
            <a:ahLst/>
            <a:cxnLst/>
            <a:rect l="0" t="0" r="0" b="0"/>
            <a:pathLst>
              <a:path w="297450" h="247636">
                <a:moveTo>
                  <a:pt x="57613" y="8002"/>
                </a:moveTo>
                <a:lnTo>
                  <a:pt x="53062" y="17104"/>
                </a:lnTo>
                <a:lnTo>
                  <a:pt x="48288" y="24113"/>
                </a:lnTo>
                <a:lnTo>
                  <a:pt x="42991" y="31355"/>
                </a:lnTo>
                <a:lnTo>
                  <a:pt x="40245" y="35953"/>
                </a:lnTo>
                <a:lnTo>
                  <a:pt x="37461" y="40924"/>
                </a:lnTo>
                <a:lnTo>
                  <a:pt x="19892" y="70674"/>
                </a:lnTo>
                <a:lnTo>
                  <a:pt x="14368" y="84073"/>
                </a:lnTo>
                <a:lnTo>
                  <a:pt x="9733" y="98722"/>
                </a:lnTo>
                <a:lnTo>
                  <a:pt x="5690" y="114202"/>
                </a:lnTo>
                <a:lnTo>
                  <a:pt x="2995" y="128332"/>
                </a:lnTo>
                <a:lnTo>
                  <a:pt x="1199" y="141562"/>
                </a:lnTo>
                <a:lnTo>
                  <a:pt x="0" y="154192"/>
                </a:lnTo>
                <a:lnTo>
                  <a:pt x="154" y="163565"/>
                </a:lnTo>
                <a:lnTo>
                  <a:pt x="1209" y="170766"/>
                </a:lnTo>
                <a:lnTo>
                  <a:pt x="2866" y="176519"/>
                </a:lnTo>
                <a:lnTo>
                  <a:pt x="4922" y="182259"/>
                </a:lnTo>
                <a:lnTo>
                  <a:pt x="7246" y="187991"/>
                </a:lnTo>
                <a:lnTo>
                  <a:pt x="9747" y="193718"/>
                </a:lnTo>
                <a:lnTo>
                  <a:pt x="12367" y="198488"/>
                </a:lnTo>
                <a:lnTo>
                  <a:pt x="15066" y="202620"/>
                </a:lnTo>
                <a:lnTo>
                  <a:pt x="17818" y="206328"/>
                </a:lnTo>
                <a:lnTo>
                  <a:pt x="25956" y="212987"/>
                </a:lnTo>
                <a:lnTo>
                  <a:pt x="30794" y="216096"/>
                </a:lnTo>
                <a:lnTo>
                  <a:pt x="35923" y="219122"/>
                </a:lnTo>
                <a:lnTo>
                  <a:pt x="41248" y="222091"/>
                </a:lnTo>
                <a:lnTo>
                  <a:pt x="52244" y="227931"/>
                </a:lnTo>
                <a:lnTo>
                  <a:pt x="63482" y="233701"/>
                </a:lnTo>
                <a:lnTo>
                  <a:pt x="69145" y="235621"/>
                </a:lnTo>
                <a:lnTo>
                  <a:pt x="74826" y="236901"/>
                </a:lnTo>
                <a:lnTo>
                  <a:pt x="80518" y="237754"/>
                </a:lnTo>
                <a:lnTo>
                  <a:pt x="99543" y="241242"/>
                </a:lnTo>
                <a:lnTo>
                  <a:pt x="111284" y="243505"/>
                </a:lnTo>
                <a:lnTo>
                  <a:pt x="121968" y="245014"/>
                </a:lnTo>
                <a:lnTo>
                  <a:pt x="131949" y="246020"/>
                </a:lnTo>
                <a:lnTo>
                  <a:pt x="141460" y="246691"/>
                </a:lnTo>
                <a:lnTo>
                  <a:pt x="150658" y="247138"/>
                </a:lnTo>
                <a:lnTo>
                  <a:pt x="168499" y="247635"/>
                </a:lnTo>
                <a:lnTo>
                  <a:pt x="177256" y="246815"/>
                </a:lnTo>
                <a:lnTo>
                  <a:pt x="185953" y="245316"/>
                </a:lnTo>
                <a:lnTo>
                  <a:pt x="194608" y="243364"/>
                </a:lnTo>
                <a:lnTo>
                  <a:pt x="203235" y="241110"/>
                </a:lnTo>
                <a:lnTo>
                  <a:pt x="211844" y="238655"/>
                </a:lnTo>
                <a:lnTo>
                  <a:pt x="220441" y="236066"/>
                </a:lnTo>
                <a:lnTo>
                  <a:pt x="228078" y="233387"/>
                </a:lnTo>
                <a:lnTo>
                  <a:pt x="235073" y="230649"/>
                </a:lnTo>
                <a:lnTo>
                  <a:pt x="241642" y="227871"/>
                </a:lnTo>
                <a:lnTo>
                  <a:pt x="254021" y="222244"/>
                </a:lnTo>
                <a:lnTo>
                  <a:pt x="259989" y="219410"/>
                </a:lnTo>
                <a:lnTo>
                  <a:pt x="265873" y="215616"/>
                </a:lnTo>
                <a:lnTo>
                  <a:pt x="271700" y="211182"/>
                </a:lnTo>
                <a:lnTo>
                  <a:pt x="277491" y="206320"/>
                </a:lnTo>
                <a:lnTo>
                  <a:pt x="282303" y="201174"/>
                </a:lnTo>
                <a:lnTo>
                  <a:pt x="286463" y="195839"/>
                </a:lnTo>
                <a:lnTo>
                  <a:pt x="290190" y="190377"/>
                </a:lnTo>
                <a:lnTo>
                  <a:pt x="292674" y="184830"/>
                </a:lnTo>
                <a:lnTo>
                  <a:pt x="294330" y="179228"/>
                </a:lnTo>
                <a:lnTo>
                  <a:pt x="295434" y="173588"/>
                </a:lnTo>
                <a:lnTo>
                  <a:pt x="296170" y="167923"/>
                </a:lnTo>
                <a:lnTo>
                  <a:pt x="296661" y="162241"/>
                </a:lnTo>
                <a:lnTo>
                  <a:pt x="296988" y="156548"/>
                </a:lnTo>
                <a:lnTo>
                  <a:pt x="297351" y="145143"/>
                </a:lnTo>
                <a:lnTo>
                  <a:pt x="297449" y="139434"/>
                </a:lnTo>
                <a:lnTo>
                  <a:pt x="295608" y="133724"/>
                </a:lnTo>
                <a:lnTo>
                  <a:pt x="292476" y="128012"/>
                </a:lnTo>
                <a:lnTo>
                  <a:pt x="288483" y="122299"/>
                </a:lnTo>
                <a:lnTo>
                  <a:pt x="283916" y="116585"/>
                </a:lnTo>
                <a:lnTo>
                  <a:pt x="278967" y="110871"/>
                </a:lnTo>
                <a:lnTo>
                  <a:pt x="273762" y="105156"/>
                </a:lnTo>
                <a:lnTo>
                  <a:pt x="267435" y="99442"/>
                </a:lnTo>
                <a:lnTo>
                  <a:pt x="260359" y="93727"/>
                </a:lnTo>
                <a:lnTo>
                  <a:pt x="252784" y="88012"/>
                </a:lnTo>
                <a:lnTo>
                  <a:pt x="244877" y="81345"/>
                </a:lnTo>
                <a:lnTo>
                  <a:pt x="236748" y="74042"/>
                </a:lnTo>
                <a:lnTo>
                  <a:pt x="228471" y="66317"/>
                </a:lnTo>
                <a:lnTo>
                  <a:pt x="219143" y="60214"/>
                </a:lnTo>
                <a:lnTo>
                  <a:pt x="209115" y="55192"/>
                </a:lnTo>
                <a:lnTo>
                  <a:pt x="137677" y="25365"/>
                </a:lnTo>
                <a:lnTo>
                  <a:pt x="114151" y="16354"/>
                </a:lnTo>
                <a:lnTo>
                  <a:pt x="84843" y="5926"/>
                </a:lnTo>
                <a:lnTo>
                  <a:pt x="75766" y="3761"/>
                </a:lnTo>
                <a:lnTo>
                  <a:pt x="66857" y="2317"/>
                </a:lnTo>
                <a:lnTo>
                  <a:pt x="58060" y="1355"/>
                </a:lnTo>
                <a:lnTo>
                  <a:pt x="50291" y="713"/>
                </a:lnTo>
                <a:lnTo>
                  <a:pt x="43206" y="285"/>
                </a:lnTo>
                <a:lnTo>
                  <a:pt x="36579" y="0"/>
                </a:lnTo>
                <a:lnTo>
                  <a:pt x="30255" y="763"/>
                </a:lnTo>
                <a:lnTo>
                  <a:pt x="24134" y="2224"/>
                </a:lnTo>
                <a:lnTo>
                  <a:pt x="6177" y="80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83"/>
          <p:cNvSpPr/>
          <p:nvPr/>
        </p:nvSpPr>
        <p:spPr>
          <a:xfrm>
            <a:off x="1014412" y="2940367"/>
            <a:ext cx="8573" cy="433025"/>
          </a:xfrm>
          <a:custGeom>
            <a:avLst/>
            <a:gdLst/>
            <a:ahLst/>
            <a:cxnLst/>
            <a:rect l="0" t="0" r="0" b="0"/>
            <a:pathLst>
              <a:path w="8573" h="433025">
                <a:moveTo>
                  <a:pt x="8572" y="0"/>
                </a:moveTo>
                <a:lnTo>
                  <a:pt x="4022" y="13653"/>
                </a:lnTo>
                <a:lnTo>
                  <a:pt x="2681" y="19579"/>
                </a:lnTo>
                <a:lnTo>
                  <a:pt x="1787" y="25435"/>
                </a:lnTo>
                <a:lnTo>
                  <a:pt x="1192" y="31244"/>
                </a:lnTo>
                <a:lnTo>
                  <a:pt x="794" y="43690"/>
                </a:lnTo>
                <a:lnTo>
                  <a:pt x="105" y="121923"/>
                </a:lnTo>
                <a:lnTo>
                  <a:pt x="0" y="432367"/>
                </a:lnTo>
                <a:lnTo>
                  <a:pt x="952" y="433024"/>
                </a:lnTo>
                <a:lnTo>
                  <a:pt x="2540" y="432510"/>
                </a:lnTo>
                <a:lnTo>
                  <a:pt x="8572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84"/>
          <p:cNvSpPr/>
          <p:nvPr/>
        </p:nvSpPr>
        <p:spPr>
          <a:xfrm>
            <a:off x="1142999" y="3300412"/>
            <a:ext cx="60443" cy="17146"/>
          </a:xfrm>
          <a:custGeom>
            <a:avLst/>
            <a:gdLst/>
            <a:ahLst/>
            <a:cxnLst/>
            <a:rect l="0" t="0" r="0" b="0"/>
            <a:pathLst>
              <a:path w="60443" h="17146">
                <a:moveTo>
                  <a:pt x="0" y="17145"/>
                </a:moveTo>
                <a:lnTo>
                  <a:pt x="9102" y="12594"/>
                </a:lnTo>
                <a:lnTo>
                  <a:pt x="12736" y="10301"/>
                </a:lnTo>
                <a:lnTo>
                  <a:pt x="16111" y="7820"/>
                </a:lnTo>
                <a:lnTo>
                  <a:pt x="19313" y="5214"/>
                </a:lnTo>
                <a:lnTo>
                  <a:pt x="25258" y="3476"/>
                </a:lnTo>
                <a:lnTo>
                  <a:pt x="33031" y="2317"/>
                </a:lnTo>
                <a:lnTo>
                  <a:pt x="48971" y="1030"/>
                </a:lnTo>
                <a:lnTo>
                  <a:pt x="59230" y="458"/>
                </a:lnTo>
                <a:lnTo>
                  <a:pt x="60442" y="305"/>
                </a:lnTo>
                <a:lnTo>
                  <a:pt x="59345" y="203"/>
                </a:lnTo>
                <a:lnTo>
                  <a:pt x="53998" y="91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85"/>
          <p:cNvSpPr/>
          <p:nvPr/>
        </p:nvSpPr>
        <p:spPr>
          <a:xfrm>
            <a:off x="1285042" y="3060382"/>
            <a:ext cx="277380" cy="214269"/>
          </a:xfrm>
          <a:custGeom>
            <a:avLst/>
            <a:gdLst/>
            <a:ahLst/>
            <a:cxnLst/>
            <a:rect l="0" t="0" r="0" b="0"/>
            <a:pathLst>
              <a:path w="277380" h="214269">
                <a:moveTo>
                  <a:pt x="149422" y="0"/>
                </a:moveTo>
                <a:lnTo>
                  <a:pt x="131219" y="0"/>
                </a:lnTo>
                <a:lnTo>
                  <a:pt x="123952" y="953"/>
                </a:lnTo>
                <a:lnTo>
                  <a:pt x="117202" y="2540"/>
                </a:lnTo>
                <a:lnTo>
                  <a:pt x="110797" y="4551"/>
                </a:lnTo>
                <a:lnTo>
                  <a:pt x="104622" y="7797"/>
                </a:lnTo>
                <a:lnTo>
                  <a:pt x="98601" y="11865"/>
                </a:lnTo>
                <a:lnTo>
                  <a:pt x="92681" y="16483"/>
                </a:lnTo>
                <a:lnTo>
                  <a:pt x="86830" y="21466"/>
                </a:lnTo>
                <a:lnTo>
                  <a:pt x="81024" y="26693"/>
                </a:lnTo>
                <a:lnTo>
                  <a:pt x="75249" y="32083"/>
                </a:lnTo>
                <a:lnTo>
                  <a:pt x="68541" y="37581"/>
                </a:lnTo>
                <a:lnTo>
                  <a:pt x="61211" y="43152"/>
                </a:lnTo>
                <a:lnTo>
                  <a:pt x="53468" y="48770"/>
                </a:lnTo>
                <a:lnTo>
                  <a:pt x="46400" y="54421"/>
                </a:lnTo>
                <a:lnTo>
                  <a:pt x="39783" y="60093"/>
                </a:lnTo>
                <a:lnTo>
                  <a:pt x="33467" y="65780"/>
                </a:lnTo>
                <a:lnTo>
                  <a:pt x="28304" y="72428"/>
                </a:lnTo>
                <a:lnTo>
                  <a:pt x="23909" y="79718"/>
                </a:lnTo>
                <a:lnTo>
                  <a:pt x="10012" y="107399"/>
                </a:lnTo>
                <a:lnTo>
                  <a:pt x="6952" y="114462"/>
                </a:lnTo>
                <a:lnTo>
                  <a:pt x="3960" y="122028"/>
                </a:lnTo>
                <a:lnTo>
                  <a:pt x="1012" y="129929"/>
                </a:lnTo>
                <a:lnTo>
                  <a:pt x="0" y="136150"/>
                </a:lnTo>
                <a:lnTo>
                  <a:pt x="277" y="141249"/>
                </a:lnTo>
                <a:lnTo>
                  <a:pt x="1415" y="145601"/>
                </a:lnTo>
                <a:lnTo>
                  <a:pt x="2173" y="150407"/>
                </a:lnTo>
                <a:lnTo>
                  <a:pt x="2679" y="155517"/>
                </a:lnTo>
                <a:lnTo>
                  <a:pt x="3016" y="160828"/>
                </a:lnTo>
                <a:lnTo>
                  <a:pt x="5146" y="166273"/>
                </a:lnTo>
                <a:lnTo>
                  <a:pt x="8470" y="171809"/>
                </a:lnTo>
                <a:lnTo>
                  <a:pt x="12592" y="177404"/>
                </a:lnTo>
                <a:lnTo>
                  <a:pt x="16292" y="182087"/>
                </a:lnTo>
                <a:lnTo>
                  <a:pt x="19711" y="186162"/>
                </a:lnTo>
                <a:lnTo>
                  <a:pt x="22943" y="189830"/>
                </a:lnTo>
                <a:lnTo>
                  <a:pt x="27003" y="193229"/>
                </a:lnTo>
                <a:lnTo>
                  <a:pt x="31615" y="196447"/>
                </a:lnTo>
                <a:lnTo>
                  <a:pt x="36594" y="199544"/>
                </a:lnTo>
                <a:lnTo>
                  <a:pt x="42771" y="202562"/>
                </a:lnTo>
                <a:lnTo>
                  <a:pt x="49746" y="205526"/>
                </a:lnTo>
                <a:lnTo>
                  <a:pt x="57254" y="208455"/>
                </a:lnTo>
                <a:lnTo>
                  <a:pt x="64164" y="210407"/>
                </a:lnTo>
                <a:lnTo>
                  <a:pt x="70676" y="211709"/>
                </a:lnTo>
                <a:lnTo>
                  <a:pt x="76922" y="212577"/>
                </a:lnTo>
                <a:lnTo>
                  <a:pt x="83944" y="213155"/>
                </a:lnTo>
                <a:lnTo>
                  <a:pt x="91483" y="213541"/>
                </a:lnTo>
                <a:lnTo>
                  <a:pt x="107479" y="213970"/>
                </a:lnTo>
                <a:lnTo>
                  <a:pt x="149544" y="214268"/>
                </a:lnTo>
                <a:lnTo>
                  <a:pt x="159028" y="213330"/>
                </a:lnTo>
                <a:lnTo>
                  <a:pt x="169161" y="211753"/>
                </a:lnTo>
                <a:lnTo>
                  <a:pt x="179727" y="209749"/>
                </a:lnTo>
                <a:lnTo>
                  <a:pt x="188675" y="207460"/>
                </a:lnTo>
                <a:lnTo>
                  <a:pt x="196546" y="204982"/>
                </a:lnTo>
                <a:lnTo>
                  <a:pt x="203698" y="202377"/>
                </a:lnTo>
                <a:lnTo>
                  <a:pt x="211324" y="198735"/>
                </a:lnTo>
                <a:lnTo>
                  <a:pt x="219265" y="194403"/>
                </a:lnTo>
                <a:lnTo>
                  <a:pt x="227417" y="189609"/>
                </a:lnTo>
                <a:lnTo>
                  <a:pt x="233804" y="185461"/>
                </a:lnTo>
                <a:lnTo>
                  <a:pt x="239014" y="181743"/>
                </a:lnTo>
                <a:lnTo>
                  <a:pt x="243440" y="178312"/>
                </a:lnTo>
                <a:lnTo>
                  <a:pt x="248296" y="174120"/>
                </a:lnTo>
                <a:lnTo>
                  <a:pt x="253438" y="169420"/>
                </a:lnTo>
                <a:lnTo>
                  <a:pt x="258771" y="164382"/>
                </a:lnTo>
                <a:lnTo>
                  <a:pt x="263279" y="158165"/>
                </a:lnTo>
                <a:lnTo>
                  <a:pt x="267237" y="151164"/>
                </a:lnTo>
                <a:lnTo>
                  <a:pt x="270828" y="143638"/>
                </a:lnTo>
                <a:lnTo>
                  <a:pt x="273222" y="136716"/>
                </a:lnTo>
                <a:lnTo>
                  <a:pt x="274818" y="130197"/>
                </a:lnTo>
                <a:lnTo>
                  <a:pt x="275882" y="123945"/>
                </a:lnTo>
                <a:lnTo>
                  <a:pt x="276591" y="117873"/>
                </a:lnTo>
                <a:lnTo>
                  <a:pt x="277064" y="111919"/>
                </a:lnTo>
                <a:lnTo>
                  <a:pt x="277379" y="106046"/>
                </a:lnTo>
                <a:lnTo>
                  <a:pt x="276637" y="100224"/>
                </a:lnTo>
                <a:lnTo>
                  <a:pt x="275190" y="94439"/>
                </a:lnTo>
                <a:lnTo>
                  <a:pt x="273272" y="88677"/>
                </a:lnTo>
                <a:lnTo>
                  <a:pt x="271041" y="82930"/>
                </a:lnTo>
                <a:lnTo>
                  <a:pt x="268602" y="77194"/>
                </a:lnTo>
                <a:lnTo>
                  <a:pt x="266023" y="71465"/>
                </a:lnTo>
                <a:lnTo>
                  <a:pt x="262399" y="65741"/>
                </a:lnTo>
                <a:lnTo>
                  <a:pt x="258077" y="60020"/>
                </a:lnTo>
                <a:lnTo>
                  <a:pt x="253292" y="54301"/>
                </a:lnTo>
                <a:lnTo>
                  <a:pt x="248196" y="48583"/>
                </a:lnTo>
                <a:lnTo>
                  <a:pt x="237454" y="37150"/>
                </a:lnTo>
                <a:lnTo>
                  <a:pt x="230970" y="32387"/>
                </a:lnTo>
                <a:lnTo>
                  <a:pt x="223790" y="28259"/>
                </a:lnTo>
                <a:lnTo>
                  <a:pt x="196286" y="14789"/>
                </a:lnTo>
                <a:lnTo>
                  <a:pt x="190190" y="12717"/>
                </a:lnTo>
                <a:lnTo>
                  <a:pt x="184221" y="11336"/>
                </a:lnTo>
                <a:lnTo>
                  <a:pt x="178336" y="10415"/>
                </a:lnTo>
                <a:lnTo>
                  <a:pt x="173461" y="9801"/>
                </a:lnTo>
                <a:lnTo>
                  <a:pt x="165504" y="9119"/>
                </a:lnTo>
                <a:lnTo>
                  <a:pt x="158792" y="8815"/>
                </a:lnTo>
                <a:lnTo>
                  <a:pt x="14085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86"/>
          <p:cNvSpPr/>
          <p:nvPr/>
        </p:nvSpPr>
        <p:spPr>
          <a:xfrm>
            <a:off x="1633293" y="3052578"/>
            <a:ext cx="254967" cy="177900"/>
          </a:xfrm>
          <a:custGeom>
            <a:avLst/>
            <a:gdLst/>
            <a:ahLst/>
            <a:cxnLst/>
            <a:rect l="0" t="0" r="0" b="0"/>
            <a:pathLst>
              <a:path w="254967" h="177900">
                <a:moveTo>
                  <a:pt x="41201" y="16377"/>
                </a:moveTo>
                <a:lnTo>
                  <a:pt x="29270" y="40240"/>
                </a:lnTo>
                <a:lnTo>
                  <a:pt x="27532" y="44668"/>
                </a:lnTo>
                <a:lnTo>
                  <a:pt x="26374" y="48573"/>
                </a:lnTo>
                <a:lnTo>
                  <a:pt x="25601" y="52128"/>
                </a:lnTo>
                <a:lnTo>
                  <a:pt x="24134" y="55451"/>
                </a:lnTo>
                <a:lnTo>
                  <a:pt x="22203" y="58618"/>
                </a:lnTo>
                <a:lnTo>
                  <a:pt x="19963" y="61683"/>
                </a:lnTo>
                <a:lnTo>
                  <a:pt x="17518" y="65631"/>
                </a:lnTo>
                <a:lnTo>
                  <a:pt x="14935" y="70168"/>
                </a:lnTo>
                <a:lnTo>
                  <a:pt x="12260" y="75097"/>
                </a:lnTo>
                <a:lnTo>
                  <a:pt x="9525" y="82194"/>
                </a:lnTo>
                <a:lnTo>
                  <a:pt x="6749" y="90735"/>
                </a:lnTo>
                <a:lnTo>
                  <a:pt x="3946" y="100239"/>
                </a:lnTo>
                <a:lnTo>
                  <a:pt x="2077" y="108480"/>
                </a:lnTo>
                <a:lnTo>
                  <a:pt x="831" y="115878"/>
                </a:lnTo>
                <a:lnTo>
                  <a:pt x="0" y="122716"/>
                </a:lnTo>
                <a:lnTo>
                  <a:pt x="399" y="129180"/>
                </a:lnTo>
                <a:lnTo>
                  <a:pt x="1617" y="135394"/>
                </a:lnTo>
                <a:lnTo>
                  <a:pt x="3382" y="141441"/>
                </a:lnTo>
                <a:lnTo>
                  <a:pt x="5511" y="146426"/>
                </a:lnTo>
                <a:lnTo>
                  <a:pt x="7883" y="150701"/>
                </a:lnTo>
                <a:lnTo>
                  <a:pt x="10416" y="154504"/>
                </a:lnTo>
                <a:lnTo>
                  <a:pt x="13058" y="157991"/>
                </a:lnTo>
                <a:lnTo>
                  <a:pt x="15772" y="161269"/>
                </a:lnTo>
                <a:lnTo>
                  <a:pt x="18533" y="164407"/>
                </a:lnTo>
                <a:lnTo>
                  <a:pt x="23232" y="166498"/>
                </a:lnTo>
                <a:lnTo>
                  <a:pt x="29222" y="167893"/>
                </a:lnTo>
                <a:lnTo>
                  <a:pt x="36072" y="168822"/>
                </a:lnTo>
                <a:lnTo>
                  <a:pt x="42545" y="170395"/>
                </a:lnTo>
                <a:lnTo>
                  <a:pt x="48764" y="172395"/>
                </a:lnTo>
                <a:lnTo>
                  <a:pt x="54816" y="174682"/>
                </a:lnTo>
                <a:lnTo>
                  <a:pt x="62660" y="176206"/>
                </a:lnTo>
                <a:lnTo>
                  <a:pt x="71700" y="177222"/>
                </a:lnTo>
                <a:lnTo>
                  <a:pt x="81536" y="177899"/>
                </a:lnTo>
                <a:lnTo>
                  <a:pt x="90951" y="177398"/>
                </a:lnTo>
                <a:lnTo>
                  <a:pt x="100086" y="176112"/>
                </a:lnTo>
                <a:lnTo>
                  <a:pt x="109033" y="174302"/>
                </a:lnTo>
                <a:lnTo>
                  <a:pt x="117855" y="173095"/>
                </a:lnTo>
                <a:lnTo>
                  <a:pt x="126594" y="172291"/>
                </a:lnTo>
                <a:lnTo>
                  <a:pt x="135277" y="171754"/>
                </a:lnTo>
                <a:lnTo>
                  <a:pt x="144876" y="170444"/>
                </a:lnTo>
                <a:lnTo>
                  <a:pt x="155085" y="168618"/>
                </a:lnTo>
                <a:lnTo>
                  <a:pt x="165702" y="166449"/>
                </a:lnTo>
                <a:lnTo>
                  <a:pt x="174684" y="164050"/>
                </a:lnTo>
                <a:lnTo>
                  <a:pt x="182577" y="161498"/>
                </a:lnTo>
                <a:lnTo>
                  <a:pt x="189745" y="158844"/>
                </a:lnTo>
                <a:lnTo>
                  <a:pt x="196428" y="155170"/>
                </a:lnTo>
                <a:lnTo>
                  <a:pt x="202788" y="150816"/>
                </a:lnTo>
                <a:lnTo>
                  <a:pt x="208933" y="146007"/>
                </a:lnTo>
                <a:lnTo>
                  <a:pt x="214935" y="140897"/>
                </a:lnTo>
                <a:lnTo>
                  <a:pt x="220841" y="135585"/>
                </a:lnTo>
                <a:lnTo>
                  <a:pt x="226684" y="130139"/>
                </a:lnTo>
                <a:lnTo>
                  <a:pt x="231531" y="124603"/>
                </a:lnTo>
                <a:lnTo>
                  <a:pt x="235716" y="119008"/>
                </a:lnTo>
                <a:lnTo>
                  <a:pt x="239457" y="113372"/>
                </a:lnTo>
                <a:lnTo>
                  <a:pt x="242905" y="107711"/>
                </a:lnTo>
                <a:lnTo>
                  <a:pt x="246155" y="102031"/>
                </a:lnTo>
                <a:lnTo>
                  <a:pt x="249275" y="96340"/>
                </a:lnTo>
                <a:lnTo>
                  <a:pt x="251355" y="90640"/>
                </a:lnTo>
                <a:lnTo>
                  <a:pt x="252741" y="84936"/>
                </a:lnTo>
                <a:lnTo>
                  <a:pt x="253665" y="79227"/>
                </a:lnTo>
                <a:lnTo>
                  <a:pt x="254281" y="73517"/>
                </a:lnTo>
                <a:lnTo>
                  <a:pt x="254692" y="67805"/>
                </a:lnTo>
                <a:lnTo>
                  <a:pt x="254966" y="62092"/>
                </a:lnTo>
                <a:lnTo>
                  <a:pt x="254196" y="57331"/>
                </a:lnTo>
                <a:lnTo>
                  <a:pt x="252731" y="53205"/>
                </a:lnTo>
                <a:lnTo>
                  <a:pt x="250801" y="49501"/>
                </a:lnTo>
                <a:lnTo>
                  <a:pt x="247609" y="45127"/>
                </a:lnTo>
                <a:lnTo>
                  <a:pt x="243577" y="40306"/>
                </a:lnTo>
                <a:lnTo>
                  <a:pt x="238983" y="35187"/>
                </a:lnTo>
                <a:lnTo>
                  <a:pt x="233064" y="30822"/>
                </a:lnTo>
                <a:lnTo>
                  <a:pt x="226259" y="26959"/>
                </a:lnTo>
                <a:lnTo>
                  <a:pt x="218866" y="23432"/>
                </a:lnTo>
                <a:lnTo>
                  <a:pt x="211079" y="20128"/>
                </a:lnTo>
                <a:lnTo>
                  <a:pt x="203031" y="16972"/>
                </a:lnTo>
                <a:lnTo>
                  <a:pt x="186468" y="10926"/>
                </a:lnTo>
                <a:lnTo>
                  <a:pt x="169582" y="5064"/>
                </a:lnTo>
                <a:lnTo>
                  <a:pt x="160126" y="3120"/>
                </a:lnTo>
                <a:lnTo>
                  <a:pt x="150012" y="1824"/>
                </a:lnTo>
                <a:lnTo>
                  <a:pt x="139459" y="960"/>
                </a:lnTo>
                <a:lnTo>
                  <a:pt x="130519" y="384"/>
                </a:lnTo>
                <a:lnTo>
                  <a:pt x="122654" y="0"/>
                </a:lnTo>
                <a:lnTo>
                  <a:pt x="84064" y="78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87"/>
          <p:cNvSpPr/>
          <p:nvPr/>
        </p:nvSpPr>
        <p:spPr>
          <a:xfrm>
            <a:off x="671512" y="3412251"/>
            <a:ext cx="1371601" cy="51040"/>
          </a:xfrm>
          <a:custGeom>
            <a:avLst/>
            <a:gdLst/>
            <a:ahLst/>
            <a:cxnLst/>
            <a:rect l="0" t="0" r="0" b="0"/>
            <a:pathLst>
              <a:path w="1371601" h="51040">
                <a:moveTo>
                  <a:pt x="0" y="51039"/>
                </a:moveTo>
                <a:lnTo>
                  <a:pt x="55108" y="51039"/>
                </a:lnTo>
                <a:lnTo>
                  <a:pt x="66266" y="50086"/>
                </a:lnTo>
                <a:lnTo>
                  <a:pt x="77515" y="48499"/>
                </a:lnTo>
                <a:lnTo>
                  <a:pt x="88824" y="46488"/>
                </a:lnTo>
                <a:lnTo>
                  <a:pt x="102079" y="45147"/>
                </a:lnTo>
                <a:lnTo>
                  <a:pt x="132046" y="43658"/>
                </a:lnTo>
                <a:lnTo>
                  <a:pt x="148038" y="42308"/>
                </a:lnTo>
                <a:lnTo>
                  <a:pt x="164414" y="40456"/>
                </a:lnTo>
                <a:lnTo>
                  <a:pt x="197851" y="35857"/>
                </a:lnTo>
                <a:lnTo>
                  <a:pt x="231761" y="30639"/>
                </a:lnTo>
                <a:lnTo>
                  <a:pt x="257377" y="27914"/>
                </a:lnTo>
                <a:lnTo>
                  <a:pt x="414435" y="13856"/>
                </a:lnTo>
                <a:lnTo>
                  <a:pt x="442025" y="11963"/>
                </a:lnTo>
                <a:lnTo>
                  <a:pt x="468991" y="10701"/>
                </a:lnTo>
                <a:lnTo>
                  <a:pt x="495540" y="9859"/>
                </a:lnTo>
                <a:lnTo>
                  <a:pt x="520860" y="8346"/>
                </a:lnTo>
                <a:lnTo>
                  <a:pt x="545360" y="6384"/>
                </a:lnTo>
                <a:lnTo>
                  <a:pt x="569313" y="4124"/>
                </a:lnTo>
                <a:lnTo>
                  <a:pt x="594807" y="2617"/>
                </a:lnTo>
                <a:lnTo>
                  <a:pt x="648534" y="943"/>
                </a:lnTo>
                <a:lnTo>
                  <a:pt x="764187" y="0"/>
                </a:lnTo>
                <a:lnTo>
                  <a:pt x="912726" y="4860"/>
                </a:lnTo>
                <a:lnTo>
                  <a:pt x="1163801" y="14400"/>
                </a:lnTo>
                <a:lnTo>
                  <a:pt x="1301267" y="16439"/>
                </a:lnTo>
                <a:lnTo>
                  <a:pt x="1371600" y="167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88"/>
          <p:cNvSpPr/>
          <p:nvPr/>
        </p:nvSpPr>
        <p:spPr>
          <a:xfrm>
            <a:off x="1100137" y="3514725"/>
            <a:ext cx="8573" cy="265748"/>
          </a:xfrm>
          <a:custGeom>
            <a:avLst/>
            <a:gdLst/>
            <a:ahLst/>
            <a:cxnLst/>
            <a:rect l="0" t="0" r="0" b="0"/>
            <a:pathLst>
              <a:path w="8573" h="265748">
                <a:moveTo>
                  <a:pt x="0" y="0"/>
                </a:moveTo>
                <a:lnTo>
                  <a:pt x="0" y="151272"/>
                </a:lnTo>
                <a:lnTo>
                  <a:pt x="952" y="158951"/>
                </a:lnTo>
                <a:lnTo>
                  <a:pt x="2540" y="167880"/>
                </a:lnTo>
                <a:lnTo>
                  <a:pt x="4551" y="177642"/>
                </a:lnTo>
                <a:lnTo>
                  <a:pt x="5891" y="186055"/>
                </a:lnTo>
                <a:lnTo>
                  <a:pt x="6785" y="193569"/>
                </a:lnTo>
                <a:lnTo>
                  <a:pt x="7381" y="200483"/>
                </a:lnTo>
                <a:lnTo>
                  <a:pt x="7778" y="206998"/>
                </a:lnTo>
                <a:lnTo>
                  <a:pt x="8219" y="219316"/>
                </a:lnTo>
                <a:lnTo>
                  <a:pt x="8503" y="235903"/>
                </a:lnTo>
                <a:lnTo>
                  <a:pt x="8572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89"/>
          <p:cNvSpPr/>
          <p:nvPr/>
        </p:nvSpPr>
        <p:spPr>
          <a:xfrm>
            <a:off x="1239966" y="3694747"/>
            <a:ext cx="108774" cy="34291"/>
          </a:xfrm>
          <a:custGeom>
            <a:avLst/>
            <a:gdLst/>
            <a:ahLst/>
            <a:cxnLst/>
            <a:rect l="0" t="0" r="0" b="0"/>
            <a:pathLst>
              <a:path w="108774" h="34291">
                <a:moveTo>
                  <a:pt x="65911" y="34290"/>
                </a:moveTo>
                <a:lnTo>
                  <a:pt x="6340" y="34290"/>
                </a:lnTo>
                <a:lnTo>
                  <a:pt x="3337" y="33337"/>
                </a:lnTo>
                <a:lnTo>
                  <a:pt x="1335" y="31750"/>
                </a:lnTo>
                <a:lnTo>
                  <a:pt x="0" y="29740"/>
                </a:lnTo>
                <a:lnTo>
                  <a:pt x="63" y="28398"/>
                </a:lnTo>
                <a:lnTo>
                  <a:pt x="1057" y="27505"/>
                </a:lnTo>
                <a:lnTo>
                  <a:pt x="2673" y="26909"/>
                </a:lnTo>
                <a:lnTo>
                  <a:pt x="4702" y="26512"/>
                </a:lnTo>
                <a:lnTo>
                  <a:pt x="7008" y="26247"/>
                </a:lnTo>
                <a:lnTo>
                  <a:pt x="9497" y="26070"/>
                </a:lnTo>
                <a:lnTo>
                  <a:pt x="13062" y="25001"/>
                </a:lnTo>
                <a:lnTo>
                  <a:pt x="17343" y="23334"/>
                </a:lnTo>
                <a:lnTo>
                  <a:pt x="22102" y="21271"/>
                </a:lnTo>
                <a:lnTo>
                  <a:pt x="26228" y="19896"/>
                </a:lnTo>
                <a:lnTo>
                  <a:pt x="1087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90"/>
          <p:cNvSpPr/>
          <p:nvPr/>
        </p:nvSpPr>
        <p:spPr>
          <a:xfrm>
            <a:off x="1410598" y="3506546"/>
            <a:ext cx="212462" cy="204981"/>
          </a:xfrm>
          <a:custGeom>
            <a:avLst/>
            <a:gdLst/>
            <a:ahLst/>
            <a:cxnLst/>
            <a:rect l="0" t="0" r="0" b="0"/>
            <a:pathLst>
              <a:path w="212462" h="204981">
                <a:moveTo>
                  <a:pt x="32439" y="25324"/>
                </a:moveTo>
                <a:lnTo>
                  <a:pt x="56302" y="13392"/>
                </a:lnTo>
                <a:lnTo>
                  <a:pt x="61683" y="11654"/>
                </a:lnTo>
                <a:lnTo>
                  <a:pt x="67175" y="10496"/>
                </a:lnTo>
                <a:lnTo>
                  <a:pt x="72741" y="9723"/>
                </a:lnTo>
                <a:lnTo>
                  <a:pt x="77405" y="8256"/>
                </a:lnTo>
                <a:lnTo>
                  <a:pt x="81466" y="6325"/>
                </a:lnTo>
                <a:lnTo>
                  <a:pt x="85126" y="4085"/>
                </a:lnTo>
                <a:lnTo>
                  <a:pt x="89471" y="2592"/>
                </a:lnTo>
                <a:lnTo>
                  <a:pt x="94273" y="1597"/>
                </a:lnTo>
                <a:lnTo>
                  <a:pt x="99379" y="933"/>
                </a:lnTo>
                <a:lnTo>
                  <a:pt x="104688" y="491"/>
                </a:lnTo>
                <a:lnTo>
                  <a:pt x="110133" y="196"/>
                </a:lnTo>
                <a:lnTo>
                  <a:pt x="115667" y="0"/>
                </a:lnTo>
                <a:lnTo>
                  <a:pt x="120309" y="821"/>
                </a:lnTo>
                <a:lnTo>
                  <a:pt x="124357" y="2321"/>
                </a:lnTo>
                <a:lnTo>
                  <a:pt x="128008" y="4273"/>
                </a:lnTo>
                <a:lnTo>
                  <a:pt x="134604" y="8983"/>
                </a:lnTo>
                <a:lnTo>
                  <a:pt x="142049" y="15217"/>
                </a:lnTo>
                <a:lnTo>
                  <a:pt x="142660" y="18586"/>
                </a:lnTo>
                <a:lnTo>
                  <a:pt x="143067" y="23689"/>
                </a:lnTo>
                <a:lnTo>
                  <a:pt x="143339" y="29949"/>
                </a:lnTo>
                <a:lnTo>
                  <a:pt x="142567" y="35075"/>
                </a:lnTo>
                <a:lnTo>
                  <a:pt x="141100" y="39444"/>
                </a:lnTo>
                <a:lnTo>
                  <a:pt x="139170" y="43310"/>
                </a:lnTo>
                <a:lnTo>
                  <a:pt x="135025" y="49697"/>
                </a:lnTo>
                <a:lnTo>
                  <a:pt x="129405" y="57765"/>
                </a:lnTo>
                <a:lnTo>
                  <a:pt x="122800" y="66954"/>
                </a:lnTo>
                <a:lnTo>
                  <a:pt x="113635" y="75937"/>
                </a:lnTo>
                <a:lnTo>
                  <a:pt x="102762" y="84784"/>
                </a:lnTo>
                <a:lnTo>
                  <a:pt x="90751" y="93539"/>
                </a:lnTo>
                <a:lnTo>
                  <a:pt x="80839" y="101280"/>
                </a:lnTo>
                <a:lnTo>
                  <a:pt x="72325" y="108346"/>
                </a:lnTo>
                <a:lnTo>
                  <a:pt x="64745" y="114962"/>
                </a:lnTo>
                <a:lnTo>
                  <a:pt x="57786" y="120325"/>
                </a:lnTo>
                <a:lnTo>
                  <a:pt x="51242" y="124853"/>
                </a:lnTo>
                <a:lnTo>
                  <a:pt x="44975" y="128824"/>
                </a:lnTo>
                <a:lnTo>
                  <a:pt x="38891" y="133376"/>
                </a:lnTo>
                <a:lnTo>
                  <a:pt x="32930" y="138316"/>
                </a:lnTo>
                <a:lnTo>
                  <a:pt x="22180" y="147932"/>
                </a:lnTo>
                <a:lnTo>
                  <a:pt x="14227" y="155382"/>
                </a:lnTo>
                <a:lnTo>
                  <a:pt x="4394" y="164930"/>
                </a:lnTo>
                <a:lnTo>
                  <a:pt x="2313" y="167925"/>
                </a:lnTo>
                <a:lnTo>
                  <a:pt x="0" y="173792"/>
                </a:lnTo>
                <a:lnTo>
                  <a:pt x="335" y="176690"/>
                </a:lnTo>
                <a:lnTo>
                  <a:pt x="1511" y="179574"/>
                </a:lnTo>
                <a:lnTo>
                  <a:pt x="5358" y="185320"/>
                </a:lnTo>
                <a:lnTo>
                  <a:pt x="10243" y="191048"/>
                </a:lnTo>
                <a:lnTo>
                  <a:pt x="12879" y="192956"/>
                </a:lnTo>
                <a:lnTo>
                  <a:pt x="18348" y="195077"/>
                </a:lnTo>
                <a:lnTo>
                  <a:pt x="22093" y="195643"/>
                </a:lnTo>
                <a:lnTo>
                  <a:pt x="26494" y="196020"/>
                </a:lnTo>
                <a:lnTo>
                  <a:pt x="31333" y="196271"/>
                </a:lnTo>
                <a:lnTo>
                  <a:pt x="36464" y="197391"/>
                </a:lnTo>
                <a:lnTo>
                  <a:pt x="41790" y="199090"/>
                </a:lnTo>
                <a:lnTo>
                  <a:pt x="47245" y="201176"/>
                </a:lnTo>
                <a:lnTo>
                  <a:pt x="56598" y="202565"/>
                </a:lnTo>
                <a:lnTo>
                  <a:pt x="68547" y="203493"/>
                </a:lnTo>
                <a:lnTo>
                  <a:pt x="93255" y="204522"/>
                </a:lnTo>
                <a:lnTo>
                  <a:pt x="110586" y="204980"/>
                </a:lnTo>
                <a:lnTo>
                  <a:pt x="121684" y="204149"/>
                </a:lnTo>
                <a:lnTo>
                  <a:pt x="134798" y="202643"/>
                </a:lnTo>
                <a:lnTo>
                  <a:pt x="149256" y="200687"/>
                </a:lnTo>
                <a:lnTo>
                  <a:pt x="160800" y="199382"/>
                </a:lnTo>
                <a:lnTo>
                  <a:pt x="170400" y="198513"/>
                </a:lnTo>
                <a:lnTo>
                  <a:pt x="178706" y="197933"/>
                </a:lnTo>
                <a:lnTo>
                  <a:pt x="186147" y="196594"/>
                </a:lnTo>
                <a:lnTo>
                  <a:pt x="193014" y="194749"/>
                </a:lnTo>
                <a:lnTo>
                  <a:pt x="212461" y="1882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91"/>
          <p:cNvSpPr/>
          <p:nvPr/>
        </p:nvSpPr>
        <p:spPr>
          <a:xfrm>
            <a:off x="1710324" y="3501449"/>
            <a:ext cx="289590" cy="198139"/>
          </a:xfrm>
          <a:custGeom>
            <a:avLst/>
            <a:gdLst/>
            <a:ahLst/>
            <a:cxnLst/>
            <a:rect l="0" t="0" r="0" b="0"/>
            <a:pathLst>
              <a:path w="289590" h="198139">
                <a:moveTo>
                  <a:pt x="238490" y="13276"/>
                </a:moveTo>
                <a:lnTo>
                  <a:pt x="220287" y="8725"/>
                </a:lnTo>
                <a:lnTo>
                  <a:pt x="213020" y="7384"/>
                </a:lnTo>
                <a:lnTo>
                  <a:pt x="206270" y="6490"/>
                </a:lnTo>
                <a:lnTo>
                  <a:pt x="145343" y="505"/>
                </a:lnTo>
                <a:lnTo>
                  <a:pt x="123052" y="0"/>
                </a:lnTo>
                <a:lnTo>
                  <a:pt x="100572" y="615"/>
                </a:lnTo>
                <a:lnTo>
                  <a:pt x="60988" y="2886"/>
                </a:lnTo>
                <a:lnTo>
                  <a:pt x="37046" y="3895"/>
                </a:lnTo>
                <a:lnTo>
                  <a:pt x="29899" y="5117"/>
                </a:lnTo>
                <a:lnTo>
                  <a:pt x="25134" y="6884"/>
                </a:lnTo>
                <a:lnTo>
                  <a:pt x="18888" y="11388"/>
                </a:lnTo>
                <a:lnTo>
                  <a:pt x="12937" y="16564"/>
                </a:lnTo>
                <a:lnTo>
                  <a:pt x="11921" y="20230"/>
                </a:lnTo>
                <a:lnTo>
                  <a:pt x="12197" y="24579"/>
                </a:lnTo>
                <a:lnTo>
                  <a:pt x="13333" y="29384"/>
                </a:lnTo>
                <a:lnTo>
                  <a:pt x="14091" y="34492"/>
                </a:lnTo>
                <a:lnTo>
                  <a:pt x="14596" y="39803"/>
                </a:lnTo>
                <a:lnTo>
                  <a:pt x="14932" y="45248"/>
                </a:lnTo>
                <a:lnTo>
                  <a:pt x="15306" y="56378"/>
                </a:lnTo>
                <a:lnTo>
                  <a:pt x="15406" y="62013"/>
                </a:lnTo>
                <a:lnTo>
                  <a:pt x="14520" y="68627"/>
                </a:lnTo>
                <a:lnTo>
                  <a:pt x="12977" y="75894"/>
                </a:lnTo>
                <a:lnTo>
                  <a:pt x="10996" y="83596"/>
                </a:lnTo>
                <a:lnTo>
                  <a:pt x="8722" y="89684"/>
                </a:lnTo>
                <a:lnTo>
                  <a:pt x="6254" y="94694"/>
                </a:lnTo>
                <a:lnTo>
                  <a:pt x="3656" y="98987"/>
                </a:lnTo>
                <a:lnTo>
                  <a:pt x="1924" y="102802"/>
                </a:lnTo>
                <a:lnTo>
                  <a:pt x="770" y="106297"/>
                </a:lnTo>
                <a:lnTo>
                  <a:pt x="0" y="109580"/>
                </a:lnTo>
                <a:lnTo>
                  <a:pt x="439" y="112721"/>
                </a:lnTo>
                <a:lnTo>
                  <a:pt x="1685" y="115768"/>
                </a:lnTo>
                <a:lnTo>
                  <a:pt x="3467" y="118751"/>
                </a:lnTo>
                <a:lnTo>
                  <a:pt x="5608" y="120740"/>
                </a:lnTo>
                <a:lnTo>
                  <a:pt x="7988" y="122066"/>
                </a:lnTo>
                <a:lnTo>
                  <a:pt x="13172" y="123539"/>
                </a:lnTo>
                <a:lnTo>
                  <a:pt x="18652" y="124194"/>
                </a:lnTo>
                <a:lnTo>
                  <a:pt x="26802" y="121945"/>
                </a:lnTo>
                <a:lnTo>
                  <a:pt x="31642" y="120012"/>
                </a:lnTo>
                <a:lnTo>
                  <a:pt x="39632" y="118723"/>
                </a:lnTo>
                <a:lnTo>
                  <a:pt x="49720" y="117864"/>
                </a:lnTo>
                <a:lnTo>
                  <a:pt x="61209" y="117291"/>
                </a:lnTo>
                <a:lnTo>
                  <a:pt x="84134" y="116655"/>
                </a:lnTo>
                <a:lnTo>
                  <a:pt x="129895" y="116246"/>
                </a:lnTo>
                <a:lnTo>
                  <a:pt x="140376" y="117165"/>
                </a:lnTo>
                <a:lnTo>
                  <a:pt x="150221" y="118730"/>
                </a:lnTo>
                <a:lnTo>
                  <a:pt x="159642" y="120726"/>
                </a:lnTo>
                <a:lnTo>
                  <a:pt x="172590" y="123009"/>
                </a:lnTo>
                <a:lnTo>
                  <a:pt x="220763" y="130773"/>
                </a:lnTo>
                <a:lnTo>
                  <a:pt x="251249" y="136299"/>
                </a:lnTo>
                <a:lnTo>
                  <a:pt x="262236" y="139107"/>
                </a:lnTo>
                <a:lnTo>
                  <a:pt x="270514" y="141930"/>
                </a:lnTo>
                <a:lnTo>
                  <a:pt x="276984" y="144766"/>
                </a:lnTo>
                <a:lnTo>
                  <a:pt x="281298" y="147608"/>
                </a:lnTo>
                <a:lnTo>
                  <a:pt x="284174" y="150455"/>
                </a:lnTo>
                <a:lnTo>
                  <a:pt x="286091" y="153306"/>
                </a:lnTo>
                <a:lnTo>
                  <a:pt x="288221" y="159014"/>
                </a:lnTo>
                <a:lnTo>
                  <a:pt x="289168" y="164726"/>
                </a:lnTo>
                <a:lnTo>
                  <a:pt x="289589" y="170440"/>
                </a:lnTo>
                <a:lnTo>
                  <a:pt x="287796" y="173296"/>
                </a:lnTo>
                <a:lnTo>
                  <a:pt x="280724" y="179011"/>
                </a:lnTo>
                <a:lnTo>
                  <a:pt x="275219" y="181868"/>
                </a:lnTo>
                <a:lnTo>
                  <a:pt x="268691" y="184726"/>
                </a:lnTo>
                <a:lnTo>
                  <a:pt x="261482" y="187583"/>
                </a:lnTo>
                <a:lnTo>
                  <a:pt x="254770" y="189488"/>
                </a:lnTo>
                <a:lnTo>
                  <a:pt x="248391" y="190758"/>
                </a:lnTo>
                <a:lnTo>
                  <a:pt x="242234" y="191605"/>
                </a:lnTo>
                <a:lnTo>
                  <a:pt x="235271" y="192169"/>
                </a:lnTo>
                <a:lnTo>
                  <a:pt x="227772" y="192546"/>
                </a:lnTo>
                <a:lnTo>
                  <a:pt x="219914" y="192796"/>
                </a:lnTo>
                <a:lnTo>
                  <a:pt x="211819" y="193916"/>
                </a:lnTo>
                <a:lnTo>
                  <a:pt x="203564" y="195615"/>
                </a:lnTo>
                <a:lnTo>
                  <a:pt x="195204" y="197700"/>
                </a:lnTo>
                <a:lnTo>
                  <a:pt x="186773" y="198138"/>
                </a:lnTo>
                <a:lnTo>
                  <a:pt x="178295" y="197477"/>
                </a:lnTo>
                <a:lnTo>
                  <a:pt x="169785" y="196084"/>
                </a:lnTo>
                <a:lnTo>
                  <a:pt x="158397" y="195155"/>
                </a:lnTo>
                <a:lnTo>
                  <a:pt x="145090" y="194536"/>
                </a:lnTo>
                <a:lnTo>
                  <a:pt x="100249" y="193461"/>
                </a:lnTo>
                <a:lnTo>
                  <a:pt x="84185" y="193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92"/>
          <p:cNvSpPr/>
          <p:nvPr/>
        </p:nvSpPr>
        <p:spPr>
          <a:xfrm>
            <a:off x="2171700" y="3420427"/>
            <a:ext cx="55878" cy="17042"/>
          </a:xfrm>
          <a:custGeom>
            <a:avLst/>
            <a:gdLst/>
            <a:ahLst/>
            <a:cxnLst/>
            <a:rect l="0" t="0" r="0" b="0"/>
            <a:pathLst>
              <a:path w="55878" h="17042">
                <a:moveTo>
                  <a:pt x="25717" y="8573"/>
                </a:moveTo>
                <a:lnTo>
                  <a:pt x="55241" y="15953"/>
                </a:lnTo>
                <a:lnTo>
                  <a:pt x="55877" y="16351"/>
                </a:lnTo>
                <a:lnTo>
                  <a:pt x="55349" y="16615"/>
                </a:lnTo>
                <a:lnTo>
                  <a:pt x="54044" y="16792"/>
                </a:lnTo>
                <a:lnTo>
                  <a:pt x="42434" y="16988"/>
                </a:lnTo>
                <a:lnTo>
                  <a:pt x="34004" y="17041"/>
                </a:lnTo>
                <a:lnTo>
                  <a:pt x="26479" y="16123"/>
                </a:lnTo>
                <a:lnTo>
                  <a:pt x="19558" y="14559"/>
                </a:lnTo>
                <a:lnTo>
                  <a:pt x="3863" y="9755"/>
                </a:lnTo>
                <a:lnTo>
                  <a:pt x="2575" y="8408"/>
                </a:lnTo>
                <a:lnTo>
                  <a:pt x="1716" y="655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93"/>
          <p:cNvSpPr/>
          <p:nvPr/>
        </p:nvSpPr>
        <p:spPr>
          <a:xfrm>
            <a:off x="2420302" y="3171825"/>
            <a:ext cx="56375" cy="317183"/>
          </a:xfrm>
          <a:custGeom>
            <a:avLst/>
            <a:gdLst/>
            <a:ahLst/>
            <a:cxnLst/>
            <a:rect l="0" t="0" r="0" b="0"/>
            <a:pathLst>
              <a:path w="56375" h="317183">
                <a:moveTo>
                  <a:pt x="51435" y="0"/>
                </a:moveTo>
                <a:lnTo>
                  <a:pt x="51435" y="23863"/>
                </a:lnTo>
                <a:lnTo>
                  <a:pt x="52387" y="31149"/>
                </a:lnTo>
                <a:lnTo>
                  <a:pt x="53975" y="39816"/>
                </a:lnTo>
                <a:lnTo>
                  <a:pt x="55986" y="49404"/>
                </a:lnTo>
                <a:lnTo>
                  <a:pt x="56374" y="60558"/>
                </a:lnTo>
                <a:lnTo>
                  <a:pt x="55680" y="72757"/>
                </a:lnTo>
                <a:lnTo>
                  <a:pt x="54265" y="85652"/>
                </a:lnTo>
                <a:lnTo>
                  <a:pt x="53322" y="97106"/>
                </a:lnTo>
                <a:lnTo>
                  <a:pt x="52693" y="107600"/>
                </a:lnTo>
                <a:lnTo>
                  <a:pt x="51994" y="126879"/>
                </a:lnTo>
                <a:lnTo>
                  <a:pt x="51683" y="144973"/>
                </a:lnTo>
                <a:lnTo>
                  <a:pt x="49696" y="161419"/>
                </a:lnTo>
                <a:lnTo>
                  <a:pt x="39701" y="226051"/>
                </a:lnTo>
                <a:lnTo>
                  <a:pt x="37898" y="240236"/>
                </a:lnTo>
                <a:lnTo>
                  <a:pt x="36695" y="251597"/>
                </a:lnTo>
                <a:lnTo>
                  <a:pt x="34941" y="260124"/>
                </a:lnTo>
                <a:lnTo>
                  <a:pt x="32819" y="266761"/>
                </a:lnTo>
                <a:lnTo>
                  <a:pt x="30452" y="272138"/>
                </a:lnTo>
                <a:lnTo>
                  <a:pt x="28874" y="277628"/>
                </a:lnTo>
                <a:lnTo>
                  <a:pt x="27822" y="283192"/>
                </a:lnTo>
                <a:lnTo>
                  <a:pt x="27120" y="288807"/>
                </a:lnTo>
                <a:lnTo>
                  <a:pt x="24748" y="295408"/>
                </a:lnTo>
                <a:lnTo>
                  <a:pt x="21261" y="302666"/>
                </a:lnTo>
                <a:lnTo>
                  <a:pt x="17031" y="310362"/>
                </a:lnTo>
                <a:lnTo>
                  <a:pt x="13259" y="314540"/>
                </a:lnTo>
                <a:lnTo>
                  <a:pt x="9792" y="316374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94"/>
          <p:cNvSpPr/>
          <p:nvPr/>
        </p:nvSpPr>
        <p:spPr>
          <a:xfrm>
            <a:off x="2596297" y="3146621"/>
            <a:ext cx="277479" cy="256502"/>
          </a:xfrm>
          <a:custGeom>
            <a:avLst/>
            <a:gdLst/>
            <a:ahLst/>
            <a:cxnLst/>
            <a:rect l="0" t="0" r="0" b="0"/>
            <a:pathLst>
              <a:path w="277479" h="256502">
                <a:moveTo>
                  <a:pt x="124042" y="25204"/>
                </a:moveTo>
                <a:lnTo>
                  <a:pt x="114941" y="20653"/>
                </a:lnTo>
                <a:lnTo>
                  <a:pt x="111307" y="20265"/>
                </a:lnTo>
                <a:lnTo>
                  <a:pt x="107932" y="20958"/>
                </a:lnTo>
                <a:lnTo>
                  <a:pt x="104730" y="22373"/>
                </a:lnTo>
                <a:lnTo>
                  <a:pt x="98785" y="27127"/>
                </a:lnTo>
                <a:lnTo>
                  <a:pt x="91012" y="34106"/>
                </a:lnTo>
                <a:lnTo>
                  <a:pt x="82019" y="42568"/>
                </a:lnTo>
                <a:lnTo>
                  <a:pt x="71262" y="53925"/>
                </a:lnTo>
                <a:lnTo>
                  <a:pt x="59328" y="67211"/>
                </a:lnTo>
                <a:lnTo>
                  <a:pt x="46609" y="81784"/>
                </a:lnTo>
                <a:lnTo>
                  <a:pt x="36226" y="94356"/>
                </a:lnTo>
                <a:lnTo>
                  <a:pt x="27398" y="105595"/>
                </a:lnTo>
                <a:lnTo>
                  <a:pt x="19608" y="115946"/>
                </a:lnTo>
                <a:lnTo>
                  <a:pt x="14414" y="124751"/>
                </a:lnTo>
                <a:lnTo>
                  <a:pt x="10952" y="132526"/>
                </a:lnTo>
                <a:lnTo>
                  <a:pt x="8644" y="139614"/>
                </a:lnTo>
                <a:lnTo>
                  <a:pt x="6153" y="149103"/>
                </a:lnTo>
                <a:lnTo>
                  <a:pt x="845" y="172345"/>
                </a:lnTo>
                <a:lnTo>
                  <a:pt x="0" y="182352"/>
                </a:lnTo>
                <a:lnTo>
                  <a:pt x="390" y="190930"/>
                </a:lnTo>
                <a:lnTo>
                  <a:pt x="1603" y="198553"/>
                </a:lnTo>
                <a:lnTo>
                  <a:pt x="3363" y="204587"/>
                </a:lnTo>
                <a:lnTo>
                  <a:pt x="5490" y="209562"/>
                </a:lnTo>
                <a:lnTo>
                  <a:pt x="7860" y="213832"/>
                </a:lnTo>
                <a:lnTo>
                  <a:pt x="13033" y="223656"/>
                </a:lnTo>
                <a:lnTo>
                  <a:pt x="15746" y="228943"/>
                </a:lnTo>
                <a:lnTo>
                  <a:pt x="19460" y="233420"/>
                </a:lnTo>
                <a:lnTo>
                  <a:pt x="23841" y="237357"/>
                </a:lnTo>
                <a:lnTo>
                  <a:pt x="28666" y="240934"/>
                </a:lnTo>
                <a:lnTo>
                  <a:pt x="33788" y="244272"/>
                </a:lnTo>
                <a:lnTo>
                  <a:pt x="39108" y="247449"/>
                </a:lnTo>
                <a:lnTo>
                  <a:pt x="44560" y="250520"/>
                </a:lnTo>
                <a:lnTo>
                  <a:pt x="50099" y="252567"/>
                </a:lnTo>
                <a:lnTo>
                  <a:pt x="55697" y="253932"/>
                </a:lnTo>
                <a:lnTo>
                  <a:pt x="61334" y="254841"/>
                </a:lnTo>
                <a:lnTo>
                  <a:pt x="67949" y="255448"/>
                </a:lnTo>
                <a:lnTo>
                  <a:pt x="75217" y="255853"/>
                </a:lnTo>
                <a:lnTo>
                  <a:pt x="90912" y="256302"/>
                </a:lnTo>
                <a:lnTo>
                  <a:pt x="107413" y="256501"/>
                </a:lnTo>
                <a:lnTo>
                  <a:pt x="115814" y="255602"/>
                </a:lnTo>
                <a:lnTo>
                  <a:pt x="124272" y="254050"/>
                </a:lnTo>
                <a:lnTo>
                  <a:pt x="132768" y="252063"/>
                </a:lnTo>
                <a:lnTo>
                  <a:pt x="141289" y="250738"/>
                </a:lnTo>
                <a:lnTo>
                  <a:pt x="149828" y="249855"/>
                </a:lnTo>
                <a:lnTo>
                  <a:pt x="158378" y="249266"/>
                </a:lnTo>
                <a:lnTo>
                  <a:pt x="165983" y="246969"/>
                </a:lnTo>
                <a:lnTo>
                  <a:pt x="172957" y="243532"/>
                </a:lnTo>
                <a:lnTo>
                  <a:pt x="202391" y="224329"/>
                </a:lnTo>
                <a:lnTo>
                  <a:pt x="209612" y="219866"/>
                </a:lnTo>
                <a:lnTo>
                  <a:pt x="216331" y="215938"/>
                </a:lnTo>
                <a:lnTo>
                  <a:pt x="222716" y="212368"/>
                </a:lnTo>
                <a:lnTo>
                  <a:pt x="230782" y="205225"/>
                </a:lnTo>
                <a:lnTo>
                  <a:pt x="239970" y="195700"/>
                </a:lnTo>
                <a:lnTo>
                  <a:pt x="249905" y="184588"/>
                </a:lnTo>
                <a:lnTo>
                  <a:pt x="257481" y="175275"/>
                </a:lnTo>
                <a:lnTo>
                  <a:pt x="263484" y="167161"/>
                </a:lnTo>
                <a:lnTo>
                  <a:pt x="268438" y="159847"/>
                </a:lnTo>
                <a:lnTo>
                  <a:pt x="271741" y="153066"/>
                </a:lnTo>
                <a:lnTo>
                  <a:pt x="273943" y="146640"/>
                </a:lnTo>
                <a:lnTo>
                  <a:pt x="275411" y="140451"/>
                </a:lnTo>
                <a:lnTo>
                  <a:pt x="276390" y="134420"/>
                </a:lnTo>
                <a:lnTo>
                  <a:pt x="277042" y="128495"/>
                </a:lnTo>
                <a:lnTo>
                  <a:pt x="277478" y="122639"/>
                </a:lnTo>
                <a:lnTo>
                  <a:pt x="276815" y="115878"/>
                </a:lnTo>
                <a:lnTo>
                  <a:pt x="275421" y="108514"/>
                </a:lnTo>
                <a:lnTo>
                  <a:pt x="273539" y="100746"/>
                </a:lnTo>
                <a:lnTo>
                  <a:pt x="271332" y="93663"/>
                </a:lnTo>
                <a:lnTo>
                  <a:pt x="268908" y="87036"/>
                </a:lnTo>
                <a:lnTo>
                  <a:pt x="266339" y="80712"/>
                </a:lnTo>
                <a:lnTo>
                  <a:pt x="262722" y="75544"/>
                </a:lnTo>
                <a:lnTo>
                  <a:pt x="258406" y="71147"/>
                </a:lnTo>
                <a:lnTo>
                  <a:pt x="253623" y="67262"/>
                </a:lnTo>
                <a:lnTo>
                  <a:pt x="247577" y="62768"/>
                </a:lnTo>
                <a:lnTo>
                  <a:pt x="233239" y="52694"/>
                </a:lnTo>
                <a:lnTo>
                  <a:pt x="226368" y="47340"/>
                </a:lnTo>
                <a:lnTo>
                  <a:pt x="219882" y="41866"/>
                </a:lnTo>
                <a:lnTo>
                  <a:pt x="213653" y="36312"/>
                </a:lnTo>
                <a:lnTo>
                  <a:pt x="206643" y="31657"/>
                </a:lnTo>
                <a:lnTo>
                  <a:pt x="199112" y="27601"/>
                </a:lnTo>
                <a:lnTo>
                  <a:pt x="191234" y="23944"/>
                </a:lnTo>
                <a:lnTo>
                  <a:pt x="182171" y="20554"/>
                </a:lnTo>
                <a:lnTo>
                  <a:pt x="172320" y="17341"/>
                </a:lnTo>
                <a:lnTo>
                  <a:pt x="161943" y="14247"/>
                </a:lnTo>
                <a:lnTo>
                  <a:pt x="153119" y="11232"/>
                </a:lnTo>
                <a:lnTo>
                  <a:pt x="145332" y="8269"/>
                </a:lnTo>
                <a:lnTo>
                  <a:pt x="138236" y="5342"/>
                </a:lnTo>
                <a:lnTo>
                  <a:pt x="130647" y="3390"/>
                </a:lnTo>
                <a:lnTo>
                  <a:pt x="122731" y="2089"/>
                </a:lnTo>
                <a:lnTo>
                  <a:pt x="114595" y="1221"/>
                </a:lnTo>
                <a:lnTo>
                  <a:pt x="105362" y="643"/>
                </a:lnTo>
                <a:lnTo>
                  <a:pt x="84943" y="0"/>
                </a:lnTo>
                <a:lnTo>
                  <a:pt x="76068" y="781"/>
                </a:lnTo>
                <a:lnTo>
                  <a:pt x="68247" y="2255"/>
                </a:lnTo>
                <a:lnTo>
                  <a:pt x="53218" y="6339"/>
                </a:lnTo>
                <a:lnTo>
                  <a:pt x="38317" y="80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95"/>
          <p:cNvSpPr/>
          <p:nvPr/>
        </p:nvSpPr>
        <p:spPr>
          <a:xfrm>
            <a:off x="2967081" y="3077527"/>
            <a:ext cx="385289" cy="270358"/>
          </a:xfrm>
          <a:custGeom>
            <a:avLst/>
            <a:gdLst/>
            <a:ahLst/>
            <a:cxnLst/>
            <a:rect l="0" t="0" r="0" b="0"/>
            <a:pathLst>
              <a:path w="385289" h="270358">
                <a:moveTo>
                  <a:pt x="96158" y="51435"/>
                </a:moveTo>
                <a:lnTo>
                  <a:pt x="96158" y="58816"/>
                </a:lnTo>
                <a:lnTo>
                  <a:pt x="89315" y="66616"/>
                </a:lnTo>
                <a:lnTo>
                  <a:pt x="84227" y="71835"/>
                </a:lnTo>
                <a:lnTo>
                  <a:pt x="78791" y="79869"/>
                </a:lnTo>
                <a:lnTo>
                  <a:pt x="76008" y="84679"/>
                </a:lnTo>
                <a:lnTo>
                  <a:pt x="67835" y="92563"/>
                </a:lnTo>
                <a:lnTo>
                  <a:pt x="57853" y="100194"/>
                </a:lnTo>
                <a:lnTo>
                  <a:pt x="52524" y="104896"/>
                </a:lnTo>
                <a:lnTo>
                  <a:pt x="47066" y="109936"/>
                </a:lnTo>
                <a:lnTo>
                  <a:pt x="25733" y="130681"/>
                </a:lnTo>
                <a:lnTo>
                  <a:pt x="20633" y="137603"/>
                </a:lnTo>
                <a:lnTo>
                  <a:pt x="17233" y="144123"/>
                </a:lnTo>
                <a:lnTo>
                  <a:pt x="14967" y="150375"/>
                </a:lnTo>
                <a:lnTo>
                  <a:pt x="2675" y="186478"/>
                </a:lnTo>
                <a:lnTo>
                  <a:pt x="498" y="196709"/>
                </a:lnTo>
                <a:lnTo>
                  <a:pt x="0" y="204482"/>
                </a:lnTo>
                <a:lnTo>
                  <a:pt x="620" y="210616"/>
                </a:lnTo>
                <a:lnTo>
                  <a:pt x="1986" y="217563"/>
                </a:lnTo>
                <a:lnTo>
                  <a:pt x="3850" y="225052"/>
                </a:lnTo>
                <a:lnTo>
                  <a:pt x="6044" y="232903"/>
                </a:lnTo>
                <a:lnTo>
                  <a:pt x="8460" y="238136"/>
                </a:lnTo>
                <a:lnTo>
                  <a:pt x="11023" y="241625"/>
                </a:lnTo>
                <a:lnTo>
                  <a:pt x="13684" y="243951"/>
                </a:lnTo>
                <a:lnTo>
                  <a:pt x="24261" y="249075"/>
                </a:lnTo>
                <a:lnTo>
                  <a:pt x="31081" y="251775"/>
                </a:lnTo>
                <a:lnTo>
                  <a:pt x="37534" y="254528"/>
                </a:lnTo>
                <a:lnTo>
                  <a:pt x="49783" y="260126"/>
                </a:lnTo>
                <a:lnTo>
                  <a:pt x="57621" y="262000"/>
                </a:lnTo>
                <a:lnTo>
                  <a:pt x="66657" y="263249"/>
                </a:lnTo>
                <a:lnTo>
                  <a:pt x="76491" y="264082"/>
                </a:lnTo>
                <a:lnTo>
                  <a:pt x="85904" y="265589"/>
                </a:lnTo>
                <a:lnTo>
                  <a:pt x="95037" y="267547"/>
                </a:lnTo>
                <a:lnTo>
                  <a:pt x="103984" y="269805"/>
                </a:lnTo>
                <a:lnTo>
                  <a:pt x="114710" y="270357"/>
                </a:lnTo>
                <a:lnTo>
                  <a:pt x="126624" y="269773"/>
                </a:lnTo>
                <a:lnTo>
                  <a:pt x="139329" y="268431"/>
                </a:lnTo>
                <a:lnTo>
                  <a:pt x="151608" y="267537"/>
                </a:lnTo>
                <a:lnTo>
                  <a:pt x="163605" y="266940"/>
                </a:lnTo>
                <a:lnTo>
                  <a:pt x="175413" y="266543"/>
                </a:lnTo>
                <a:lnTo>
                  <a:pt x="187095" y="265325"/>
                </a:lnTo>
                <a:lnTo>
                  <a:pt x="198693" y="263561"/>
                </a:lnTo>
                <a:lnTo>
                  <a:pt x="210235" y="261432"/>
                </a:lnTo>
                <a:lnTo>
                  <a:pt x="233219" y="256527"/>
                </a:lnTo>
                <a:lnTo>
                  <a:pt x="244682" y="253885"/>
                </a:lnTo>
                <a:lnTo>
                  <a:pt x="255182" y="251172"/>
                </a:lnTo>
                <a:lnTo>
                  <a:pt x="265039" y="248411"/>
                </a:lnTo>
                <a:lnTo>
                  <a:pt x="274468" y="245617"/>
                </a:lnTo>
                <a:lnTo>
                  <a:pt x="315043" y="232584"/>
                </a:lnTo>
                <a:lnTo>
                  <a:pt x="326854" y="227446"/>
                </a:lnTo>
                <a:lnTo>
                  <a:pt x="336633" y="222116"/>
                </a:lnTo>
                <a:lnTo>
                  <a:pt x="345057" y="216657"/>
                </a:lnTo>
                <a:lnTo>
                  <a:pt x="352579" y="211113"/>
                </a:lnTo>
                <a:lnTo>
                  <a:pt x="359498" y="205512"/>
                </a:lnTo>
                <a:lnTo>
                  <a:pt x="366015" y="199873"/>
                </a:lnTo>
                <a:lnTo>
                  <a:pt x="371313" y="194209"/>
                </a:lnTo>
                <a:lnTo>
                  <a:pt x="375797" y="188527"/>
                </a:lnTo>
                <a:lnTo>
                  <a:pt x="379739" y="182835"/>
                </a:lnTo>
                <a:lnTo>
                  <a:pt x="382368" y="177135"/>
                </a:lnTo>
                <a:lnTo>
                  <a:pt x="384120" y="171430"/>
                </a:lnTo>
                <a:lnTo>
                  <a:pt x="385288" y="165722"/>
                </a:lnTo>
                <a:lnTo>
                  <a:pt x="384161" y="160011"/>
                </a:lnTo>
                <a:lnTo>
                  <a:pt x="381506" y="154299"/>
                </a:lnTo>
                <a:lnTo>
                  <a:pt x="377830" y="148586"/>
                </a:lnTo>
                <a:lnTo>
                  <a:pt x="374427" y="141920"/>
                </a:lnTo>
                <a:lnTo>
                  <a:pt x="371206" y="134618"/>
                </a:lnTo>
                <a:lnTo>
                  <a:pt x="368106" y="126893"/>
                </a:lnTo>
                <a:lnTo>
                  <a:pt x="363182" y="119838"/>
                </a:lnTo>
                <a:lnTo>
                  <a:pt x="357042" y="113230"/>
                </a:lnTo>
                <a:lnTo>
                  <a:pt x="350090" y="106919"/>
                </a:lnTo>
                <a:lnTo>
                  <a:pt x="341646" y="99854"/>
                </a:lnTo>
                <a:lnTo>
                  <a:pt x="322104" y="84385"/>
                </a:lnTo>
                <a:lnTo>
                  <a:pt x="311559" y="77211"/>
                </a:lnTo>
                <a:lnTo>
                  <a:pt x="300719" y="70524"/>
                </a:lnTo>
                <a:lnTo>
                  <a:pt x="289682" y="64161"/>
                </a:lnTo>
                <a:lnTo>
                  <a:pt x="277562" y="58014"/>
                </a:lnTo>
                <a:lnTo>
                  <a:pt x="264719" y="52011"/>
                </a:lnTo>
                <a:lnTo>
                  <a:pt x="251395" y="46104"/>
                </a:lnTo>
                <a:lnTo>
                  <a:pt x="226430" y="34461"/>
                </a:lnTo>
                <a:lnTo>
                  <a:pt x="214439" y="28689"/>
                </a:lnTo>
                <a:lnTo>
                  <a:pt x="197872" y="22936"/>
                </a:lnTo>
                <a:lnTo>
                  <a:pt x="178255" y="17196"/>
                </a:lnTo>
                <a:lnTo>
                  <a:pt x="156604" y="11464"/>
                </a:lnTo>
                <a:lnTo>
                  <a:pt x="139313" y="7643"/>
                </a:lnTo>
                <a:lnTo>
                  <a:pt x="124928" y="5095"/>
                </a:lnTo>
                <a:lnTo>
                  <a:pt x="112481" y="3397"/>
                </a:lnTo>
                <a:lnTo>
                  <a:pt x="101325" y="2265"/>
                </a:lnTo>
                <a:lnTo>
                  <a:pt x="91030" y="1510"/>
                </a:lnTo>
                <a:lnTo>
                  <a:pt x="72924" y="671"/>
                </a:lnTo>
                <a:lnTo>
                  <a:pt x="52974" y="199"/>
                </a:lnTo>
                <a:lnTo>
                  <a:pt x="3615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96"/>
          <p:cNvSpPr/>
          <p:nvPr/>
        </p:nvSpPr>
        <p:spPr>
          <a:xfrm>
            <a:off x="920184" y="4065195"/>
            <a:ext cx="922524" cy="366661"/>
          </a:xfrm>
          <a:custGeom>
            <a:avLst/>
            <a:gdLst/>
            <a:ahLst/>
            <a:cxnLst/>
            <a:rect l="0" t="0" r="0" b="0"/>
            <a:pathLst>
              <a:path w="922524" h="366661">
                <a:moveTo>
                  <a:pt x="342830" y="49605"/>
                </a:moveTo>
                <a:lnTo>
                  <a:pt x="338280" y="40503"/>
                </a:lnTo>
                <a:lnTo>
                  <a:pt x="330899" y="30292"/>
                </a:lnTo>
                <a:lnTo>
                  <a:pt x="328208" y="28157"/>
                </a:lnTo>
                <a:lnTo>
                  <a:pt x="325463" y="26734"/>
                </a:lnTo>
                <a:lnTo>
                  <a:pt x="303572" y="18370"/>
                </a:lnTo>
                <a:lnTo>
                  <a:pt x="280398" y="16220"/>
                </a:lnTo>
                <a:lnTo>
                  <a:pt x="260473" y="15717"/>
                </a:lnTo>
                <a:lnTo>
                  <a:pt x="238917" y="18034"/>
                </a:lnTo>
                <a:lnTo>
                  <a:pt x="215684" y="21286"/>
                </a:lnTo>
                <a:lnTo>
                  <a:pt x="189484" y="22731"/>
                </a:lnTo>
                <a:lnTo>
                  <a:pt x="164504" y="25913"/>
                </a:lnTo>
                <a:lnTo>
                  <a:pt x="140702" y="30503"/>
                </a:lnTo>
                <a:lnTo>
                  <a:pt x="117423" y="35717"/>
                </a:lnTo>
                <a:lnTo>
                  <a:pt x="96917" y="43750"/>
                </a:lnTo>
                <a:lnTo>
                  <a:pt x="78278" y="52717"/>
                </a:lnTo>
                <a:lnTo>
                  <a:pt x="60469" y="59878"/>
                </a:lnTo>
                <a:lnTo>
                  <a:pt x="40489" y="71316"/>
                </a:lnTo>
                <a:lnTo>
                  <a:pt x="29827" y="78366"/>
                </a:lnTo>
                <a:lnTo>
                  <a:pt x="20814" y="84972"/>
                </a:lnTo>
                <a:lnTo>
                  <a:pt x="12900" y="91280"/>
                </a:lnTo>
                <a:lnTo>
                  <a:pt x="1885" y="101465"/>
                </a:lnTo>
                <a:lnTo>
                  <a:pt x="281" y="104181"/>
                </a:lnTo>
                <a:lnTo>
                  <a:pt x="0" y="113090"/>
                </a:lnTo>
                <a:lnTo>
                  <a:pt x="1882" y="115741"/>
                </a:lnTo>
                <a:lnTo>
                  <a:pt x="9053" y="121226"/>
                </a:lnTo>
                <a:lnTo>
                  <a:pt x="23800" y="129669"/>
                </a:lnTo>
                <a:lnTo>
                  <a:pt x="34669" y="132814"/>
                </a:lnTo>
                <a:lnTo>
                  <a:pt x="56578" y="137124"/>
                </a:lnTo>
                <a:lnTo>
                  <a:pt x="82257" y="141842"/>
                </a:lnTo>
                <a:lnTo>
                  <a:pt x="166194" y="152632"/>
                </a:lnTo>
                <a:lnTo>
                  <a:pt x="236519" y="163634"/>
                </a:lnTo>
                <a:lnTo>
                  <a:pt x="311966" y="176418"/>
                </a:lnTo>
                <a:lnTo>
                  <a:pt x="380125" y="189272"/>
                </a:lnTo>
                <a:lnTo>
                  <a:pt x="407666" y="195181"/>
                </a:lnTo>
                <a:lnTo>
                  <a:pt x="432606" y="201936"/>
                </a:lnTo>
                <a:lnTo>
                  <a:pt x="456391" y="211287"/>
                </a:lnTo>
                <a:lnTo>
                  <a:pt x="477122" y="219253"/>
                </a:lnTo>
                <a:lnTo>
                  <a:pt x="494908" y="226922"/>
                </a:lnTo>
                <a:lnTo>
                  <a:pt x="509163" y="236680"/>
                </a:lnTo>
                <a:lnTo>
                  <a:pt x="521849" y="247367"/>
                </a:lnTo>
                <a:lnTo>
                  <a:pt x="527898" y="252883"/>
                </a:lnTo>
                <a:lnTo>
                  <a:pt x="533836" y="260371"/>
                </a:lnTo>
                <a:lnTo>
                  <a:pt x="539700" y="269173"/>
                </a:lnTo>
                <a:lnTo>
                  <a:pt x="545515" y="278851"/>
                </a:lnTo>
                <a:lnTo>
                  <a:pt x="549391" y="286256"/>
                </a:lnTo>
                <a:lnTo>
                  <a:pt x="553698" y="297023"/>
                </a:lnTo>
                <a:lnTo>
                  <a:pt x="553893" y="302180"/>
                </a:lnTo>
                <a:lnTo>
                  <a:pt x="551571" y="312990"/>
                </a:lnTo>
                <a:lnTo>
                  <a:pt x="548666" y="317587"/>
                </a:lnTo>
                <a:lnTo>
                  <a:pt x="540358" y="325236"/>
                </a:lnTo>
                <a:lnTo>
                  <a:pt x="524970" y="334897"/>
                </a:lnTo>
                <a:lnTo>
                  <a:pt x="511412" y="343406"/>
                </a:lnTo>
                <a:lnTo>
                  <a:pt x="503795" y="348342"/>
                </a:lnTo>
                <a:lnTo>
                  <a:pt x="487713" y="353827"/>
                </a:lnTo>
                <a:lnTo>
                  <a:pt x="462593" y="359455"/>
                </a:lnTo>
                <a:lnTo>
                  <a:pt x="444636" y="363528"/>
                </a:lnTo>
                <a:lnTo>
                  <a:pt x="423955" y="365339"/>
                </a:lnTo>
                <a:lnTo>
                  <a:pt x="395442" y="366358"/>
                </a:lnTo>
                <a:lnTo>
                  <a:pt x="346142" y="366660"/>
                </a:lnTo>
                <a:lnTo>
                  <a:pt x="326941" y="365750"/>
                </a:lnTo>
                <a:lnTo>
                  <a:pt x="307473" y="364191"/>
                </a:lnTo>
                <a:lnTo>
                  <a:pt x="287826" y="362199"/>
                </a:lnTo>
                <a:lnTo>
                  <a:pt x="270918" y="359918"/>
                </a:lnTo>
                <a:lnTo>
                  <a:pt x="255836" y="357445"/>
                </a:lnTo>
                <a:lnTo>
                  <a:pt x="228919" y="351205"/>
                </a:lnTo>
                <a:lnTo>
                  <a:pt x="204256" y="342082"/>
                </a:lnTo>
                <a:lnTo>
                  <a:pt x="183134" y="334217"/>
                </a:lnTo>
                <a:lnTo>
                  <a:pt x="164222" y="326594"/>
                </a:lnTo>
                <a:lnTo>
                  <a:pt x="146291" y="316856"/>
                </a:lnTo>
                <a:lnTo>
                  <a:pt x="133877" y="306178"/>
                </a:lnTo>
                <a:lnTo>
                  <a:pt x="124232" y="295082"/>
                </a:lnTo>
                <a:lnTo>
                  <a:pt x="113596" y="283801"/>
                </a:lnTo>
                <a:lnTo>
                  <a:pt x="110950" y="278125"/>
                </a:lnTo>
                <a:lnTo>
                  <a:pt x="110138" y="272437"/>
                </a:lnTo>
                <a:lnTo>
                  <a:pt x="111777" y="261036"/>
                </a:lnTo>
                <a:lnTo>
                  <a:pt x="115680" y="249619"/>
                </a:lnTo>
                <a:lnTo>
                  <a:pt x="123130" y="238195"/>
                </a:lnTo>
                <a:lnTo>
                  <a:pt x="127783" y="232482"/>
                </a:lnTo>
                <a:lnTo>
                  <a:pt x="133743" y="225815"/>
                </a:lnTo>
                <a:lnTo>
                  <a:pt x="147985" y="210788"/>
                </a:lnTo>
                <a:lnTo>
                  <a:pt x="156736" y="203733"/>
                </a:lnTo>
                <a:lnTo>
                  <a:pt x="166380" y="197124"/>
                </a:lnTo>
                <a:lnTo>
                  <a:pt x="176619" y="190813"/>
                </a:lnTo>
                <a:lnTo>
                  <a:pt x="188208" y="184701"/>
                </a:lnTo>
                <a:lnTo>
                  <a:pt x="200696" y="178721"/>
                </a:lnTo>
                <a:lnTo>
                  <a:pt x="213784" y="172830"/>
                </a:lnTo>
                <a:lnTo>
                  <a:pt x="241027" y="161204"/>
                </a:lnTo>
                <a:lnTo>
                  <a:pt x="269009" y="150639"/>
                </a:lnTo>
                <a:lnTo>
                  <a:pt x="311538" y="138384"/>
                </a:lnTo>
                <a:lnTo>
                  <a:pt x="340035" y="128432"/>
                </a:lnTo>
                <a:lnTo>
                  <a:pt x="382854" y="112119"/>
                </a:lnTo>
                <a:lnTo>
                  <a:pt x="408879" y="103424"/>
                </a:lnTo>
                <a:lnTo>
                  <a:pt x="436003" y="94479"/>
                </a:lnTo>
                <a:lnTo>
                  <a:pt x="470283" y="80979"/>
                </a:lnTo>
                <a:lnTo>
                  <a:pt x="495044" y="70534"/>
                </a:lnTo>
                <a:lnTo>
                  <a:pt x="517153" y="59298"/>
                </a:lnTo>
                <a:lnTo>
                  <a:pt x="526987" y="52008"/>
                </a:lnTo>
                <a:lnTo>
                  <a:pt x="537708" y="42418"/>
                </a:lnTo>
                <a:lnTo>
                  <a:pt x="548823" y="31806"/>
                </a:lnTo>
                <a:lnTo>
                  <a:pt x="560112" y="21691"/>
                </a:lnTo>
                <a:lnTo>
                  <a:pt x="576226" y="10643"/>
                </a:lnTo>
                <a:lnTo>
                  <a:pt x="587456" y="2289"/>
                </a:lnTo>
                <a:lnTo>
                  <a:pt x="593793" y="0"/>
                </a:lnTo>
                <a:lnTo>
                  <a:pt x="596816" y="342"/>
                </a:lnTo>
                <a:lnTo>
                  <a:pt x="599784" y="1523"/>
                </a:lnTo>
                <a:lnTo>
                  <a:pt x="606841" y="5711"/>
                </a:lnTo>
                <a:lnTo>
                  <a:pt x="607420" y="7007"/>
                </a:lnTo>
                <a:lnTo>
                  <a:pt x="608235" y="13382"/>
                </a:lnTo>
                <a:lnTo>
                  <a:pt x="608425" y="18583"/>
                </a:lnTo>
                <a:lnTo>
                  <a:pt x="605970" y="29150"/>
                </a:lnTo>
                <a:lnTo>
                  <a:pt x="603982" y="35968"/>
                </a:lnTo>
                <a:lnTo>
                  <a:pt x="602656" y="43371"/>
                </a:lnTo>
                <a:lnTo>
                  <a:pt x="601773" y="51164"/>
                </a:lnTo>
                <a:lnTo>
                  <a:pt x="601184" y="59217"/>
                </a:lnTo>
                <a:lnTo>
                  <a:pt x="599839" y="66490"/>
                </a:lnTo>
                <a:lnTo>
                  <a:pt x="597989" y="73244"/>
                </a:lnTo>
                <a:lnTo>
                  <a:pt x="595804" y="79652"/>
                </a:lnTo>
                <a:lnTo>
                  <a:pt x="594347" y="85829"/>
                </a:lnTo>
                <a:lnTo>
                  <a:pt x="593375" y="91852"/>
                </a:lnTo>
                <a:lnTo>
                  <a:pt x="592728" y="97771"/>
                </a:lnTo>
                <a:lnTo>
                  <a:pt x="591344" y="104576"/>
                </a:lnTo>
                <a:lnTo>
                  <a:pt x="589469" y="111970"/>
                </a:lnTo>
                <a:lnTo>
                  <a:pt x="587266" y="119756"/>
                </a:lnTo>
                <a:lnTo>
                  <a:pt x="585798" y="126852"/>
                </a:lnTo>
                <a:lnTo>
                  <a:pt x="584818" y="133488"/>
                </a:lnTo>
                <a:lnTo>
                  <a:pt x="584166" y="139817"/>
                </a:lnTo>
                <a:lnTo>
                  <a:pt x="583731" y="146894"/>
                </a:lnTo>
                <a:lnTo>
                  <a:pt x="583247" y="162377"/>
                </a:lnTo>
                <a:lnTo>
                  <a:pt x="584071" y="172411"/>
                </a:lnTo>
                <a:lnTo>
                  <a:pt x="585572" y="183863"/>
                </a:lnTo>
                <a:lnTo>
                  <a:pt x="587526" y="196260"/>
                </a:lnTo>
                <a:lnTo>
                  <a:pt x="590733" y="208335"/>
                </a:lnTo>
                <a:lnTo>
                  <a:pt x="594777" y="220195"/>
                </a:lnTo>
                <a:lnTo>
                  <a:pt x="599377" y="231911"/>
                </a:lnTo>
                <a:lnTo>
                  <a:pt x="605301" y="243533"/>
                </a:lnTo>
                <a:lnTo>
                  <a:pt x="612109" y="255090"/>
                </a:lnTo>
                <a:lnTo>
                  <a:pt x="619504" y="266604"/>
                </a:lnTo>
                <a:lnTo>
                  <a:pt x="627292" y="275234"/>
                </a:lnTo>
                <a:lnTo>
                  <a:pt x="635342" y="281939"/>
                </a:lnTo>
                <a:lnTo>
                  <a:pt x="653810" y="292882"/>
                </a:lnTo>
                <a:lnTo>
                  <a:pt x="677894" y="304096"/>
                </a:lnTo>
                <a:lnTo>
                  <a:pt x="699393" y="312889"/>
                </a:lnTo>
                <a:lnTo>
                  <a:pt x="718472" y="319020"/>
                </a:lnTo>
                <a:lnTo>
                  <a:pt x="745279" y="322472"/>
                </a:lnTo>
                <a:lnTo>
                  <a:pt x="771320" y="322541"/>
                </a:lnTo>
                <a:lnTo>
                  <a:pt x="799990" y="316953"/>
                </a:lnTo>
                <a:lnTo>
                  <a:pt x="827953" y="311936"/>
                </a:lnTo>
                <a:lnTo>
                  <a:pt x="849270" y="303992"/>
                </a:lnTo>
                <a:lnTo>
                  <a:pt x="865095" y="295063"/>
                </a:lnTo>
                <a:lnTo>
                  <a:pt x="884714" y="283729"/>
                </a:lnTo>
                <a:lnTo>
                  <a:pt x="896723" y="273992"/>
                </a:lnTo>
                <a:lnTo>
                  <a:pt x="902592" y="265872"/>
                </a:lnTo>
                <a:lnTo>
                  <a:pt x="908410" y="255695"/>
                </a:lnTo>
                <a:lnTo>
                  <a:pt x="914193" y="244148"/>
                </a:lnTo>
                <a:lnTo>
                  <a:pt x="918049" y="233593"/>
                </a:lnTo>
                <a:lnTo>
                  <a:pt x="920619" y="223699"/>
                </a:lnTo>
                <a:lnTo>
                  <a:pt x="922333" y="214245"/>
                </a:lnTo>
                <a:lnTo>
                  <a:pt x="922523" y="205085"/>
                </a:lnTo>
                <a:lnTo>
                  <a:pt x="921697" y="196121"/>
                </a:lnTo>
                <a:lnTo>
                  <a:pt x="920194" y="187287"/>
                </a:lnTo>
                <a:lnTo>
                  <a:pt x="919192" y="178540"/>
                </a:lnTo>
                <a:lnTo>
                  <a:pt x="918524" y="169852"/>
                </a:lnTo>
                <a:lnTo>
                  <a:pt x="918079" y="161202"/>
                </a:lnTo>
                <a:lnTo>
                  <a:pt x="916829" y="153530"/>
                </a:lnTo>
                <a:lnTo>
                  <a:pt x="915044" y="146511"/>
                </a:lnTo>
                <a:lnTo>
                  <a:pt x="912901" y="139926"/>
                </a:lnTo>
                <a:lnTo>
                  <a:pt x="908615" y="132679"/>
                </a:lnTo>
                <a:lnTo>
                  <a:pt x="902900" y="124990"/>
                </a:lnTo>
                <a:lnTo>
                  <a:pt x="896233" y="117007"/>
                </a:lnTo>
                <a:lnTo>
                  <a:pt x="889883" y="109779"/>
                </a:lnTo>
                <a:lnTo>
                  <a:pt x="877747" y="96669"/>
                </a:lnTo>
                <a:lnTo>
                  <a:pt x="860205" y="78578"/>
                </a:lnTo>
                <a:lnTo>
                  <a:pt x="853482" y="72730"/>
                </a:lnTo>
                <a:lnTo>
                  <a:pt x="846142" y="66927"/>
                </a:lnTo>
                <a:lnTo>
                  <a:pt x="838392" y="61153"/>
                </a:lnTo>
                <a:lnTo>
                  <a:pt x="829415" y="55398"/>
                </a:lnTo>
                <a:lnTo>
                  <a:pt x="819620" y="49657"/>
                </a:lnTo>
                <a:lnTo>
                  <a:pt x="809280" y="43925"/>
                </a:lnTo>
                <a:lnTo>
                  <a:pt x="787631" y="32475"/>
                </a:lnTo>
                <a:lnTo>
                  <a:pt x="766262" y="22942"/>
                </a:lnTo>
                <a:lnTo>
                  <a:pt x="747240" y="18704"/>
                </a:lnTo>
                <a:lnTo>
                  <a:pt x="702262" y="11768"/>
                </a:lnTo>
                <a:lnTo>
                  <a:pt x="687227" y="10093"/>
                </a:lnTo>
                <a:lnTo>
                  <a:pt x="660360" y="8231"/>
                </a:lnTo>
                <a:lnTo>
                  <a:pt x="633180" y="7404"/>
                </a:lnTo>
                <a:lnTo>
                  <a:pt x="590578" y="6873"/>
                </a:lnTo>
                <a:lnTo>
                  <a:pt x="576448" y="9340"/>
                </a:lnTo>
                <a:lnTo>
                  <a:pt x="551855" y="18685"/>
                </a:lnTo>
                <a:lnTo>
                  <a:pt x="542728" y="24115"/>
                </a:lnTo>
                <a:lnTo>
                  <a:pt x="531425" y="32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97"/>
          <p:cNvSpPr/>
          <p:nvPr/>
        </p:nvSpPr>
        <p:spPr>
          <a:xfrm>
            <a:off x="1897932" y="4003357"/>
            <a:ext cx="124060" cy="94147"/>
          </a:xfrm>
          <a:custGeom>
            <a:avLst/>
            <a:gdLst/>
            <a:ahLst/>
            <a:cxnLst/>
            <a:rect l="0" t="0" r="0" b="0"/>
            <a:pathLst>
              <a:path w="124060" h="94147">
                <a:moveTo>
                  <a:pt x="76600" y="0"/>
                </a:moveTo>
                <a:lnTo>
                  <a:pt x="67499" y="4551"/>
                </a:lnTo>
                <a:lnTo>
                  <a:pt x="61960" y="6844"/>
                </a:lnTo>
                <a:lnTo>
                  <a:pt x="55410" y="9325"/>
                </a:lnTo>
                <a:lnTo>
                  <a:pt x="48186" y="11932"/>
                </a:lnTo>
                <a:lnTo>
                  <a:pt x="41465" y="14622"/>
                </a:lnTo>
                <a:lnTo>
                  <a:pt x="35079" y="17368"/>
                </a:lnTo>
                <a:lnTo>
                  <a:pt x="28917" y="20151"/>
                </a:lnTo>
                <a:lnTo>
                  <a:pt x="23856" y="23912"/>
                </a:lnTo>
                <a:lnTo>
                  <a:pt x="19530" y="28324"/>
                </a:lnTo>
                <a:lnTo>
                  <a:pt x="15693" y="33170"/>
                </a:lnTo>
                <a:lnTo>
                  <a:pt x="12183" y="37353"/>
                </a:lnTo>
                <a:lnTo>
                  <a:pt x="8890" y="41095"/>
                </a:lnTo>
                <a:lnTo>
                  <a:pt x="5743" y="44542"/>
                </a:lnTo>
                <a:lnTo>
                  <a:pt x="3644" y="48744"/>
                </a:lnTo>
                <a:lnTo>
                  <a:pt x="2245" y="53451"/>
                </a:lnTo>
                <a:lnTo>
                  <a:pt x="1313" y="58494"/>
                </a:lnTo>
                <a:lnTo>
                  <a:pt x="691" y="62809"/>
                </a:lnTo>
                <a:lnTo>
                  <a:pt x="276" y="66637"/>
                </a:lnTo>
                <a:lnTo>
                  <a:pt x="0" y="70142"/>
                </a:lnTo>
                <a:lnTo>
                  <a:pt x="768" y="73432"/>
                </a:lnTo>
                <a:lnTo>
                  <a:pt x="2233" y="76577"/>
                </a:lnTo>
                <a:lnTo>
                  <a:pt x="4162" y="79626"/>
                </a:lnTo>
                <a:lnTo>
                  <a:pt x="5448" y="82612"/>
                </a:lnTo>
                <a:lnTo>
                  <a:pt x="6305" y="85555"/>
                </a:lnTo>
                <a:lnTo>
                  <a:pt x="6877" y="88469"/>
                </a:lnTo>
                <a:lnTo>
                  <a:pt x="9163" y="90412"/>
                </a:lnTo>
                <a:lnTo>
                  <a:pt x="12592" y="91707"/>
                </a:lnTo>
                <a:lnTo>
                  <a:pt x="16783" y="92571"/>
                </a:lnTo>
                <a:lnTo>
                  <a:pt x="20529" y="93146"/>
                </a:lnTo>
                <a:lnTo>
                  <a:pt x="23980" y="93530"/>
                </a:lnTo>
                <a:lnTo>
                  <a:pt x="27232" y="93786"/>
                </a:lnTo>
                <a:lnTo>
                  <a:pt x="31306" y="93956"/>
                </a:lnTo>
                <a:lnTo>
                  <a:pt x="40912" y="94146"/>
                </a:lnTo>
                <a:lnTo>
                  <a:pt x="45188" y="93244"/>
                </a:lnTo>
                <a:lnTo>
                  <a:pt x="48991" y="91690"/>
                </a:lnTo>
                <a:lnTo>
                  <a:pt x="52479" y="89702"/>
                </a:lnTo>
                <a:lnTo>
                  <a:pt x="56709" y="88376"/>
                </a:lnTo>
                <a:lnTo>
                  <a:pt x="61435" y="87492"/>
                </a:lnTo>
                <a:lnTo>
                  <a:pt x="66490" y="86903"/>
                </a:lnTo>
                <a:lnTo>
                  <a:pt x="71765" y="85558"/>
                </a:lnTo>
                <a:lnTo>
                  <a:pt x="77186" y="83709"/>
                </a:lnTo>
                <a:lnTo>
                  <a:pt x="82706" y="81523"/>
                </a:lnTo>
                <a:lnTo>
                  <a:pt x="87338" y="79114"/>
                </a:lnTo>
                <a:lnTo>
                  <a:pt x="91379" y="76555"/>
                </a:lnTo>
                <a:lnTo>
                  <a:pt x="95025" y="73897"/>
                </a:lnTo>
                <a:lnTo>
                  <a:pt x="98408" y="71172"/>
                </a:lnTo>
                <a:lnTo>
                  <a:pt x="101616" y="68403"/>
                </a:lnTo>
                <a:lnTo>
                  <a:pt x="104707" y="65605"/>
                </a:lnTo>
                <a:lnTo>
                  <a:pt x="110682" y="59955"/>
                </a:lnTo>
                <a:lnTo>
                  <a:pt x="113609" y="57115"/>
                </a:lnTo>
                <a:lnTo>
                  <a:pt x="115560" y="54269"/>
                </a:lnTo>
                <a:lnTo>
                  <a:pt x="116861" y="51420"/>
                </a:lnTo>
                <a:lnTo>
                  <a:pt x="117728" y="48567"/>
                </a:lnTo>
                <a:lnTo>
                  <a:pt x="119259" y="44761"/>
                </a:lnTo>
                <a:lnTo>
                  <a:pt x="121232" y="40318"/>
                </a:lnTo>
                <a:lnTo>
                  <a:pt x="123499" y="35451"/>
                </a:lnTo>
                <a:lnTo>
                  <a:pt x="124059" y="32207"/>
                </a:lnTo>
                <a:lnTo>
                  <a:pt x="123479" y="30044"/>
                </a:lnTo>
                <a:lnTo>
                  <a:pt x="122140" y="28602"/>
                </a:lnTo>
                <a:lnTo>
                  <a:pt x="115705" y="22022"/>
                </a:lnTo>
                <a:lnTo>
                  <a:pt x="113147" y="20396"/>
                </a:lnTo>
                <a:lnTo>
                  <a:pt x="110490" y="19312"/>
                </a:lnTo>
                <a:lnTo>
                  <a:pt x="107766" y="18590"/>
                </a:lnTo>
                <a:lnTo>
                  <a:pt x="97119" y="15247"/>
                </a:lnTo>
                <a:lnTo>
                  <a:pt x="82680" y="10550"/>
                </a:lnTo>
                <a:lnTo>
                  <a:pt x="68027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98"/>
          <p:cNvSpPr/>
          <p:nvPr/>
        </p:nvSpPr>
        <p:spPr>
          <a:xfrm>
            <a:off x="1995768" y="3951922"/>
            <a:ext cx="212680" cy="480061"/>
          </a:xfrm>
          <a:custGeom>
            <a:avLst/>
            <a:gdLst/>
            <a:ahLst/>
            <a:cxnLst/>
            <a:rect l="0" t="0" r="0" b="0"/>
            <a:pathLst>
              <a:path w="212680" h="480061">
                <a:moveTo>
                  <a:pt x="201649" y="0"/>
                </a:moveTo>
                <a:lnTo>
                  <a:pt x="210751" y="9102"/>
                </a:lnTo>
                <a:lnTo>
                  <a:pt x="212479" y="12736"/>
                </a:lnTo>
                <a:lnTo>
                  <a:pt x="212679" y="16110"/>
                </a:lnTo>
                <a:lnTo>
                  <a:pt x="209409" y="27163"/>
                </a:lnTo>
                <a:lnTo>
                  <a:pt x="201605" y="51125"/>
                </a:lnTo>
                <a:lnTo>
                  <a:pt x="194952" y="67421"/>
                </a:lnTo>
                <a:lnTo>
                  <a:pt x="186707" y="85905"/>
                </a:lnTo>
                <a:lnTo>
                  <a:pt x="159751" y="143017"/>
                </a:lnTo>
                <a:lnTo>
                  <a:pt x="154667" y="152494"/>
                </a:lnTo>
                <a:lnTo>
                  <a:pt x="149373" y="161671"/>
                </a:lnTo>
                <a:lnTo>
                  <a:pt x="143938" y="170646"/>
                </a:lnTo>
                <a:lnTo>
                  <a:pt x="100997" y="245692"/>
                </a:lnTo>
                <a:lnTo>
                  <a:pt x="63453" y="307536"/>
                </a:lnTo>
                <a:lnTo>
                  <a:pt x="46248" y="334803"/>
                </a:lnTo>
                <a:lnTo>
                  <a:pt x="38994" y="347027"/>
                </a:lnTo>
                <a:lnTo>
                  <a:pt x="32252" y="358986"/>
                </a:lnTo>
                <a:lnTo>
                  <a:pt x="25853" y="370769"/>
                </a:lnTo>
                <a:lnTo>
                  <a:pt x="20634" y="381482"/>
                </a:lnTo>
                <a:lnTo>
                  <a:pt x="16202" y="391481"/>
                </a:lnTo>
                <a:lnTo>
                  <a:pt x="12296" y="401005"/>
                </a:lnTo>
                <a:lnTo>
                  <a:pt x="9691" y="409259"/>
                </a:lnTo>
                <a:lnTo>
                  <a:pt x="6797" y="423510"/>
                </a:lnTo>
                <a:lnTo>
                  <a:pt x="2970" y="436195"/>
                </a:lnTo>
                <a:lnTo>
                  <a:pt x="617" y="442244"/>
                </a:lnTo>
                <a:lnTo>
                  <a:pt x="0" y="448182"/>
                </a:lnTo>
                <a:lnTo>
                  <a:pt x="541" y="454045"/>
                </a:lnTo>
                <a:lnTo>
                  <a:pt x="13054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99"/>
          <p:cNvSpPr/>
          <p:nvPr/>
        </p:nvSpPr>
        <p:spPr>
          <a:xfrm>
            <a:off x="2173422" y="4260532"/>
            <a:ext cx="152400" cy="145646"/>
          </a:xfrm>
          <a:custGeom>
            <a:avLst/>
            <a:gdLst/>
            <a:ahLst/>
            <a:cxnLst/>
            <a:rect l="0" t="0" r="0" b="0"/>
            <a:pathLst>
              <a:path w="152400" h="145646">
                <a:moveTo>
                  <a:pt x="84003" y="8572"/>
                </a:moveTo>
                <a:lnTo>
                  <a:pt x="84003" y="1192"/>
                </a:lnTo>
                <a:lnTo>
                  <a:pt x="82097" y="2700"/>
                </a:lnTo>
                <a:lnTo>
                  <a:pt x="78922" y="5610"/>
                </a:lnTo>
                <a:lnTo>
                  <a:pt x="74901" y="9455"/>
                </a:lnTo>
                <a:lnTo>
                  <a:pt x="68410" y="14876"/>
                </a:lnTo>
                <a:lnTo>
                  <a:pt x="43928" y="34253"/>
                </a:lnTo>
                <a:lnTo>
                  <a:pt x="38236" y="39028"/>
                </a:lnTo>
                <a:lnTo>
                  <a:pt x="33489" y="43163"/>
                </a:lnTo>
                <a:lnTo>
                  <a:pt x="29372" y="47825"/>
                </a:lnTo>
                <a:lnTo>
                  <a:pt x="25675" y="52839"/>
                </a:lnTo>
                <a:lnTo>
                  <a:pt x="22257" y="58086"/>
                </a:lnTo>
                <a:lnTo>
                  <a:pt x="19026" y="62536"/>
                </a:lnTo>
                <a:lnTo>
                  <a:pt x="15920" y="66456"/>
                </a:lnTo>
                <a:lnTo>
                  <a:pt x="12897" y="70021"/>
                </a:lnTo>
                <a:lnTo>
                  <a:pt x="9929" y="74304"/>
                </a:lnTo>
                <a:lnTo>
                  <a:pt x="6998" y="79063"/>
                </a:lnTo>
                <a:lnTo>
                  <a:pt x="4091" y="84141"/>
                </a:lnTo>
                <a:lnTo>
                  <a:pt x="2153" y="89432"/>
                </a:lnTo>
                <a:lnTo>
                  <a:pt x="861" y="94864"/>
                </a:lnTo>
                <a:lnTo>
                  <a:pt x="0" y="100390"/>
                </a:lnTo>
                <a:lnTo>
                  <a:pt x="1331" y="105979"/>
                </a:lnTo>
                <a:lnTo>
                  <a:pt x="4123" y="111610"/>
                </a:lnTo>
                <a:lnTo>
                  <a:pt x="7890" y="117269"/>
                </a:lnTo>
                <a:lnTo>
                  <a:pt x="12306" y="122947"/>
                </a:lnTo>
                <a:lnTo>
                  <a:pt x="17155" y="128637"/>
                </a:lnTo>
                <a:lnTo>
                  <a:pt x="22292" y="134336"/>
                </a:lnTo>
                <a:lnTo>
                  <a:pt x="27622" y="138135"/>
                </a:lnTo>
                <a:lnTo>
                  <a:pt x="33081" y="140667"/>
                </a:lnTo>
                <a:lnTo>
                  <a:pt x="38624" y="142356"/>
                </a:lnTo>
                <a:lnTo>
                  <a:pt x="44226" y="143481"/>
                </a:lnTo>
                <a:lnTo>
                  <a:pt x="49864" y="144232"/>
                </a:lnTo>
                <a:lnTo>
                  <a:pt x="55529" y="144732"/>
                </a:lnTo>
                <a:lnTo>
                  <a:pt x="61210" y="145066"/>
                </a:lnTo>
                <a:lnTo>
                  <a:pt x="72602" y="145437"/>
                </a:lnTo>
                <a:lnTo>
                  <a:pt x="89727" y="145645"/>
                </a:lnTo>
                <a:lnTo>
                  <a:pt x="95439" y="144722"/>
                </a:lnTo>
                <a:lnTo>
                  <a:pt x="101151" y="143154"/>
                </a:lnTo>
                <a:lnTo>
                  <a:pt x="106865" y="141156"/>
                </a:lnTo>
                <a:lnTo>
                  <a:pt x="111627" y="139824"/>
                </a:lnTo>
                <a:lnTo>
                  <a:pt x="115754" y="138936"/>
                </a:lnTo>
                <a:lnTo>
                  <a:pt x="119457" y="138344"/>
                </a:lnTo>
                <a:lnTo>
                  <a:pt x="123831" y="136044"/>
                </a:lnTo>
                <a:lnTo>
                  <a:pt x="128653" y="132606"/>
                </a:lnTo>
                <a:lnTo>
                  <a:pt x="133772" y="128409"/>
                </a:lnTo>
                <a:lnTo>
                  <a:pt x="138137" y="124659"/>
                </a:lnTo>
                <a:lnTo>
                  <a:pt x="142000" y="121206"/>
                </a:lnTo>
                <a:lnTo>
                  <a:pt x="145527" y="117951"/>
                </a:lnTo>
                <a:lnTo>
                  <a:pt x="147879" y="114830"/>
                </a:lnTo>
                <a:lnTo>
                  <a:pt x="149447" y="111796"/>
                </a:lnTo>
                <a:lnTo>
                  <a:pt x="150492" y="108821"/>
                </a:lnTo>
                <a:lnTo>
                  <a:pt x="151189" y="103979"/>
                </a:lnTo>
                <a:lnTo>
                  <a:pt x="151653" y="97895"/>
                </a:lnTo>
                <a:lnTo>
                  <a:pt x="152170" y="84466"/>
                </a:lnTo>
                <a:lnTo>
                  <a:pt x="152399" y="72148"/>
                </a:lnTo>
                <a:lnTo>
                  <a:pt x="150555" y="67149"/>
                </a:lnTo>
                <a:lnTo>
                  <a:pt x="147421" y="62864"/>
                </a:lnTo>
                <a:lnTo>
                  <a:pt x="143427" y="59054"/>
                </a:lnTo>
                <a:lnTo>
                  <a:pt x="139811" y="54610"/>
                </a:lnTo>
                <a:lnTo>
                  <a:pt x="136448" y="49741"/>
                </a:lnTo>
                <a:lnTo>
                  <a:pt x="133254" y="44591"/>
                </a:lnTo>
                <a:lnTo>
                  <a:pt x="130172" y="40205"/>
                </a:lnTo>
                <a:lnTo>
                  <a:pt x="127164" y="36328"/>
                </a:lnTo>
                <a:lnTo>
                  <a:pt x="124207" y="32791"/>
                </a:lnTo>
                <a:lnTo>
                  <a:pt x="119378" y="28528"/>
                </a:lnTo>
                <a:lnTo>
                  <a:pt x="113301" y="23782"/>
                </a:lnTo>
                <a:lnTo>
                  <a:pt x="106392" y="18712"/>
                </a:lnTo>
                <a:lnTo>
                  <a:pt x="99882" y="14379"/>
                </a:lnTo>
                <a:lnTo>
                  <a:pt x="93636" y="10539"/>
                </a:lnTo>
                <a:lnTo>
                  <a:pt x="87567" y="7026"/>
                </a:lnTo>
                <a:lnTo>
                  <a:pt x="82569" y="4684"/>
                </a:lnTo>
                <a:lnTo>
                  <a:pt x="78284" y="3123"/>
                </a:lnTo>
                <a:lnTo>
                  <a:pt x="74475" y="2082"/>
                </a:lnTo>
                <a:lnTo>
                  <a:pt x="70031" y="1388"/>
                </a:lnTo>
                <a:lnTo>
                  <a:pt x="65163" y="925"/>
                </a:lnTo>
                <a:lnTo>
                  <a:pt x="411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00"/>
          <p:cNvSpPr/>
          <p:nvPr/>
        </p:nvSpPr>
        <p:spPr>
          <a:xfrm>
            <a:off x="3440429" y="5349240"/>
            <a:ext cx="402909" cy="8573"/>
          </a:xfrm>
          <a:custGeom>
            <a:avLst/>
            <a:gdLst/>
            <a:ahLst/>
            <a:cxnLst/>
            <a:rect l="0" t="0" r="0" b="0"/>
            <a:pathLst>
              <a:path w="402909" h="8573">
                <a:moveTo>
                  <a:pt x="0" y="0"/>
                </a:moveTo>
                <a:lnTo>
                  <a:pt x="105339" y="0"/>
                </a:lnTo>
                <a:lnTo>
                  <a:pt x="129281" y="952"/>
                </a:lnTo>
                <a:lnTo>
                  <a:pt x="183824" y="4551"/>
                </a:lnTo>
                <a:lnTo>
                  <a:pt x="214942" y="5891"/>
                </a:lnTo>
                <a:lnTo>
                  <a:pt x="248070" y="6785"/>
                </a:lnTo>
                <a:lnTo>
                  <a:pt x="402908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01"/>
          <p:cNvSpPr/>
          <p:nvPr/>
        </p:nvSpPr>
        <p:spPr>
          <a:xfrm>
            <a:off x="3971935" y="5186362"/>
            <a:ext cx="34176" cy="360046"/>
          </a:xfrm>
          <a:custGeom>
            <a:avLst/>
            <a:gdLst/>
            <a:ahLst/>
            <a:cxnLst/>
            <a:rect l="0" t="0" r="0" b="0"/>
            <a:pathLst>
              <a:path w="34176" h="360046">
                <a:moveTo>
                  <a:pt x="25707" y="0"/>
                </a:moveTo>
                <a:lnTo>
                  <a:pt x="30258" y="9102"/>
                </a:lnTo>
                <a:lnTo>
                  <a:pt x="31598" y="13688"/>
                </a:lnTo>
                <a:lnTo>
                  <a:pt x="32492" y="18650"/>
                </a:lnTo>
                <a:lnTo>
                  <a:pt x="33485" y="29244"/>
                </a:lnTo>
                <a:lnTo>
                  <a:pt x="33926" y="40303"/>
                </a:lnTo>
                <a:lnTo>
                  <a:pt x="34175" y="57238"/>
                </a:lnTo>
                <a:lnTo>
                  <a:pt x="32305" y="72449"/>
                </a:lnTo>
                <a:lnTo>
                  <a:pt x="21524" y="145609"/>
                </a:lnTo>
                <a:lnTo>
                  <a:pt x="14958" y="197113"/>
                </a:lnTo>
                <a:lnTo>
                  <a:pt x="12826" y="216181"/>
                </a:lnTo>
                <a:lnTo>
                  <a:pt x="11405" y="230798"/>
                </a:lnTo>
                <a:lnTo>
                  <a:pt x="10457" y="242448"/>
                </a:lnTo>
                <a:lnTo>
                  <a:pt x="8873" y="252120"/>
                </a:lnTo>
                <a:lnTo>
                  <a:pt x="6864" y="260472"/>
                </a:lnTo>
                <a:lnTo>
                  <a:pt x="4573" y="267946"/>
                </a:lnTo>
                <a:lnTo>
                  <a:pt x="3045" y="274833"/>
                </a:lnTo>
                <a:lnTo>
                  <a:pt x="2026" y="281330"/>
                </a:lnTo>
                <a:lnTo>
                  <a:pt x="1348" y="287565"/>
                </a:lnTo>
                <a:lnTo>
                  <a:pt x="593" y="297034"/>
                </a:lnTo>
                <a:lnTo>
                  <a:pt x="169" y="307721"/>
                </a:lnTo>
                <a:lnTo>
                  <a:pt x="69" y="315835"/>
                </a:lnTo>
                <a:lnTo>
                  <a:pt x="0" y="338772"/>
                </a:lnTo>
                <a:lnTo>
                  <a:pt x="949" y="341100"/>
                </a:lnTo>
                <a:lnTo>
                  <a:pt x="2534" y="343605"/>
                </a:lnTo>
                <a:lnTo>
                  <a:pt x="4543" y="346228"/>
                </a:lnTo>
                <a:lnTo>
                  <a:pt x="5883" y="348929"/>
                </a:lnTo>
                <a:lnTo>
                  <a:pt x="6776" y="351681"/>
                </a:lnTo>
                <a:lnTo>
                  <a:pt x="8562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02"/>
          <p:cNvSpPr/>
          <p:nvPr/>
        </p:nvSpPr>
        <p:spPr>
          <a:xfrm>
            <a:off x="4148147" y="5169217"/>
            <a:ext cx="286694" cy="308611"/>
          </a:xfrm>
          <a:custGeom>
            <a:avLst/>
            <a:gdLst/>
            <a:ahLst/>
            <a:cxnLst/>
            <a:rect l="0" t="0" r="0" b="0"/>
            <a:pathLst>
              <a:path w="286694" h="308611">
                <a:moveTo>
                  <a:pt x="286693" y="0"/>
                </a:moveTo>
                <a:lnTo>
                  <a:pt x="268490" y="4551"/>
                </a:lnTo>
                <a:lnTo>
                  <a:pt x="261222" y="6844"/>
                </a:lnTo>
                <a:lnTo>
                  <a:pt x="254473" y="9325"/>
                </a:lnTo>
                <a:lnTo>
                  <a:pt x="248067" y="11932"/>
                </a:lnTo>
                <a:lnTo>
                  <a:pt x="240940" y="15575"/>
                </a:lnTo>
                <a:lnTo>
                  <a:pt x="233331" y="19908"/>
                </a:lnTo>
                <a:lnTo>
                  <a:pt x="225400" y="24702"/>
                </a:lnTo>
                <a:lnTo>
                  <a:pt x="217256" y="27898"/>
                </a:lnTo>
                <a:lnTo>
                  <a:pt x="208969" y="30029"/>
                </a:lnTo>
                <a:lnTo>
                  <a:pt x="200587" y="31450"/>
                </a:lnTo>
                <a:lnTo>
                  <a:pt x="191189" y="33349"/>
                </a:lnTo>
                <a:lnTo>
                  <a:pt x="170587" y="37999"/>
                </a:lnTo>
                <a:lnTo>
                  <a:pt x="160711" y="39621"/>
                </a:lnTo>
                <a:lnTo>
                  <a:pt x="151270" y="40701"/>
                </a:lnTo>
                <a:lnTo>
                  <a:pt x="142118" y="41422"/>
                </a:lnTo>
                <a:lnTo>
                  <a:pt x="134112" y="41902"/>
                </a:lnTo>
                <a:lnTo>
                  <a:pt x="120137" y="42436"/>
                </a:lnTo>
                <a:lnTo>
                  <a:pt x="111838" y="41626"/>
                </a:lnTo>
                <a:lnTo>
                  <a:pt x="102495" y="40133"/>
                </a:lnTo>
                <a:lnTo>
                  <a:pt x="92456" y="38186"/>
                </a:lnTo>
                <a:lnTo>
                  <a:pt x="81002" y="37839"/>
                </a:lnTo>
                <a:lnTo>
                  <a:pt x="68603" y="38561"/>
                </a:lnTo>
                <a:lnTo>
                  <a:pt x="37238" y="42013"/>
                </a:lnTo>
                <a:lnTo>
                  <a:pt x="33712" y="43249"/>
                </a:lnTo>
                <a:lnTo>
                  <a:pt x="27255" y="47162"/>
                </a:lnTo>
                <a:lnTo>
                  <a:pt x="21209" y="54616"/>
                </a:lnTo>
                <a:lnTo>
                  <a:pt x="18263" y="59270"/>
                </a:lnTo>
                <a:lnTo>
                  <a:pt x="15348" y="65232"/>
                </a:lnTo>
                <a:lnTo>
                  <a:pt x="12451" y="72063"/>
                </a:lnTo>
                <a:lnTo>
                  <a:pt x="9567" y="79474"/>
                </a:lnTo>
                <a:lnTo>
                  <a:pt x="6692" y="92036"/>
                </a:lnTo>
                <a:lnTo>
                  <a:pt x="3823" y="108030"/>
                </a:lnTo>
                <a:lnTo>
                  <a:pt x="958" y="126312"/>
                </a:lnTo>
                <a:lnTo>
                  <a:pt x="0" y="141358"/>
                </a:lnTo>
                <a:lnTo>
                  <a:pt x="314" y="154246"/>
                </a:lnTo>
                <a:lnTo>
                  <a:pt x="2251" y="174282"/>
                </a:lnTo>
                <a:lnTo>
                  <a:pt x="3112" y="186361"/>
                </a:lnTo>
                <a:lnTo>
                  <a:pt x="4293" y="189963"/>
                </a:lnTo>
                <a:lnTo>
                  <a:pt x="6034" y="192365"/>
                </a:lnTo>
                <a:lnTo>
                  <a:pt x="8147" y="193966"/>
                </a:lnTo>
                <a:lnTo>
                  <a:pt x="10508" y="194081"/>
                </a:lnTo>
                <a:lnTo>
                  <a:pt x="13034" y="193205"/>
                </a:lnTo>
                <a:lnTo>
                  <a:pt x="15671" y="191668"/>
                </a:lnTo>
                <a:lnTo>
                  <a:pt x="21141" y="189961"/>
                </a:lnTo>
                <a:lnTo>
                  <a:pt x="23933" y="189506"/>
                </a:lnTo>
                <a:lnTo>
                  <a:pt x="28652" y="187297"/>
                </a:lnTo>
                <a:lnTo>
                  <a:pt x="34656" y="183920"/>
                </a:lnTo>
                <a:lnTo>
                  <a:pt x="41515" y="179764"/>
                </a:lnTo>
                <a:lnTo>
                  <a:pt x="47994" y="175088"/>
                </a:lnTo>
                <a:lnTo>
                  <a:pt x="54217" y="170065"/>
                </a:lnTo>
                <a:lnTo>
                  <a:pt x="60272" y="164812"/>
                </a:lnTo>
                <a:lnTo>
                  <a:pt x="65260" y="159405"/>
                </a:lnTo>
                <a:lnTo>
                  <a:pt x="69538" y="153895"/>
                </a:lnTo>
                <a:lnTo>
                  <a:pt x="73343" y="148317"/>
                </a:lnTo>
                <a:lnTo>
                  <a:pt x="77784" y="143645"/>
                </a:lnTo>
                <a:lnTo>
                  <a:pt x="82650" y="139579"/>
                </a:lnTo>
                <a:lnTo>
                  <a:pt x="87799" y="135915"/>
                </a:lnTo>
                <a:lnTo>
                  <a:pt x="95042" y="131567"/>
                </a:lnTo>
                <a:lnTo>
                  <a:pt x="103681" y="126764"/>
                </a:lnTo>
                <a:lnTo>
                  <a:pt x="128962" y="113442"/>
                </a:lnTo>
                <a:lnTo>
                  <a:pt x="154571" y="100408"/>
                </a:lnTo>
                <a:lnTo>
                  <a:pt x="160511" y="98371"/>
                </a:lnTo>
                <a:lnTo>
                  <a:pt x="166377" y="97013"/>
                </a:lnTo>
                <a:lnTo>
                  <a:pt x="172192" y="96108"/>
                </a:lnTo>
                <a:lnTo>
                  <a:pt x="177021" y="96457"/>
                </a:lnTo>
                <a:lnTo>
                  <a:pt x="181193" y="97642"/>
                </a:lnTo>
                <a:lnTo>
                  <a:pt x="184927" y="99385"/>
                </a:lnTo>
                <a:lnTo>
                  <a:pt x="189321" y="100546"/>
                </a:lnTo>
                <a:lnTo>
                  <a:pt x="194156" y="101321"/>
                </a:lnTo>
                <a:lnTo>
                  <a:pt x="199284" y="101837"/>
                </a:lnTo>
                <a:lnTo>
                  <a:pt x="203655" y="103134"/>
                </a:lnTo>
                <a:lnTo>
                  <a:pt x="211052" y="107115"/>
                </a:lnTo>
                <a:lnTo>
                  <a:pt x="217514" y="112059"/>
                </a:lnTo>
                <a:lnTo>
                  <a:pt x="223562" y="117432"/>
                </a:lnTo>
                <a:lnTo>
                  <a:pt x="229424" y="122994"/>
                </a:lnTo>
                <a:lnTo>
                  <a:pt x="235205" y="131182"/>
                </a:lnTo>
                <a:lnTo>
                  <a:pt x="240949" y="140218"/>
                </a:lnTo>
                <a:lnTo>
                  <a:pt x="246677" y="147409"/>
                </a:lnTo>
                <a:lnTo>
                  <a:pt x="248586" y="151613"/>
                </a:lnTo>
                <a:lnTo>
                  <a:pt x="249858" y="156320"/>
                </a:lnTo>
                <a:lnTo>
                  <a:pt x="250706" y="161363"/>
                </a:lnTo>
                <a:lnTo>
                  <a:pt x="250319" y="166631"/>
                </a:lnTo>
                <a:lnTo>
                  <a:pt x="249109" y="172047"/>
                </a:lnTo>
                <a:lnTo>
                  <a:pt x="247349" y="177564"/>
                </a:lnTo>
                <a:lnTo>
                  <a:pt x="245224" y="183146"/>
                </a:lnTo>
                <a:lnTo>
                  <a:pt x="242854" y="188772"/>
                </a:lnTo>
                <a:lnTo>
                  <a:pt x="240322" y="194428"/>
                </a:lnTo>
                <a:lnTo>
                  <a:pt x="227657" y="225143"/>
                </a:lnTo>
                <a:lnTo>
                  <a:pt x="221618" y="234867"/>
                </a:lnTo>
                <a:lnTo>
                  <a:pt x="214735" y="243256"/>
                </a:lnTo>
                <a:lnTo>
                  <a:pt x="207287" y="250753"/>
                </a:lnTo>
                <a:lnTo>
                  <a:pt x="201371" y="257656"/>
                </a:lnTo>
                <a:lnTo>
                  <a:pt x="196474" y="264163"/>
                </a:lnTo>
                <a:lnTo>
                  <a:pt x="192257" y="270406"/>
                </a:lnTo>
                <a:lnTo>
                  <a:pt x="187541" y="275521"/>
                </a:lnTo>
                <a:lnTo>
                  <a:pt x="182491" y="279884"/>
                </a:lnTo>
                <a:lnTo>
                  <a:pt x="177220" y="283744"/>
                </a:lnTo>
                <a:lnTo>
                  <a:pt x="171801" y="287270"/>
                </a:lnTo>
                <a:lnTo>
                  <a:pt x="166283" y="290574"/>
                </a:lnTo>
                <a:lnTo>
                  <a:pt x="160700" y="293728"/>
                </a:lnTo>
                <a:lnTo>
                  <a:pt x="151956" y="297234"/>
                </a:lnTo>
                <a:lnTo>
                  <a:pt x="143942" y="299744"/>
                </a:lnTo>
                <a:lnTo>
                  <a:pt x="139138" y="301747"/>
                </a:lnTo>
                <a:lnTo>
                  <a:pt x="134030" y="304034"/>
                </a:lnTo>
                <a:lnTo>
                  <a:pt x="128720" y="305560"/>
                </a:lnTo>
                <a:lnTo>
                  <a:pt x="123275" y="306577"/>
                </a:lnTo>
                <a:lnTo>
                  <a:pt x="117740" y="307254"/>
                </a:lnTo>
                <a:lnTo>
                  <a:pt x="110240" y="307706"/>
                </a:lnTo>
                <a:lnTo>
                  <a:pt x="101430" y="308008"/>
                </a:lnTo>
                <a:lnTo>
                  <a:pt x="29518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03"/>
          <p:cNvSpPr/>
          <p:nvPr/>
        </p:nvSpPr>
        <p:spPr>
          <a:xfrm>
            <a:off x="4478216" y="5152566"/>
            <a:ext cx="238169" cy="332491"/>
          </a:xfrm>
          <a:custGeom>
            <a:avLst/>
            <a:gdLst/>
            <a:ahLst/>
            <a:cxnLst/>
            <a:rect l="0" t="0" r="0" b="0"/>
            <a:pathLst>
              <a:path w="238169" h="332491">
                <a:moveTo>
                  <a:pt x="128074" y="16651"/>
                </a:moveTo>
                <a:lnTo>
                  <a:pt x="109871" y="21202"/>
                </a:lnTo>
                <a:lnTo>
                  <a:pt x="103556" y="23495"/>
                </a:lnTo>
                <a:lnTo>
                  <a:pt x="98393" y="25976"/>
                </a:lnTo>
                <a:lnTo>
                  <a:pt x="93999" y="28583"/>
                </a:lnTo>
                <a:lnTo>
                  <a:pt x="86577" y="36559"/>
                </a:lnTo>
                <a:lnTo>
                  <a:pt x="79150" y="46454"/>
                </a:lnTo>
                <a:lnTo>
                  <a:pt x="74503" y="51760"/>
                </a:lnTo>
                <a:lnTo>
                  <a:pt x="69500" y="57202"/>
                </a:lnTo>
                <a:lnTo>
                  <a:pt x="64259" y="65593"/>
                </a:lnTo>
                <a:lnTo>
                  <a:pt x="58861" y="75948"/>
                </a:lnTo>
                <a:lnTo>
                  <a:pt x="53357" y="87616"/>
                </a:lnTo>
                <a:lnTo>
                  <a:pt x="47782" y="97298"/>
                </a:lnTo>
                <a:lnTo>
                  <a:pt x="42161" y="105658"/>
                </a:lnTo>
                <a:lnTo>
                  <a:pt x="36509" y="113137"/>
                </a:lnTo>
                <a:lnTo>
                  <a:pt x="31788" y="120980"/>
                </a:lnTo>
                <a:lnTo>
                  <a:pt x="27688" y="129066"/>
                </a:lnTo>
                <a:lnTo>
                  <a:pt x="20593" y="144719"/>
                </a:lnTo>
                <a:lnTo>
                  <a:pt x="11243" y="164240"/>
                </a:lnTo>
                <a:lnTo>
                  <a:pt x="5347" y="176226"/>
                </a:lnTo>
                <a:lnTo>
                  <a:pt x="3393" y="182089"/>
                </a:lnTo>
                <a:lnTo>
                  <a:pt x="2091" y="187903"/>
                </a:lnTo>
                <a:lnTo>
                  <a:pt x="1222" y="193684"/>
                </a:lnTo>
                <a:lnTo>
                  <a:pt x="643" y="199444"/>
                </a:lnTo>
                <a:lnTo>
                  <a:pt x="258" y="205187"/>
                </a:lnTo>
                <a:lnTo>
                  <a:pt x="0" y="210922"/>
                </a:lnTo>
                <a:lnTo>
                  <a:pt x="781" y="218555"/>
                </a:lnTo>
                <a:lnTo>
                  <a:pt x="2255" y="227454"/>
                </a:lnTo>
                <a:lnTo>
                  <a:pt x="4189" y="237196"/>
                </a:lnTo>
                <a:lnTo>
                  <a:pt x="5479" y="245596"/>
                </a:lnTo>
                <a:lnTo>
                  <a:pt x="6339" y="253101"/>
                </a:lnTo>
                <a:lnTo>
                  <a:pt x="6912" y="260010"/>
                </a:lnTo>
                <a:lnTo>
                  <a:pt x="10089" y="270225"/>
                </a:lnTo>
                <a:lnTo>
                  <a:pt x="14676" y="278893"/>
                </a:lnTo>
                <a:lnTo>
                  <a:pt x="19890" y="289095"/>
                </a:lnTo>
                <a:lnTo>
                  <a:pt x="25382" y="297440"/>
                </a:lnTo>
                <a:lnTo>
                  <a:pt x="28180" y="300999"/>
                </a:lnTo>
                <a:lnTo>
                  <a:pt x="31950" y="304324"/>
                </a:lnTo>
                <a:lnTo>
                  <a:pt x="36369" y="307493"/>
                </a:lnTo>
                <a:lnTo>
                  <a:pt x="41219" y="310558"/>
                </a:lnTo>
                <a:lnTo>
                  <a:pt x="45406" y="313554"/>
                </a:lnTo>
                <a:lnTo>
                  <a:pt x="52597" y="319423"/>
                </a:lnTo>
                <a:lnTo>
                  <a:pt x="56801" y="321369"/>
                </a:lnTo>
                <a:lnTo>
                  <a:pt x="61508" y="322666"/>
                </a:lnTo>
                <a:lnTo>
                  <a:pt x="66552" y="323531"/>
                </a:lnTo>
                <a:lnTo>
                  <a:pt x="70867" y="325060"/>
                </a:lnTo>
                <a:lnTo>
                  <a:pt x="78201" y="329299"/>
                </a:lnTo>
                <a:lnTo>
                  <a:pt x="82443" y="330811"/>
                </a:lnTo>
                <a:lnTo>
                  <a:pt x="87176" y="331819"/>
                </a:lnTo>
                <a:lnTo>
                  <a:pt x="92236" y="332490"/>
                </a:lnTo>
                <a:lnTo>
                  <a:pt x="97514" y="331986"/>
                </a:lnTo>
                <a:lnTo>
                  <a:pt x="102938" y="330696"/>
                </a:lnTo>
                <a:lnTo>
                  <a:pt x="108459" y="328885"/>
                </a:lnTo>
                <a:lnTo>
                  <a:pt x="114045" y="326725"/>
                </a:lnTo>
                <a:lnTo>
                  <a:pt x="119674" y="324332"/>
                </a:lnTo>
                <a:lnTo>
                  <a:pt x="125331" y="321784"/>
                </a:lnTo>
                <a:lnTo>
                  <a:pt x="130055" y="320086"/>
                </a:lnTo>
                <a:lnTo>
                  <a:pt x="134157" y="318953"/>
                </a:lnTo>
                <a:lnTo>
                  <a:pt x="137844" y="318198"/>
                </a:lnTo>
                <a:lnTo>
                  <a:pt x="144481" y="314820"/>
                </a:lnTo>
                <a:lnTo>
                  <a:pt x="151558" y="309190"/>
                </a:lnTo>
                <a:lnTo>
                  <a:pt x="156113" y="305022"/>
                </a:lnTo>
                <a:lnTo>
                  <a:pt x="169084" y="292595"/>
                </a:lnTo>
                <a:lnTo>
                  <a:pt x="186551" y="275311"/>
                </a:lnTo>
                <a:lnTo>
                  <a:pt x="189919" y="270054"/>
                </a:lnTo>
                <a:lnTo>
                  <a:pt x="192164" y="264644"/>
                </a:lnTo>
                <a:lnTo>
                  <a:pt x="193660" y="259132"/>
                </a:lnTo>
                <a:lnTo>
                  <a:pt x="196563" y="253552"/>
                </a:lnTo>
                <a:lnTo>
                  <a:pt x="200403" y="247928"/>
                </a:lnTo>
                <a:lnTo>
                  <a:pt x="204868" y="242273"/>
                </a:lnTo>
                <a:lnTo>
                  <a:pt x="208797" y="234693"/>
                </a:lnTo>
                <a:lnTo>
                  <a:pt x="212370" y="225830"/>
                </a:lnTo>
                <a:lnTo>
                  <a:pt x="215703" y="216111"/>
                </a:lnTo>
                <a:lnTo>
                  <a:pt x="218879" y="204869"/>
                </a:lnTo>
                <a:lnTo>
                  <a:pt x="221948" y="192613"/>
                </a:lnTo>
                <a:lnTo>
                  <a:pt x="224946" y="179679"/>
                </a:lnTo>
                <a:lnTo>
                  <a:pt x="226946" y="168199"/>
                </a:lnTo>
                <a:lnTo>
                  <a:pt x="228278" y="157688"/>
                </a:lnTo>
                <a:lnTo>
                  <a:pt x="229167" y="147823"/>
                </a:lnTo>
                <a:lnTo>
                  <a:pt x="230711" y="139341"/>
                </a:lnTo>
                <a:lnTo>
                  <a:pt x="232694" y="131782"/>
                </a:lnTo>
                <a:lnTo>
                  <a:pt x="234968" y="124838"/>
                </a:lnTo>
                <a:lnTo>
                  <a:pt x="236484" y="118303"/>
                </a:lnTo>
                <a:lnTo>
                  <a:pt x="237495" y="112042"/>
                </a:lnTo>
                <a:lnTo>
                  <a:pt x="238168" y="105962"/>
                </a:lnTo>
                <a:lnTo>
                  <a:pt x="237665" y="98099"/>
                </a:lnTo>
                <a:lnTo>
                  <a:pt x="236377" y="89048"/>
                </a:lnTo>
                <a:lnTo>
                  <a:pt x="234566" y="79203"/>
                </a:lnTo>
                <a:lnTo>
                  <a:pt x="232406" y="70735"/>
                </a:lnTo>
                <a:lnTo>
                  <a:pt x="230014" y="63185"/>
                </a:lnTo>
                <a:lnTo>
                  <a:pt x="224815" y="48763"/>
                </a:lnTo>
                <a:lnTo>
                  <a:pt x="219329" y="32827"/>
                </a:lnTo>
                <a:lnTo>
                  <a:pt x="216533" y="27436"/>
                </a:lnTo>
                <a:lnTo>
                  <a:pt x="213717" y="23841"/>
                </a:lnTo>
                <a:lnTo>
                  <a:pt x="207094" y="18894"/>
                </a:lnTo>
                <a:lnTo>
                  <a:pt x="202662" y="16241"/>
                </a:lnTo>
                <a:lnTo>
                  <a:pt x="197802" y="13520"/>
                </a:lnTo>
                <a:lnTo>
                  <a:pt x="193609" y="10754"/>
                </a:lnTo>
                <a:lnTo>
                  <a:pt x="186410" y="5140"/>
                </a:lnTo>
                <a:lnTo>
                  <a:pt x="182204" y="3262"/>
                </a:lnTo>
                <a:lnTo>
                  <a:pt x="177496" y="2010"/>
                </a:lnTo>
                <a:lnTo>
                  <a:pt x="172452" y="1176"/>
                </a:lnTo>
                <a:lnTo>
                  <a:pt x="166232" y="619"/>
                </a:lnTo>
                <a:lnTo>
                  <a:pt x="159227" y="248"/>
                </a:lnTo>
                <a:lnTo>
                  <a:pt x="151700" y="0"/>
                </a:lnTo>
                <a:lnTo>
                  <a:pt x="145730" y="788"/>
                </a:lnTo>
                <a:lnTo>
                  <a:pt x="140797" y="2266"/>
                </a:lnTo>
                <a:lnTo>
                  <a:pt x="128074" y="80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04"/>
          <p:cNvSpPr/>
          <p:nvPr/>
        </p:nvSpPr>
        <p:spPr>
          <a:xfrm>
            <a:off x="3414712" y="5615021"/>
            <a:ext cx="1457326" cy="68547"/>
          </a:xfrm>
          <a:custGeom>
            <a:avLst/>
            <a:gdLst/>
            <a:ahLst/>
            <a:cxnLst/>
            <a:rect l="0" t="0" r="0" b="0"/>
            <a:pathLst>
              <a:path w="1457326" h="68547">
                <a:moveTo>
                  <a:pt x="0" y="59974"/>
                </a:moveTo>
                <a:lnTo>
                  <a:pt x="4550" y="55423"/>
                </a:lnTo>
                <a:lnTo>
                  <a:pt x="7796" y="54082"/>
                </a:lnTo>
                <a:lnTo>
                  <a:pt x="16482" y="52593"/>
                </a:lnTo>
                <a:lnTo>
                  <a:pt x="49187" y="50684"/>
                </a:lnTo>
                <a:lnTo>
                  <a:pt x="98500" y="45580"/>
                </a:lnTo>
                <a:lnTo>
                  <a:pt x="122835" y="44051"/>
                </a:lnTo>
                <a:lnTo>
                  <a:pt x="133325" y="42691"/>
                </a:lnTo>
                <a:lnTo>
                  <a:pt x="143176" y="40832"/>
                </a:lnTo>
                <a:lnTo>
                  <a:pt x="184069" y="31004"/>
                </a:lnTo>
                <a:lnTo>
                  <a:pt x="198912" y="29230"/>
                </a:lnTo>
                <a:lnTo>
                  <a:pt x="235726" y="27260"/>
                </a:lnTo>
                <a:lnTo>
                  <a:pt x="252400" y="25783"/>
                </a:lnTo>
                <a:lnTo>
                  <a:pt x="267327" y="23844"/>
                </a:lnTo>
                <a:lnTo>
                  <a:pt x="281088" y="21600"/>
                </a:lnTo>
                <a:lnTo>
                  <a:pt x="319238" y="16567"/>
                </a:lnTo>
                <a:lnTo>
                  <a:pt x="341413" y="13890"/>
                </a:lnTo>
                <a:lnTo>
                  <a:pt x="360959" y="12106"/>
                </a:lnTo>
                <a:lnTo>
                  <a:pt x="395376" y="10125"/>
                </a:lnTo>
                <a:lnTo>
                  <a:pt x="412174" y="8643"/>
                </a:lnTo>
                <a:lnTo>
                  <a:pt x="429088" y="6704"/>
                </a:lnTo>
                <a:lnTo>
                  <a:pt x="446079" y="4458"/>
                </a:lnTo>
                <a:lnTo>
                  <a:pt x="462168" y="2960"/>
                </a:lnTo>
                <a:lnTo>
                  <a:pt x="492746" y="1297"/>
                </a:lnTo>
                <a:lnTo>
                  <a:pt x="537451" y="558"/>
                </a:lnTo>
                <a:lnTo>
                  <a:pt x="883426" y="0"/>
                </a:lnTo>
                <a:lnTo>
                  <a:pt x="915658" y="942"/>
                </a:lnTo>
                <a:lnTo>
                  <a:pt x="946671" y="2522"/>
                </a:lnTo>
                <a:lnTo>
                  <a:pt x="1038368" y="9296"/>
                </a:lnTo>
                <a:lnTo>
                  <a:pt x="1069435" y="11901"/>
                </a:lnTo>
                <a:lnTo>
                  <a:pt x="1094909" y="14590"/>
                </a:lnTo>
                <a:lnTo>
                  <a:pt x="1116654" y="17335"/>
                </a:lnTo>
                <a:lnTo>
                  <a:pt x="1157326" y="22926"/>
                </a:lnTo>
                <a:lnTo>
                  <a:pt x="1203977" y="28586"/>
                </a:lnTo>
                <a:lnTo>
                  <a:pt x="1223656" y="31428"/>
                </a:lnTo>
                <a:lnTo>
                  <a:pt x="1240586" y="34276"/>
                </a:lnTo>
                <a:lnTo>
                  <a:pt x="1255682" y="37127"/>
                </a:lnTo>
                <a:lnTo>
                  <a:pt x="1292776" y="42834"/>
                </a:lnTo>
                <a:lnTo>
                  <a:pt x="1351420" y="51403"/>
                </a:lnTo>
                <a:lnTo>
                  <a:pt x="1369576" y="54260"/>
                </a:lnTo>
                <a:lnTo>
                  <a:pt x="1384539" y="57117"/>
                </a:lnTo>
                <a:lnTo>
                  <a:pt x="1397371" y="59974"/>
                </a:lnTo>
                <a:lnTo>
                  <a:pt x="1408783" y="62832"/>
                </a:lnTo>
                <a:lnTo>
                  <a:pt x="1418296" y="64736"/>
                </a:lnTo>
                <a:lnTo>
                  <a:pt x="1433946" y="66853"/>
                </a:lnTo>
                <a:lnTo>
                  <a:pt x="1457325" y="685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05"/>
          <p:cNvSpPr/>
          <p:nvPr/>
        </p:nvSpPr>
        <p:spPr>
          <a:xfrm>
            <a:off x="3690486" y="5770648"/>
            <a:ext cx="307157" cy="391588"/>
          </a:xfrm>
          <a:custGeom>
            <a:avLst/>
            <a:gdLst/>
            <a:ahLst/>
            <a:cxnLst/>
            <a:rect l="0" t="0" r="0" b="0"/>
            <a:pathLst>
              <a:path w="307157" h="391588">
                <a:moveTo>
                  <a:pt x="41409" y="92942"/>
                </a:moveTo>
                <a:lnTo>
                  <a:pt x="45959" y="79289"/>
                </a:lnTo>
                <a:lnTo>
                  <a:pt x="49205" y="72410"/>
                </a:lnTo>
                <a:lnTo>
                  <a:pt x="53274" y="64966"/>
                </a:lnTo>
                <a:lnTo>
                  <a:pt x="57891" y="57147"/>
                </a:lnTo>
                <a:lnTo>
                  <a:pt x="60969" y="50028"/>
                </a:lnTo>
                <a:lnTo>
                  <a:pt x="63022" y="43378"/>
                </a:lnTo>
                <a:lnTo>
                  <a:pt x="64389" y="37039"/>
                </a:lnTo>
                <a:lnTo>
                  <a:pt x="67207" y="31861"/>
                </a:lnTo>
                <a:lnTo>
                  <a:pt x="75417" y="23567"/>
                </a:lnTo>
                <a:lnTo>
                  <a:pt x="82876" y="16706"/>
                </a:lnTo>
                <a:lnTo>
                  <a:pt x="86198" y="13543"/>
                </a:lnTo>
                <a:lnTo>
                  <a:pt x="90318" y="11434"/>
                </a:lnTo>
                <a:lnTo>
                  <a:pt x="94970" y="10028"/>
                </a:lnTo>
                <a:lnTo>
                  <a:pt x="99977" y="9091"/>
                </a:lnTo>
                <a:lnTo>
                  <a:pt x="103314" y="7514"/>
                </a:lnTo>
                <a:lnTo>
                  <a:pt x="105539" y="5510"/>
                </a:lnTo>
                <a:lnTo>
                  <a:pt x="107022" y="3221"/>
                </a:lnTo>
                <a:lnTo>
                  <a:pt x="108963" y="1696"/>
                </a:lnTo>
                <a:lnTo>
                  <a:pt x="111210" y="678"/>
                </a:lnTo>
                <a:lnTo>
                  <a:pt x="113660" y="0"/>
                </a:lnTo>
                <a:lnTo>
                  <a:pt x="117199" y="501"/>
                </a:lnTo>
                <a:lnTo>
                  <a:pt x="130328" y="4804"/>
                </a:lnTo>
                <a:lnTo>
                  <a:pt x="137443" y="6144"/>
                </a:lnTo>
                <a:lnTo>
                  <a:pt x="143781" y="9280"/>
                </a:lnTo>
                <a:lnTo>
                  <a:pt x="146804" y="11450"/>
                </a:lnTo>
                <a:lnTo>
                  <a:pt x="149772" y="16706"/>
                </a:lnTo>
                <a:lnTo>
                  <a:pt x="152703" y="24020"/>
                </a:lnTo>
                <a:lnTo>
                  <a:pt x="155611" y="32707"/>
                </a:lnTo>
                <a:lnTo>
                  <a:pt x="158500" y="40403"/>
                </a:lnTo>
                <a:lnTo>
                  <a:pt x="161380" y="47438"/>
                </a:lnTo>
                <a:lnTo>
                  <a:pt x="164252" y="54034"/>
                </a:lnTo>
                <a:lnTo>
                  <a:pt x="166166" y="64145"/>
                </a:lnTo>
                <a:lnTo>
                  <a:pt x="167443" y="76602"/>
                </a:lnTo>
                <a:lnTo>
                  <a:pt x="168862" y="102824"/>
                </a:lnTo>
                <a:lnTo>
                  <a:pt x="169492" y="124004"/>
                </a:lnTo>
                <a:lnTo>
                  <a:pt x="168707" y="133652"/>
                </a:lnTo>
                <a:lnTo>
                  <a:pt x="167232" y="142942"/>
                </a:lnTo>
                <a:lnTo>
                  <a:pt x="165296" y="151993"/>
                </a:lnTo>
                <a:lnTo>
                  <a:pt x="153470" y="201137"/>
                </a:lnTo>
                <a:lnTo>
                  <a:pt x="140744" y="247391"/>
                </a:lnTo>
                <a:lnTo>
                  <a:pt x="133349" y="273061"/>
                </a:lnTo>
                <a:lnTo>
                  <a:pt x="126515" y="292078"/>
                </a:lnTo>
                <a:lnTo>
                  <a:pt x="120054" y="306662"/>
                </a:lnTo>
                <a:lnTo>
                  <a:pt x="104398" y="336289"/>
                </a:lnTo>
                <a:lnTo>
                  <a:pt x="100546" y="343755"/>
                </a:lnTo>
                <a:lnTo>
                  <a:pt x="96074" y="350638"/>
                </a:lnTo>
                <a:lnTo>
                  <a:pt x="91187" y="357132"/>
                </a:lnTo>
                <a:lnTo>
                  <a:pt x="81630" y="368474"/>
                </a:lnTo>
                <a:lnTo>
                  <a:pt x="74207" y="376691"/>
                </a:lnTo>
                <a:lnTo>
                  <a:pt x="70894" y="379263"/>
                </a:lnTo>
                <a:lnTo>
                  <a:pt x="61681" y="383835"/>
                </a:lnTo>
                <a:lnTo>
                  <a:pt x="55816" y="388280"/>
                </a:lnTo>
                <a:lnTo>
                  <a:pt x="51966" y="389846"/>
                </a:lnTo>
                <a:lnTo>
                  <a:pt x="42608" y="391587"/>
                </a:lnTo>
                <a:lnTo>
                  <a:pt x="38398" y="391099"/>
                </a:lnTo>
                <a:lnTo>
                  <a:pt x="34639" y="389820"/>
                </a:lnTo>
                <a:lnTo>
                  <a:pt x="31181" y="388016"/>
                </a:lnTo>
                <a:lnTo>
                  <a:pt x="22258" y="380931"/>
                </a:lnTo>
                <a:lnTo>
                  <a:pt x="17212" y="376374"/>
                </a:lnTo>
                <a:lnTo>
                  <a:pt x="13847" y="371432"/>
                </a:lnTo>
                <a:lnTo>
                  <a:pt x="10109" y="360860"/>
                </a:lnTo>
                <a:lnTo>
                  <a:pt x="5908" y="349812"/>
                </a:lnTo>
                <a:lnTo>
                  <a:pt x="3454" y="344198"/>
                </a:lnTo>
                <a:lnTo>
                  <a:pt x="1818" y="336646"/>
                </a:lnTo>
                <a:lnTo>
                  <a:pt x="727" y="327801"/>
                </a:lnTo>
                <a:lnTo>
                  <a:pt x="0" y="318095"/>
                </a:lnTo>
                <a:lnTo>
                  <a:pt x="468" y="309718"/>
                </a:lnTo>
                <a:lnTo>
                  <a:pt x="1732" y="302230"/>
                </a:lnTo>
                <a:lnTo>
                  <a:pt x="3528" y="295332"/>
                </a:lnTo>
                <a:lnTo>
                  <a:pt x="6630" y="285971"/>
                </a:lnTo>
                <a:lnTo>
                  <a:pt x="15156" y="262870"/>
                </a:lnTo>
                <a:lnTo>
                  <a:pt x="18192" y="253852"/>
                </a:lnTo>
                <a:lnTo>
                  <a:pt x="20216" y="246888"/>
                </a:lnTo>
                <a:lnTo>
                  <a:pt x="21565" y="241293"/>
                </a:lnTo>
                <a:lnTo>
                  <a:pt x="28144" y="229995"/>
                </a:lnTo>
                <a:lnTo>
                  <a:pt x="36465" y="219577"/>
                </a:lnTo>
                <a:lnTo>
                  <a:pt x="43339" y="211772"/>
                </a:lnTo>
                <a:lnTo>
                  <a:pt x="52109" y="205127"/>
                </a:lnTo>
                <a:lnTo>
                  <a:pt x="57115" y="202022"/>
                </a:lnTo>
                <a:lnTo>
                  <a:pt x="62357" y="199952"/>
                </a:lnTo>
                <a:lnTo>
                  <a:pt x="67757" y="198572"/>
                </a:lnTo>
                <a:lnTo>
                  <a:pt x="73261" y="197652"/>
                </a:lnTo>
                <a:lnTo>
                  <a:pt x="80741" y="197038"/>
                </a:lnTo>
                <a:lnTo>
                  <a:pt x="89538" y="196630"/>
                </a:lnTo>
                <a:lnTo>
                  <a:pt x="108519" y="196175"/>
                </a:lnTo>
                <a:lnTo>
                  <a:pt x="126481" y="195973"/>
                </a:lnTo>
                <a:lnTo>
                  <a:pt x="134318" y="196872"/>
                </a:lnTo>
                <a:lnTo>
                  <a:pt x="141448" y="198424"/>
                </a:lnTo>
                <a:lnTo>
                  <a:pt x="148107" y="200410"/>
                </a:lnTo>
                <a:lnTo>
                  <a:pt x="154451" y="202687"/>
                </a:lnTo>
                <a:lnTo>
                  <a:pt x="160585" y="205158"/>
                </a:lnTo>
                <a:lnTo>
                  <a:pt x="166579" y="207758"/>
                </a:lnTo>
                <a:lnTo>
                  <a:pt x="188480" y="218266"/>
                </a:lnTo>
                <a:lnTo>
                  <a:pt x="230903" y="239194"/>
                </a:lnTo>
                <a:lnTo>
                  <a:pt x="239176" y="242831"/>
                </a:lnTo>
                <a:lnTo>
                  <a:pt x="247548" y="246207"/>
                </a:lnTo>
                <a:lnTo>
                  <a:pt x="255988" y="249412"/>
                </a:lnTo>
                <a:lnTo>
                  <a:pt x="263519" y="251547"/>
                </a:lnTo>
                <a:lnTo>
                  <a:pt x="270445" y="252971"/>
                </a:lnTo>
                <a:lnTo>
                  <a:pt x="276967" y="253921"/>
                </a:lnTo>
                <a:lnTo>
                  <a:pt x="282267" y="254553"/>
                </a:lnTo>
                <a:lnTo>
                  <a:pt x="290697" y="255257"/>
                </a:lnTo>
                <a:lnTo>
                  <a:pt x="297618" y="255569"/>
                </a:lnTo>
                <a:lnTo>
                  <a:pt x="307156" y="2558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306"/>
          <p:cNvSpPr/>
          <p:nvPr/>
        </p:nvSpPr>
        <p:spPr>
          <a:xfrm>
            <a:off x="4023510" y="5765402"/>
            <a:ext cx="265598" cy="397753"/>
          </a:xfrm>
          <a:custGeom>
            <a:avLst/>
            <a:gdLst/>
            <a:ahLst/>
            <a:cxnLst/>
            <a:rect l="0" t="0" r="0" b="0"/>
            <a:pathLst>
              <a:path w="265598" h="397753">
                <a:moveTo>
                  <a:pt x="265597" y="12463"/>
                </a:moveTo>
                <a:lnTo>
                  <a:pt x="247394" y="17014"/>
                </a:lnTo>
                <a:lnTo>
                  <a:pt x="240127" y="18354"/>
                </a:lnTo>
                <a:lnTo>
                  <a:pt x="233377" y="19248"/>
                </a:lnTo>
                <a:lnTo>
                  <a:pt x="226972" y="19844"/>
                </a:lnTo>
                <a:lnTo>
                  <a:pt x="221749" y="20241"/>
                </a:lnTo>
                <a:lnTo>
                  <a:pt x="217316" y="20506"/>
                </a:lnTo>
                <a:lnTo>
                  <a:pt x="213407" y="20682"/>
                </a:lnTo>
                <a:lnTo>
                  <a:pt x="209849" y="21752"/>
                </a:lnTo>
                <a:lnTo>
                  <a:pt x="203355" y="25482"/>
                </a:lnTo>
                <a:lnTo>
                  <a:pt x="199338" y="26857"/>
                </a:lnTo>
                <a:lnTo>
                  <a:pt x="194754" y="27774"/>
                </a:lnTo>
                <a:lnTo>
                  <a:pt x="189793" y="28385"/>
                </a:lnTo>
                <a:lnTo>
                  <a:pt x="184581" y="27840"/>
                </a:lnTo>
                <a:lnTo>
                  <a:pt x="179202" y="26524"/>
                </a:lnTo>
                <a:lnTo>
                  <a:pt x="173710" y="24694"/>
                </a:lnTo>
                <a:lnTo>
                  <a:pt x="168144" y="23475"/>
                </a:lnTo>
                <a:lnTo>
                  <a:pt x="162528" y="22662"/>
                </a:lnTo>
                <a:lnTo>
                  <a:pt x="156879" y="22119"/>
                </a:lnTo>
                <a:lnTo>
                  <a:pt x="150256" y="20806"/>
                </a:lnTo>
                <a:lnTo>
                  <a:pt x="142983" y="18977"/>
                </a:lnTo>
                <a:lnTo>
                  <a:pt x="135277" y="16806"/>
                </a:lnTo>
                <a:lnTo>
                  <a:pt x="125377" y="14405"/>
                </a:lnTo>
                <a:lnTo>
                  <a:pt x="101677" y="9199"/>
                </a:lnTo>
                <a:lnTo>
                  <a:pt x="90595" y="6477"/>
                </a:lnTo>
                <a:lnTo>
                  <a:pt x="80349" y="3710"/>
                </a:lnTo>
                <a:lnTo>
                  <a:pt x="70661" y="913"/>
                </a:lnTo>
                <a:lnTo>
                  <a:pt x="62297" y="0"/>
                </a:lnTo>
                <a:lnTo>
                  <a:pt x="54816" y="344"/>
                </a:lnTo>
                <a:lnTo>
                  <a:pt x="47924" y="1526"/>
                </a:lnTo>
                <a:lnTo>
                  <a:pt x="42377" y="3267"/>
                </a:lnTo>
                <a:lnTo>
                  <a:pt x="37726" y="5380"/>
                </a:lnTo>
                <a:lnTo>
                  <a:pt x="33673" y="7740"/>
                </a:lnTo>
                <a:lnTo>
                  <a:pt x="30018" y="13125"/>
                </a:lnTo>
                <a:lnTo>
                  <a:pt x="26629" y="20524"/>
                </a:lnTo>
                <a:lnTo>
                  <a:pt x="20324" y="37953"/>
                </a:lnTo>
                <a:lnTo>
                  <a:pt x="5627" y="81013"/>
                </a:lnTo>
                <a:lnTo>
                  <a:pt x="3701" y="89595"/>
                </a:lnTo>
                <a:lnTo>
                  <a:pt x="2417" y="98174"/>
                </a:lnTo>
                <a:lnTo>
                  <a:pt x="1562" y="106751"/>
                </a:lnTo>
                <a:lnTo>
                  <a:pt x="991" y="117232"/>
                </a:lnTo>
                <a:lnTo>
                  <a:pt x="357" y="141576"/>
                </a:lnTo>
                <a:lnTo>
                  <a:pt x="0" y="177507"/>
                </a:lnTo>
                <a:lnTo>
                  <a:pt x="902" y="185357"/>
                </a:lnTo>
                <a:lnTo>
                  <a:pt x="2456" y="190591"/>
                </a:lnTo>
                <a:lnTo>
                  <a:pt x="4445" y="194080"/>
                </a:lnTo>
                <a:lnTo>
                  <a:pt x="6723" y="196406"/>
                </a:lnTo>
                <a:lnTo>
                  <a:pt x="9194" y="197956"/>
                </a:lnTo>
                <a:lnTo>
                  <a:pt x="11795" y="198990"/>
                </a:lnTo>
                <a:lnTo>
                  <a:pt x="14480" y="198726"/>
                </a:lnTo>
                <a:lnTo>
                  <a:pt x="17223" y="197599"/>
                </a:lnTo>
                <a:lnTo>
                  <a:pt x="20005" y="195894"/>
                </a:lnTo>
                <a:lnTo>
                  <a:pt x="28175" y="186380"/>
                </a:lnTo>
                <a:lnTo>
                  <a:pt x="33020" y="179843"/>
                </a:lnTo>
                <a:lnTo>
                  <a:pt x="40945" y="170039"/>
                </a:lnTo>
                <a:lnTo>
                  <a:pt x="48594" y="161554"/>
                </a:lnTo>
                <a:lnTo>
                  <a:pt x="63611" y="146067"/>
                </a:lnTo>
                <a:lnTo>
                  <a:pt x="86856" y="122649"/>
                </a:lnTo>
                <a:lnTo>
                  <a:pt x="91192" y="119258"/>
                </a:lnTo>
                <a:lnTo>
                  <a:pt x="95987" y="116044"/>
                </a:lnTo>
                <a:lnTo>
                  <a:pt x="101089" y="112949"/>
                </a:lnTo>
                <a:lnTo>
                  <a:pt x="106395" y="110886"/>
                </a:lnTo>
                <a:lnTo>
                  <a:pt x="111837" y="109511"/>
                </a:lnTo>
                <a:lnTo>
                  <a:pt x="117370" y="108594"/>
                </a:lnTo>
                <a:lnTo>
                  <a:pt x="122012" y="107983"/>
                </a:lnTo>
                <a:lnTo>
                  <a:pt x="129709" y="107304"/>
                </a:lnTo>
                <a:lnTo>
                  <a:pt x="134047" y="107123"/>
                </a:lnTo>
                <a:lnTo>
                  <a:pt x="143948" y="106921"/>
                </a:lnTo>
                <a:lnTo>
                  <a:pt x="148303" y="107820"/>
                </a:lnTo>
                <a:lnTo>
                  <a:pt x="155681" y="111359"/>
                </a:lnTo>
                <a:lnTo>
                  <a:pt x="159935" y="115541"/>
                </a:lnTo>
                <a:lnTo>
                  <a:pt x="164675" y="121186"/>
                </a:lnTo>
                <a:lnTo>
                  <a:pt x="169741" y="127808"/>
                </a:lnTo>
                <a:lnTo>
                  <a:pt x="174070" y="134127"/>
                </a:lnTo>
                <a:lnTo>
                  <a:pt x="181421" y="146228"/>
                </a:lnTo>
                <a:lnTo>
                  <a:pt x="183762" y="153075"/>
                </a:lnTo>
                <a:lnTo>
                  <a:pt x="185323" y="160497"/>
                </a:lnTo>
                <a:lnTo>
                  <a:pt x="186364" y="168302"/>
                </a:lnTo>
                <a:lnTo>
                  <a:pt x="192379" y="206592"/>
                </a:lnTo>
                <a:lnTo>
                  <a:pt x="192972" y="218082"/>
                </a:lnTo>
                <a:lnTo>
                  <a:pt x="192416" y="227647"/>
                </a:lnTo>
                <a:lnTo>
                  <a:pt x="191092" y="235929"/>
                </a:lnTo>
                <a:lnTo>
                  <a:pt x="189257" y="245260"/>
                </a:lnTo>
                <a:lnTo>
                  <a:pt x="184678" y="265788"/>
                </a:lnTo>
                <a:lnTo>
                  <a:pt x="182123" y="274692"/>
                </a:lnTo>
                <a:lnTo>
                  <a:pt x="179468" y="282532"/>
                </a:lnTo>
                <a:lnTo>
                  <a:pt x="176745" y="289664"/>
                </a:lnTo>
                <a:lnTo>
                  <a:pt x="174930" y="297276"/>
                </a:lnTo>
                <a:lnTo>
                  <a:pt x="173720" y="305208"/>
                </a:lnTo>
                <a:lnTo>
                  <a:pt x="172913" y="313354"/>
                </a:lnTo>
                <a:lnTo>
                  <a:pt x="171423" y="320689"/>
                </a:lnTo>
                <a:lnTo>
                  <a:pt x="169477" y="327485"/>
                </a:lnTo>
                <a:lnTo>
                  <a:pt x="167227" y="333920"/>
                </a:lnTo>
                <a:lnTo>
                  <a:pt x="159647" y="346150"/>
                </a:lnTo>
                <a:lnTo>
                  <a:pt x="154958" y="352078"/>
                </a:lnTo>
                <a:lnTo>
                  <a:pt x="149929" y="358888"/>
                </a:lnTo>
                <a:lnTo>
                  <a:pt x="139259" y="374075"/>
                </a:lnTo>
                <a:lnTo>
                  <a:pt x="134699" y="379267"/>
                </a:lnTo>
                <a:lnTo>
                  <a:pt x="127093" y="385037"/>
                </a:lnTo>
                <a:lnTo>
                  <a:pt x="120537" y="390141"/>
                </a:lnTo>
                <a:lnTo>
                  <a:pt x="117456" y="392836"/>
                </a:lnTo>
                <a:lnTo>
                  <a:pt x="114449" y="394633"/>
                </a:lnTo>
                <a:lnTo>
                  <a:pt x="108568" y="396628"/>
                </a:lnTo>
                <a:lnTo>
                  <a:pt x="102779" y="397516"/>
                </a:lnTo>
                <a:lnTo>
                  <a:pt x="99901" y="397752"/>
                </a:lnTo>
                <a:lnTo>
                  <a:pt x="97983" y="396957"/>
                </a:lnTo>
                <a:lnTo>
                  <a:pt x="96705" y="395475"/>
                </a:lnTo>
                <a:lnTo>
                  <a:pt x="95852" y="393534"/>
                </a:lnTo>
                <a:lnTo>
                  <a:pt x="94331" y="392241"/>
                </a:lnTo>
                <a:lnTo>
                  <a:pt x="92365" y="391378"/>
                </a:lnTo>
                <a:lnTo>
                  <a:pt x="85574" y="3896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307"/>
          <p:cNvSpPr/>
          <p:nvPr/>
        </p:nvSpPr>
        <p:spPr>
          <a:xfrm>
            <a:off x="4366957" y="5752147"/>
            <a:ext cx="161295" cy="333678"/>
          </a:xfrm>
          <a:custGeom>
            <a:avLst/>
            <a:gdLst/>
            <a:ahLst/>
            <a:cxnLst/>
            <a:rect l="0" t="0" r="0" b="0"/>
            <a:pathLst>
              <a:path w="161295" h="333678">
                <a:moveTo>
                  <a:pt x="7875" y="25718"/>
                </a:moveTo>
                <a:lnTo>
                  <a:pt x="12426" y="34819"/>
                </a:lnTo>
                <a:lnTo>
                  <a:pt x="14660" y="41828"/>
                </a:lnTo>
                <a:lnTo>
                  <a:pt x="15653" y="50023"/>
                </a:lnTo>
                <a:lnTo>
                  <a:pt x="15918" y="56208"/>
                </a:lnTo>
                <a:lnTo>
                  <a:pt x="16094" y="63190"/>
                </a:lnTo>
                <a:lnTo>
                  <a:pt x="14307" y="79274"/>
                </a:lnTo>
                <a:lnTo>
                  <a:pt x="4595" y="147949"/>
                </a:lnTo>
                <a:lnTo>
                  <a:pt x="2831" y="164355"/>
                </a:lnTo>
                <a:lnTo>
                  <a:pt x="1655" y="178150"/>
                </a:lnTo>
                <a:lnTo>
                  <a:pt x="870" y="190205"/>
                </a:lnTo>
                <a:lnTo>
                  <a:pt x="0" y="211218"/>
                </a:lnTo>
                <a:lnTo>
                  <a:pt x="720" y="223679"/>
                </a:lnTo>
                <a:lnTo>
                  <a:pt x="2153" y="237702"/>
                </a:lnTo>
                <a:lnTo>
                  <a:pt x="4060" y="252766"/>
                </a:lnTo>
                <a:lnTo>
                  <a:pt x="7237" y="266618"/>
                </a:lnTo>
                <a:lnTo>
                  <a:pt x="11259" y="279663"/>
                </a:lnTo>
                <a:lnTo>
                  <a:pt x="15846" y="292169"/>
                </a:lnTo>
                <a:lnTo>
                  <a:pt x="19857" y="301460"/>
                </a:lnTo>
                <a:lnTo>
                  <a:pt x="23483" y="308606"/>
                </a:lnTo>
                <a:lnTo>
                  <a:pt x="26853" y="314322"/>
                </a:lnTo>
                <a:lnTo>
                  <a:pt x="31005" y="319085"/>
                </a:lnTo>
                <a:lnTo>
                  <a:pt x="35677" y="323214"/>
                </a:lnTo>
                <a:lnTo>
                  <a:pt x="40697" y="326918"/>
                </a:lnTo>
                <a:lnTo>
                  <a:pt x="44997" y="329388"/>
                </a:lnTo>
                <a:lnTo>
                  <a:pt x="48815" y="331035"/>
                </a:lnTo>
                <a:lnTo>
                  <a:pt x="52313" y="332133"/>
                </a:lnTo>
                <a:lnTo>
                  <a:pt x="56550" y="332864"/>
                </a:lnTo>
                <a:lnTo>
                  <a:pt x="61280" y="333352"/>
                </a:lnTo>
                <a:lnTo>
                  <a:pt x="66339" y="333677"/>
                </a:lnTo>
                <a:lnTo>
                  <a:pt x="70663" y="332942"/>
                </a:lnTo>
                <a:lnTo>
                  <a:pt x="74499" y="331499"/>
                </a:lnTo>
                <a:lnTo>
                  <a:pt x="78008" y="329584"/>
                </a:lnTo>
                <a:lnTo>
                  <a:pt x="92050" y="322339"/>
                </a:lnTo>
                <a:lnTo>
                  <a:pt x="96376" y="319668"/>
                </a:lnTo>
                <a:lnTo>
                  <a:pt x="100214" y="316935"/>
                </a:lnTo>
                <a:lnTo>
                  <a:pt x="103724" y="314159"/>
                </a:lnTo>
                <a:lnTo>
                  <a:pt x="107017" y="310405"/>
                </a:lnTo>
                <a:lnTo>
                  <a:pt x="110165" y="305997"/>
                </a:lnTo>
                <a:lnTo>
                  <a:pt x="113216" y="301153"/>
                </a:lnTo>
                <a:lnTo>
                  <a:pt x="117154" y="296019"/>
                </a:lnTo>
                <a:lnTo>
                  <a:pt x="121686" y="290691"/>
                </a:lnTo>
                <a:lnTo>
                  <a:pt x="126611" y="285234"/>
                </a:lnTo>
                <a:lnTo>
                  <a:pt x="130848" y="276834"/>
                </a:lnTo>
                <a:lnTo>
                  <a:pt x="134624" y="266471"/>
                </a:lnTo>
                <a:lnTo>
                  <a:pt x="142313" y="241304"/>
                </a:lnTo>
                <a:lnTo>
                  <a:pt x="152080" y="211069"/>
                </a:lnTo>
                <a:lnTo>
                  <a:pt x="155447" y="194053"/>
                </a:lnTo>
                <a:lnTo>
                  <a:pt x="157691" y="176041"/>
                </a:lnTo>
                <a:lnTo>
                  <a:pt x="160185" y="143011"/>
                </a:lnTo>
                <a:lnTo>
                  <a:pt x="161294" y="121980"/>
                </a:lnTo>
                <a:lnTo>
                  <a:pt x="160636" y="112753"/>
                </a:lnTo>
                <a:lnTo>
                  <a:pt x="159246" y="103744"/>
                </a:lnTo>
                <a:lnTo>
                  <a:pt x="157367" y="94880"/>
                </a:lnTo>
                <a:lnTo>
                  <a:pt x="155161" y="86113"/>
                </a:lnTo>
                <a:lnTo>
                  <a:pt x="152738" y="77412"/>
                </a:lnTo>
                <a:lnTo>
                  <a:pt x="150170" y="68753"/>
                </a:lnTo>
                <a:lnTo>
                  <a:pt x="145601" y="59170"/>
                </a:lnTo>
                <a:lnTo>
                  <a:pt x="139698" y="48972"/>
                </a:lnTo>
                <a:lnTo>
                  <a:pt x="132904" y="38363"/>
                </a:lnTo>
                <a:lnTo>
                  <a:pt x="126471" y="30338"/>
                </a:lnTo>
                <a:lnTo>
                  <a:pt x="120276" y="24036"/>
                </a:lnTo>
                <a:lnTo>
                  <a:pt x="114242" y="18881"/>
                </a:lnTo>
                <a:lnTo>
                  <a:pt x="108314" y="14492"/>
                </a:lnTo>
                <a:lnTo>
                  <a:pt x="102457" y="10614"/>
                </a:lnTo>
                <a:lnTo>
                  <a:pt x="96647" y="7076"/>
                </a:lnTo>
                <a:lnTo>
                  <a:pt x="91822" y="4717"/>
                </a:lnTo>
                <a:lnTo>
                  <a:pt x="87652" y="3145"/>
                </a:lnTo>
                <a:lnTo>
                  <a:pt x="83919" y="2097"/>
                </a:lnTo>
                <a:lnTo>
                  <a:pt x="77621" y="1398"/>
                </a:lnTo>
                <a:lnTo>
                  <a:pt x="69613" y="932"/>
                </a:lnTo>
                <a:lnTo>
                  <a:pt x="47758" y="276"/>
                </a:lnTo>
                <a:lnTo>
                  <a:pt x="250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308"/>
          <p:cNvSpPr/>
          <p:nvPr/>
        </p:nvSpPr>
        <p:spPr>
          <a:xfrm>
            <a:off x="5000625" y="5692165"/>
            <a:ext cx="34291" cy="38410"/>
          </a:xfrm>
          <a:custGeom>
            <a:avLst/>
            <a:gdLst/>
            <a:ahLst/>
            <a:cxnLst/>
            <a:rect l="0" t="0" r="0" b="0"/>
            <a:pathLst>
              <a:path w="34291" h="38410">
                <a:moveTo>
                  <a:pt x="34290" y="25692"/>
                </a:moveTo>
                <a:lnTo>
                  <a:pt x="34290" y="30243"/>
                </a:lnTo>
                <a:lnTo>
                  <a:pt x="33337" y="32536"/>
                </a:lnTo>
                <a:lnTo>
                  <a:pt x="31750" y="35017"/>
                </a:lnTo>
                <a:lnTo>
                  <a:pt x="29739" y="37624"/>
                </a:lnTo>
                <a:lnTo>
                  <a:pt x="28398" y="38409"/>
                </a:lnTo>
                <a:lnTo>
                  <a:pt x="27504" y="37980"/>
                </a:lnTo>
                <a:lnTo>
                  <a:pt x="26908" y="36741"/>
                </a:lnTo>
                <a:lnTo>
                  <a:pt x="25559" y="35916"/>
                </a:lnTo>
                <a:lnTo>
                  <a:pt x="23707" y="35366"/>
                </a:lnTo>
                <a:lnTo>
                  <a:pt x="21519" y="34999"/>
                </a:lnTo>
                <a:lnTo>
                  <a:pt x="19109" y="33802"/>
                </a:lnTo>
                <a:lnTo>
                  <a:pt x="16549" y="32051"/>
                </a:lnTo>
                <a:lnTo>
                  <a:pt x="13890" y="29931"/>
                </a:lnTo>
                <a:lnTo>
                  <a:pt x="12117" y="27566"/>
                </a:lnTo>
                <a:lnTo>
                  <a:pt x="10935" y="25037"/>
                </a:lnTo>
                <a:lnTo>
                  <a:pt x="10148" y="22397"/>
                </a:lnTo>
                <a:lnTo>
                  <a:pt x="4488" y="5031"/>
                </a:lnTo>
                <a:lnTo>
                  <a:pt x="2992" y="1441"/>
                </a:lnTo>
                <a:lnTo>
                  <a:pt x="1994" y="0"/>
                </a:lnTo>
                <a:lnTo>
                  <a:pt x="0" y="85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309"/>
          <p:cNvSpPr/>
          <p:nvPr/>
        </p:nvSpPr>
        <p:spPr>
          <a:xfrm>
            <a:off x="5180647" y="5469254"/>
            <a:ext cx="34291" cy="402909"/>
          </a:xfrm>
          <a:custGeom>
            <a:avLst/>
            <a:gdLst/>
            <a:ahLst/>
            <a:cxnLst/>
            <a:rect l="0" t="0" r="0" b="0"/>
            <a:pathLst>
              <a:path w="34291" h="402909">
                <a:moveTo>
                  <a:pt x="34290" y="0"/>
                </a:moveTo>
                <a:lnTo>
                  <a:pt x="34290" y="18204"/>
                </a:lnTo>
                <a:lnTo>
                  <a:pt x="33338" y="29281"/>
                </a:lnTo>
                <a:lnTo>
                  <a:pt x="31750" y="42381"/>
                </a:lnTo>
                <a:lnTo>
                  <a:pt x="29740" y="56829"/>
                </a:lnTo>
                <a:lnTo>
                  <a:pt x="28398" y="69319"/>
                </a:lnTo>
                <a:lnTo>
                  <a:pt x="27505" y="80503"/>
                </a:lnTo>
                <a:lnTo>
                  <a:pt x="26909" y="90816"/>
                </a:lnTo>
                <a:lnTo>
                  <a:pt x="25560" y="104359"/>
                </a:lnTo>
                <a:lnTo>
                  <a:pt x="21520" y="137187"/>
                </a:lnTo>
                <a:lnTo>
                  <a:pt x="19109" y="153371"/>
                </a:lnTo>
                <a:lnTo>
                  <a:pt x="13890" y="184052"/>
                </a:lnTo>
                <a:lnTo>
                  <a:pt x="11165" y="197949"/>
                </a:lnTo>
                <a:lnTo>
                  <a:pt x="5598" y="223551"/>
                </a:lnTo>
                <a:lnTo>
                  <a:pt x="3732" y="241426"/>
                </a:lnTo>
                <a:lnTo>
                  <a:pt x="2488" y="262869"/>
                </a:lnTo>
                <a:lnTo>
                  <a:pt x="1106" y="310188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10"/>
          <p:cNvSpPr/>
          <p:nvPr/>
        </p:nvSpPr>
        <p:spPr>
          <a:xfrm>
            <a:off x="5301078" y="5486400"/>
            <a:ext cx="157484" cy="349135"/>
          </a:xfrm>
          <a:custGeom>
            <a:avLst/>
            <a:gdLst/>
            <a:ahLst/>
            <a:cxnLst/>
            <a:rect l="0" t="0" r="0" b="0"/>
            <a:pathLst>
              <a:path w="157484" h="349135">
                <a:moveTo>
                  <a:pt x="68164" y="0"/>
                </a:moveTo>
                <a:lnTo>
                  <a:pt x="59063" y="13652"/>
                </a:lnTo>
                <a:lnTo>
                  <a:pt x="55429" y="19579"/>
                </a:lnTo>
                <a:lnTo>
                  <a:pt x="52054" y="25435"/>
                </a:lnTo>
                <a:lnTo>
                  <a:pt x="48851" y="31244"/>
                </a:lnTo>
                <a:lnTo>
                  <a:pt x="43859" y="44642"/>
                </a:lnTo>
                <a:lnTo>
                  <a:pt x="30692" y="84928"/>
                </a:lnTo>
                <a:lnTo>
                  <a:pt x="20395" y="119343"/>
                </a:lnTo>
                <a:lnTo>
                  <a:pt x="16316" y="133855"/>
                </a:lnTo>
                <a:lnTo>
                  <a:pt x="13596" y="147339"/>
                </a:lnTo>
                <a:lnTo>
                  <a:pt x="11783" y="160138"/>
                </a:lnTo>
                <a:lnTo>
                  <a:pt x="10574" y="172481"/>
                </a:lnTo>
                <a:lnTo>
                  <a:pt x="8816" y="184520"/>
                </a:lnTo>
                <a:lnTo>
                  <a:pt x="6691" y="196356"/>
                </a:lnTo>
                <a:lnTo>
                  <a:pt x="4322" y="208056"/>
                </a:lnTo>
                <a:lnTo>
                  <a:pt x="2743" y="222524"/>
                </a:lnTo>
                <a:lnTo>
                  <a:pt x="1690" y="238836"/>
                </a:lnTo>
                <a:lnTo>
                  <a:pt x="520" y="272837"/>
                </a:lnTo>
                <a:lnTo>
                  <a:pt x="0" y="303823"/>
                </a:lnTo>
                <a:lnTo>
                  <a:pt x="814" y="314944"/>
                </a:lnTo>
                <a:lnTo>
                  <a:pt x="2309" y="323310"/>
                </a:lnTo>
                <a:lnTo>
                  <a:pt x="4258" y="329840"/>
                </a:lnTo>
                <a:lnTo>
                  <a:pt x="8964" y="339635"/>
                </a:lnTo>
                <a:lnTo>
                  <a:pt x="11552" y="343581"/>
                </a:lnTo>
                <a:lnTo>
                  <a:pt x="15183" y="346211"/>
                </a:lnTo>
                <a:lnTo>
                  <a:pt x="19508" y="347965"/>
                </a:lnTo>
                <a:lnTo>
                  <a:pt x="24297" y="349134"/>
                </a:lnTo>
                <a:lnTo>
                  <a:pt x="28442" y="348961"/>
                </a:lnTo>
                <a:lnTo>
                  <a:pt x="32158" y="347893"/>
                </a:lnTo>
                <a:lnTo>
                  <a:pt x="35587" y="346228"/>
                </a:lnTo>
                <a:lnTo>
                  <a:pt x="38826" y="344166"/>
                </a:lnTo>
                <a:lnTo>
                  <a:pt x="41938" y="341839"/>
                </a:lnTo>
                <a:lnTo>
                  <a:pt x="44965" y="339335"/>
                </a:lnTo>
                <a:lnTo>
                  <a:pt x="48888" y="335761"/>
                </a:lnTo>
                <a:lnTo>
                  <a:pt x="58327" y="326709"/>
                </a:lnTo>
                <a:lnTo>
                  <a:pt x="62558" y="320676"/>
                </a:lnTo>
                <a:lnTo>
                  <a:pt x="66332" y="313796"/>
                </a:lnTo>
                <a:lnTo>
                  <a:pt x="69800" y="306353"/>
                </a:lnTo>
                <a:lnTo>
                  <a:pt x="74017" y="299485"/>
                </a:lnTo>
                <a:lnTo>
                  <a:pt x="78734" y="293001"/>
                </a:lnTo>
                <a:lnTo>
                  <a:pt x="83783" y="286774"/>
                </a:lnTo>
                <a:lnTo>
                  <a:pt x="88101" y="278813"/>
                </a:lnTo>
                <a:lnTo>
                  <a:pt x="91933" y="269695"/>
                </a:lnTo>
                <a:lnTo>
                  <a:pt x="95440" y="259807"/>
                </a:lnTo>
                <a:lnTo>
                  <a:pt x="135913" y="154304"/>
                </a:lnTo>
                <a:lnTo>
                  <a:pt x="140000" y="141922"/>
                </a:lnTo>
                <a:lnTo>
                  <a:pt x="143677" y="129857"/>
                </a:lnTo>
                <a:lnTo>
                  <a:pt x="147081" y="118004"/>
                </a:lnTo>
                <a:lnTo>
                  <a:pt x="150303" y="105339"/>
                </a:lnTo>
                <a:lnTo>
                  <a:pt x="156423" y="78568"/>
                </a:lnTo>
                <a:lnTo>
                  <a:pt x="157483" y="66666"/>
                </a:lnTo>
                <a:lnTo>
                  <a:pt x="157238" y="55874"/>
                </a:lnTo>
                <a:lnTo>
                  <a:pt x="156122" y="45822"/>
                </a:lnTo>
                <a:lnTo>
                  <a:pt x="154425" y="37215"/>
                </a:lnTo>
                <a:lnTo>
                  <a:pt x="152341" y="29572"/>
                </a:lnTo>
                <a:lnTo>
                  <a:pt x="150000" y="22572"/>
                </a:lnTo>
                <a:lnTo>
                  <a:pt x="146534" y="16953"/>
                </a:lnTo>
                <a:lnTo>
                  <a:pt x="142318" y="12255"/>
                </a:lnTo>
                <a:lnTo>
                  <a:pt x="137603" y="8169"/>
                </a:lnTo>
                <a:lnTo>
                  <a:pt x="133506" y="5446"/>
                </a:lnTo>
                <a:lnTo>
                  <a:pt x="129823" y="3631"/>
                </a:lnTo>
                <a:lnTo>
                  <a:pt x="126415" y="2420"/>
                </a:lnTo>
                <a:lnTo>
                  <a:pt x="122238" y="1613"/>
                </a:lnTo>
                <a:lnTo>
                  <a:pt x="117549" y="1075"/>
                </a:lnTo>
                <a:lnTo>
                  <a:pt x="112517" y="717"/>
                </a:lnTo>
                <a:lnTo>
                  <a:pt x="107258" y="1430"/>
                </a:lnTo>
                <a:lnTo>
                  <a:pt x="101846" y="2859"/>
                </a:lnTo>
                <a:lnTo>
                  <a:pt x="96334" y="4763"/>
                </a:lnTo>
                <a:lnTo>
                  <a:pt x="92659" y="6985"/>
                </a:lnTo>
                <a:lnTo>
                  <a:pt x="90209" y="9419"/>
                </a:lnTo>
                <a:lnTo>
                  <a:pt x="7673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11"/>
          <p:cNvSpPr/>
          <p:nvPr/>
        </p:nvSpPr>
        <p:spPr>
          <a:xfrm>
            <a:off x="5584305" y="5469254"/>
            <a:ext cx="194712" cy="363716"/>
          </a:xfrm>
          <a:custGeom>
            <a:avLst/>
            <a:gdLst/>
            <a:ahLst/>
            <a:cxnLst/>
            <a:rect l="0" t="0" r="0" b="0"/>
            <a:pathLst>
              <a:path w="194712" h="363716">
                <a:moveTo>
                  <a:pt x="59257" y="0"/>
                </a:moveTo>
                <a:lnTo>
                  <a:pt x="50156" y="9103"/>
                </a:lnTo>
                <a:lnTo>
                  <a:pt x="46522" y="13689"/>
                </a:lnTo>
                <a:lnTo>
                  <a:pt x="43147" y="18651"/>
                </a:lnTo>
                <a:lnTo>
                  <a:pt x="39944" y="23864"/>
                </a:lnTo>
                <a:lnTo>
                  <a:pt x="36857" y="30197"/>
                </a:lnTo>
                <a:lnTo>
                  <a:pt x="33846" y="37277"/>
                </a:lnTo>
                <a:lnTo>
                  <a:pt x="30886" y="44854"/>
                </a:lnTo>
                <a:lnTo>
                  <a:pt x="27961" y="53715"/>
                </a:lnTo>
                <a:lnTo>
                  <a:pt x="25058" y="63433"/>
                </a:lnTo>
                <a:lnTo>
                  <a:pt x="22170" y="73721"/>
                </a:lnTo>
                <a:lnTo>
                  <a:pt x="20245" y="84390"/>
                </a:lnTo>
                <a:lnTo>
                  <a:pt x="18961" y="95313"/>
                </a:lnTo>
                <a:lnTo>
                  <a:pt x="18106" y="106404"/>
                </a:lnTo>
                <a:lnTo>
                  <a:pt x="12075" y="151749"/>
                </a:lnTo>
                <a:lnTo>
                  <a:pt x="7800" y="181176"/>
                </a:lnTo>
                <a:lnTo>
                  <a:pt x="4950" y="203652"/>
                </a:lnTo>
                <a:lnTo>
                  <a:pt x="3050" y="221493"/>
                </a:lnTo>
                <a:lnTo>
                  <a:pt x="1783" y="236245"/>
                </a:lnTo>
                <a:lnTo>
                  <a:pt x="938" y="249889"/>
                </a:lnTo>
                <a:lnTo>
                  <a:pt x="0" y="275210"/>
                </a:lnTo>
                <a:lnTo>
                  <a:pt x="702" y="286343"/>
                </a:lnTo>
                <a:lnTo>
                  <a:pt x="2123" y="296623"/>
                </a:lnTo>
                <a:lnTo>
                  <a:pt x="4023" y="306334"/>
                </a:lnTo>
                <a:lnTo>
                  <a:pt x="6242" y="314713"/>
                </a:lnTo>
                <a:lnTo>
                  <a:pt x="8674" y="322204"/>
                </a:lnTo>
                <a:lnTo>
                  <a:pt x="11247" y="329103"/>
                </a:lnTo>
                <a:lnTo>
                  <a:pt x="16647" y="339308"/>
                </a:lnTo>
                <a:lnTo>
                  <a:pt x="19420" y="343363"/>
                </a:lnTo>
                <a:lnTo>
                  <a:pt x="23174" y="347019"/>
                </a:lnTo>
                <a:lnTo>
                  <a:pt x="27582" y="350409"/>
                </a:lnTo>
                <a:lnTo>
                  <a:pt x="32425" y="353621"/>
                </a:lnTo>
                <a:lnTo>
                  <a:pt x="37559" y="356715"/>
                </a:lnTo>
                <a:lnTo>
                  <a:pt x="42887" y="359731"/>
                </a:lnTo>
                <a:lnTo>
                  <a:pt x="48344" y="362693"/>
                </a:lnTo>
                <a:lnTo>
                  <a:pt x="52934" y="363715"/>
                </a:lnTo>
                <a:lnTo>
                  <a:pt x="56946" y="363445"/>
                </a:lnTo>
                <a:lnTo>
                  <a:pt x="60574" y="362312"/>
                </a:lnTo>
                <a:lnTo>
                  <a:pt x="64898" y="361557"/>
                </a:lnTo>
                <a:lnTo>
                  <a:pt x="69685" y="361053"/>
                </a:lnTo>
                <a:lnTo>
                  <a:pt x="74782" y="360718"/>
                </a:lnTo>
                <a:lnTo>
                  <a:pt x="80084" y="358589"/>
                </a:lnTo>
                <a:lnTo>
                  <a:pt x="85524" y="355264"/>
                </a:lnTo>
                <a:lnTo>
                  <a:pt x="91056" y="351143"/>
                </a:lnTo>
                <a:lnTo>
                  <a:pt x="96649" y="346491"/>
                </a:lnTo>
                <a:lnTo>
                  <a:pt x="102282" y="341484"/>
                </a:lnTo>
                <a:lnTo>
                  <a:pt x="107943" y="336241"/>
                </a:lnTo>
                <a:lnTo>
                  <a:pt x="112669" y="330841"/>
                </a:lnTo>
                <a:lnTo>
                  <a:pt x="116773" y="325336"/>
                </a:lnTo>
                <a:lnTo>
                  <a:pt x="120461" y="319761"/>
                </a:lnTo>
                <a:lnTo>
                  <a:pt x="124824" y="314139"/>
                </a:lnTo>
                <a:lnTo>
                  <a:pt x="129639" y="308487"/>
                </a:lnTo>
                <a:lnTo>
                  <a:pt x="134753" y="302813"/>
                </a:lnTo>
                <a:lnTo>
                  <a:pt x="140068" y="296173"/>
                </a:lnTo>
                <a:lnTo>
                  <a:pt x="145516" y="288889"/>
                </a:lnTo>
                <a:lnTo>
                  <a:pt x="151053" y="281176"/>
                </a:lnTo>
                <a:lnTo>
                  <a:pt x="155697" y="273175"/>
                </a:lnTo>
                <a:lnTo>
                  <a:pt x="159745" y="264985"/>
                </a:lnTo>
                <a:lnTo>
                  <a:pt x="163397" y="256667"/>
                </a:lnTo>
                <a:lnTo>
                  <a:pt x="166784" y="247311"/>
                </a:lnTo>
                <a:lnTo>
                  <a:pt x="169994" y="237264"/>
                </a:lnTo>
                <a:lnTo>
                  <a:pt x="173086" y="226757"/>
                </a:lnTo>
                <a:lnTo>
                  <a:pt x="179063" y="204921"/>
                </a:lnTo>
                <a:lnTo>
                  <a:pt x="181990" y="193765"/>
                </a:lnTo>
                <a:lnTo>
                  <a:pt x="184894" y="178707"/>
                </a:lnTo>
                <a:lnTo>
                  <a:pt x="187783" y="161048"/>
                </a:lnTo>
                <a:lnTo>
                  <a:pt x="190661" y="141656"/>
                </a:lnTo>
                <a:lnTo>
                  <a:pt x="192579" y="125870"/>
                </a:lnTo>
                <a:lnTo>
                  <a:pt x="193859" y="112489"/>
                </a:lnTo>
                <a:lnTo>
                  <a:pt x="194711" y="100710"/>
                </a:lnTo>
                <a:lnTo>
                  <a:pt x="194327" y="90000"/>
                </a:lnTo>
                <a:lnTo>
                  <a:pt x="193119" y="80003"/>
                </a:lnTo>
                <a:lnTo>
                  <a:pt x="191361" y="70481"/>
                </a:lnTo>
                <a:lnTo>
                  <a:pt x="190189" y="62227"/>
                </a:lnTo>
                <a:lnTo>
                  <a:pt x="189407" y="54820"/>
                </a:lnTo>
                <a:lnTo>
                  <a:pt x="188886" y="47977"/>
                </a:lnTo>
                <a:lnTo>
                  <a:pt x="186634" y="41510"/>
                </a:lnTo>
                <a:lnTo>
                  <a:pt x="183228" y="35294"/>
                </a:lnTo>
                <a:lnTo>
                  <a:pt x="179052" y="29244"/>
                </a:lnTo>
                <a:lnTo>
                  <a:pt x="174363" y="24259"/>
                </a:lnTo>
                <a:lnTo>
                  <a:pt x="169332" y="19983"/>
                </a:lnTo>
                <a:lnTo>
                  <a:pt x="164073" y="16180"/>
                </a:lnTo>
                <a:lnTo>
                  <a:pt x="159614" y="12692"/>
                </a:lnTo>
                <a:lnTo>
                  <a:pt x="155689" y="9414"/>
                </a:lnTo>
                <a:lnTo>
                  <a:pt x="152120" y="6276"/>
                </a:lnTo>
                <a:lnTo>
                  <a:pt x="146883" y="4184"/>
                </a:lnTo>
                <a:lnTo>
                  <a:pt x="140535" y="2790"/>
                </a:lnTo>
                <a:lnTo>
                  <a:pt x="133444" y="1860"/>
                </a:lnTo>
                <a:lnTo>
                  <a:pt x="126813" y="1240"/>
                </a:lnTo>
                <a:lnTo>
                  <a:pt x="120487" y="827"/>
                </a:lnTo>
                <a:lnTo>
                  <a:pt x="109330" y="368"/>
                </a:lnTo>
                <a:lnTo>
                  <a:pt x="105022" y="245"/>
                </a:lnTo>
                <a:lnTo>
                  <a:pt x="8497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12"/>
          <p:cNvSpPr/>
          <p:nvPr/>
        </p:nvSpPr>
        <p:spPr>
          <a:xfrm>
            <a:off x="6989444" y="5520690"/>
            <a:ext cx="505779" cy="60008"/>
          </a:xfrm>
          <a:custGeom>
            <a:avLst/>
            <a:gdLst/>
            <a:ahLst/>
            <a:cxnLst/>
            <a:rect l="0" t="0" r="0" b="0"/>
            <a:pathLst>
              <a:path w="505779" h="60008">
                <a:moveTo>
                  <a:pt x="0" y="0"/>
                </a:moveTo>
                <a:lnTo>
                  <a:pt x="4552" y="0"/>
                </a:lnTo>
                <a:lnTo>
                  <a:pt x="7797" y="952"/>
                </a:lnTo>
                <a:lnTo>
                  <a:pt x="11865" y="2540"/>
                </a:lnTo>
                <a:lnTo>
                  <a:pt x="16483" y="4551"/>
                </a:lnTo>
                <a:lnTo>
                  <a:pt x="20514" y="5891"/>
                </a:lnTo>
                <a:lnTo>
                  <a:pt x="27533" y="7381"/>
                </a:lnTo>
                <a:lnTo>
                  <a:pt x="38907" y="8043"/>
                </a:lnTo>
                <a:lnTo>
                  <a:pt x="45941" y="8219"/>
                </a:lnTo>
                <a:lnTo>
                  <a:pt x="87696" y="8467"/>
                </a:lnTo>
                <a:lnTo>
                  <a:pt x="102278" y="9455"/>
                </a:lnTo>
                <a:lnTo>
                  <a:pt x="115812" y="11066"/>
                </a:lnTo>
                <a:lnTo>
                  <a:pt x="128643" y="13092"/>
                </a:lnTo>
                <a:lnTo>
                  <a:pt x="140054" y="14443"/>
                </a:lnTo>
                <a:lnTo>
                  <a:pt x="150520" y="15344"/>
                </a:lnTo>
                <a:lnTo>
                  <a:pt x="160354" y="15944"/>
                </a:lnTo>
                <a:lnTo>
                  <a:pt x="173578" y="17296"/>
                </a:lnTo>
                <a:lnTo>
                  <a:pt x="206051" y="21340"/>
                </a:lnTo>
                <a:lnTo>
                  <a:pt x="221187" y="22799"/>
                </a:lnTo>
                <a:lnTo>
                  <a:pt x="235089" y="23772"/>
                </a:lnTo>
                <a:lnTo>
                  <a:pt x="259742" y="24853"/>
                </a:lnTo>
                <a:lnTo>
                  <a:pt x="280223" y="25333"/>
                </a:lnTo>
                <a:lnTo>
                  <a:pt x="301116" y="27366"/>
                </a:lnTo>
                <a:lnTo>
                  <a:pt x="362430" y="34705"/>
                </a:lnTo>
                <a:lnTo>
                  <a:pt x="388305" y="38376"/>
                </a:lnTo>
                <a:lnTo>
                  <a:pt x="409365" y="41777"/>
                </a:lnTo>
                <a:lnTo>
                  <a:pt x="427215" y="44996"/>
                </a:lnTo>
                <a:lnTo>
                  <a:pt x="441021" y="48095"/>
                </a:lnTo>
                <a:lnTo>
                  <a:pt x="452128" y="51113"/>
                </a:lnTo>
                <a:lnTo>
                  <a:pt x="461439" y="54078"/>
                </a:lnTo>
                <a:lnTo>
                  <a:pt x="469551" y="56054"/>
                </a:lnTo>
                <a:lnTo>
                  <a:pt x="476865" y="57372"/>
                </a:lnTo>
                <a:lnTo>
                  <a:pt x="489118" y="58836"/>
                </a:lnTo>
                <a:lnTo>
                  <a:pt x="493719" y="59226"/>
                </a:lnTo>
                <a:lnTo>
                  <a:pt x="505778" y="60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13"/>
          <p:cNvSpPr/>
          <p:nvPr/>
        </p:nvSpPr>
        <p:spPr>
          <a:xfrm>
            <a:off x="7641316" y="5280660"/>
            <a:ext cx="220790" cy="514351"/>
          </a:xfrm>
          <a:custGeom>
            <a:avLst/>
            <a:gdLst/>
            <a:ahLst/>
            <a:cxnLst/>
            <a:rect l="0" t="0" r="0" b="0"/>
            <a:pathLst>
              <a:path w="220790" h="514351">
                <a:moveTo>
                  <a:pt x="76791" y="0"/>
                </a:moveTo>
                <a:lnTo>
                  <a:pt x="85892" y="0"/>
                </a:lnTo>
                <a:lnTo>
                  <a:pt x="88574" y="952"/>
                </a:lnTo>
                <a:lnTo>
                  <a:pt x="90361" y="2540"/>
                </a:lnTo>
                <a:lnTo>
                  <a:pt x="91553" y="4551"/>
                </a:lnTo>
                <a:lnTo>
                  <a:pt x="91394" y="6844"/>
                </a:lnTo>
                <a:lnTo>
                  <a:pt x="90337" y="9324"/>
                </a:lnTo>
                <a:lnTo>
                  <a:pt x="88679" y="11931"/>
                </a:lnTo>
                <a:lnTo>
                  <a:pt x="86837" y="17368"/>
                </a:lnTo>
                <a:lnTo>
                  <a:pt x="86346" y="20150"/>
                </a:lnTo>
                <a:lnTo>
                  <a:pt x="83260" y="25783"/>
                </a:lnTo>
                <a:lnTo>
                  <a:pt x="81104" y="28619"/>
                </a:lnTo>
                <a:lnTo>
                  <a:pt x="79666" y="32414"/>
                </a:lnTo>
                <a:lnTo>
                  <a:pt x="78069" y="41711"/>
                </a:lnTo>
                <a:lnTo>
                  <a:pt x="72279" y="54733"/>
                </a:lnTo>
                <a:lnTo>
                  <a:pt x="68068" y="62206"/>
                </a:lnTo>
                <a:lnTo>
                  <a:pt x="63356" y="72903"/>
                </a:lnTo>
                <a:lnTo>
                  <a:pt x="58309" y="85750"/>
                </a:lnTo>
                <a:lnTo>
                  <a:pt x="44645" y="123514"/>
                </a:lnTo>
                <a:lnTo>
                  <a:pt x="31494" y="161875"/>
                </a:lnTo>
                <a:lnTo>
                  <a:pt x="13522" y="220154"/>
                </a:lnTo>
                <a:lnTo>
                  <a:pt x="8894" y="239161"/>
                </a:lnTo>
                <a:lnTo>
                  <a:pt x="5810" y="255644"/>
                </a:lnTo>
                <a:lnTo>
                  <a:pt x="3753" y="270441"/>
                </a:lnTo>
                <a:lnTo>
                  <a:pt x="2381" y="286021"/>
                </a:lnTo>
                <a:lnTo>
                  <a:pt x="1467" y="302124"/>
                </a:lnTo>
                <a:lnTo>
                  <a:pt x="452" y="332397"/>
                </a:lnTo>
                <a:lnTo>
                  <a:pt x="0" y="355377"/>
                </a:lnTo>
                <a:lnTo>
                  <a:pt x="1784" y="367410"/>
                </a:lnTo>
                <a:lnTo>
                  <a:pt x="4879" y="380195"/>
                </a:lnTo>
                <a:lnTo>
                  <a:pt x="15796" y="415863"/>
                </a:lnTo>
                <a:lnTo>
                  <a:pt x="18983" y="425831"/>
                </a:lnTo>
                <a:lnTo>
                  <a:pt x="23013" y="433430"/>
                </a:lnTo>
                <a:lnTo>
                  <a:pt x="27604" y="439448"/>
                </a:lnTo>
                <a:lnTo>
                  <a:pt x="44109" y="455951"/>
                </a:lnTo>
                <a:lnTo>
                  <a:pt x="47383" y="458272"/>
                </a:lnTo>
                <a:lnTo>
                  <a:pt x="53561" y="460851"/>
                </a:lnTo>
                <a:lnTo>
                  <a:pt x="57494" y="461539"/>
                </a:lnTo>
                <a:lnTo>
                  <a:pt x="62022" y="461998"/>
                </a:lnTo>
                <a:lnTo>
                  <a:pt x="71179" y="462507"/>
                </a:lnTo>
                <a:lnTo>
                  <a:pt x="78425" y="462734"/>
                </a:lnTo>
                <a:lnTo>
                  <a:pt x="92409" y="462861"/>
                </a:lnTo>
                <a:lnTo>
                  <a:pt x="96728" y="461926"/>
                </a:lnTo>
                <a:lnTo>
                  <a:pt x="100560" y="460351"/>
                </a:lnTo>
                <a:lnTo>
                  <a:pt x="104067" y="458348"/>
                </a:lnTo>
                <a:lnTo>
                  <a:pt x="113044" y="453583"/>
                </a:lnTo>
                <a:lnTo>
                  <a:pt x="118104" y="450978"/>
                </a:lnTo>
                <a:lnTo>
                  <a:pt x="122431" y="448289"/>
                </a:lnTo>
                <a:lnTo>
                  <a:pt x="126268" y="445545"/>
                </a:lnTo>
                <a:lnTo>
                  <a:pt x="129778" y="442762"/>
                </a:lnTo>
                <a:lnTo>
                  <a:pt x="134024" y="439002"/>
                </a:lnTo>
                <a:lnTo>
                  <a:pt x="143820" y="429744"/>
                </a:lnTo>
                <a:lnTo>
                  <a:pt x="148148" y="424608"/>
                </a:lnTo>
                <a:lnTo>
                  <a:pt x="151985" y="419280"/>
                </a:lnTo>
                <a:lnTo>
                  <a:pt x="155495" y="413822"/>
                </a:lnTo>
                <a:lnTo>
                  <a:pt x="159741" y="408279"/>
                </a:lnTo>
                <a:lnTo>
                  <a:pt x="164475" y="402679"/>
                </a:lnTo>
                <a:lnTo>
                  <a:pt x="169538" y="397040"/>
                </a:lnTo>
                <a:lnTo>
                  <a:pt x="174817" y="388518"/>
                </a:lnTo>
                <a:lnTo>
                  <a:pt x="180242" y="378074"/>
                </a:lnTo>
                <a:lnTo>
                  <a:pt x="198085" y="340746"/>
                </a:lnTo>
                <a:lnTo>
                  <a:pt x="204677" y="324798"/>
                </a:lnTo>
                <a:lnTo>
                  <a:pt x="207769" y="316544"/>
                </a:lnTo>
                <a:lnTo>
                  <a:pt x="210782" y="305327"/>
                </a:lnTo>
                <a:lnTo>
                  <a:pt x="213744" y="292134"/>
                </a:lnTo>
                <a:lnTo>
                  <a:pt x="216671" y="277623"/>
                </a:lnTo>
                <a:lnTo>
                  <a:pt x="218622" y="266997"/>
                </a:lnTo>
                <a:lnTo>
                  <a:pt x="220789" y="252650"/>
                </a:lnTo>
                <a:lnTo>
                  <a:pt x="220415" y="248443"/>
                </a:lnTo>
                <a:lnTo>
                  <a:pt x="219212" y="245639"/>
                </a:lnTo>
                <a:lnTo>
                  <a:pt x="217460" y="243769"/>
                </a:lnTo>
                <a:lnTo>
                  <a:pt x="214385" y="242523"/>
                </a:lnTo>
                <a:lnTo>
                  <a:pt x="210431" y="241691"/>
                </a:lnTo>
                <a:lnTo>
                  <a:pt x="205889" y="241137"/>
                </a:lnTo>
                <a:lnTo>
                  <a:pt x="201909" y="240768"/>
                </a:lnTo>
                <a:lnTo>
                  <a:pt x="198303" y="240522"/>
                </a:lnTo>
                <a:lnTo>
                  <a:pt x="194946" y="240358"/>
                </a:lnTo>
                <a:lnTo>
                  <a:pt x="190804" y="241201"/>
                </a:lnTo>
                <a:lnTo>
                  <a:pt x="186137" y="242716"/>
                </a:lnTo>
                <a:lnTo>
                  <a:pt x="181121" y="244678"/>
                </a:lnTo>
                <a:lnTo>
                  <a:pt x="176824" y="247891"/>
                </a:lnTo>
                <a:lnTo>
                  <a:pt x="173007" y="251938"/>
                </a:lnTo>
                <a:lnTo>
                  <a:pt x="169511" y="256541"/>
                </a:lnTo>
                <a:lnTo>
                  <a:pt x="165274" y="261515"/>
                </a:lnTo>
                <a:lnTo>
                  <a:pt x="160544" y="266735"/>
                </a:lnTo>
                <a:lnTo>
                  <a:pt x="150210" y="277617"/>
                </a:lnTo>
                <a:lnTo>
                  <a:pt x="139267" y="288802"/>
                </a:lnTo>
                <a:lnTo>
                  <a:pt x="132729" y="298262"/>
                </a:lnTo>
                <a:lnTo>
                  <a:pt x="125513" y="310284"/>
                </a:lnTo>
                <a:lnTo>
                  <a:pt x="117845" y="324013"/>
                </a:lnTo>
                <a:lnTo>
                  <a:pt x="111780" y="336024"/>
                </a:lnTo>
                <a:lnTo>
                  <a:pt x="106785" y="346888"/>
                </a:lnTo>
                <a:lnTo>
                  <a:pt x="102502" y="356988"/>
                </a:lnTo>
                <a:lnTo>
                  <a:pt x="98694" y="366580"/>
                </a:lnTo>
                <a:lnTo>
                  <a:pt x="78206" y="420313"/>
                </a:lnTo>
                <a:lnTo>
                  <a:pt x="73924" y="430704"/>
                </a:lnTo>
                <a:lnTo>
                  <a:pt x="66627" y="447329"/>
                </a:lnTo>
                <a:lnTo>
                  <a:pt x="65253" y="454429"/>
                </a:lnTo>
                <a:lnTo>
                  <a:pt x="65288" y="461068"/>
                </a:lnTo>
                <a:lnTo>
                  <a:pt x="66916" y="473524"/>
                </a:lnTo>
                <a:lnTo>
                  <a:pt x="67640" y="485410"/>
                </a:lnTo>
                <a:lnTo>
                  <a:pt x="68048" y="498260"/>
                </a:lnTo>
                <a:lnTo>
                  <a:pt x="69057" y="501718"/>
                </a:lnTo>
                <a:lnTo>
                  <a:pt x="72719" y="508101"/>
                </a:lnTo>
                <a:lnTo>
                  <a:pt x="75029" y="510184"/>
                </a:lnTo>
                <a:lnTo>
                  <a:pt x="77522" y="511572"/>
                </a:lnTo>
                <a:lnTo>
                  <a:pt x="85364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14"/>
          <p:cNvSpPr/>
          <p:nvPr/>
        </p:nvSpPr>
        <p:spPr>
          <a:xfrm>
            <a:off x="7976027" y="5195826"/>
            <a:ext cx="225010" cy="470422"/>
          </a:xfrm>
          <a:custGeom>
            <a:avLst/>
            <a:gdLst/>
            <a:ahLst/>
            <a:cxnLst/>
            <a:rect l="0" t="0" r="0" b="0"/>
            <a:pathLst>
              <a:path w="225010" h="470422">
                <a:moveTo>
                  <a:pt x="144988" y="41971"/>
                </a:moveTo>
                <a:lnTo>
                  <a:pt x="126785" y="46522"/>
                </a:lnTo>
                <a:lnTo>
                  <a:pt x="120469" y="47863"/>
                </a:lnTo>
                <a:lnTo>
                  <a:pt x="115307" y="48756"/>
                </a:lnTo>
                <a:lnTo>
                  <a:pt x="110913" y="49352"/>
                </a:lnTo>
                <a:lnTo>
                  <a:pt x="107032" y="51654"/>
                </a:lnTo>
                <a:lnTo>
                  <a:pt x="100179" y="59292"/>
                </a:lnTo>
                <a:lnTo>
                  <a:pt x="96065" y="63996"/>
                </a:lnTo>
                <a:lnTo>
                  <a:pt x="91418" y="69037"/>
                </a:lnTo>
                <a:lnTo>
                  <a:pt x="86414" y="74303"/>
                </a:lnTo>
                <a:lnTo>
                  <a:pt x="81174" y="80670"/>
                </a:lnTo>
                <a:lnTo>
                  <a:pt x="75776" y="87773"/>
                </a:lnTo>
                <a:lnTo>
                  <a:pt x="70271" y="95366"/>
                </a:lnTo>
                <a:lnTo>
                  <a:pt x="65649" y="103285"/>
                </a:lnTo>
                <a:lnTo>
                  <a:pt x="61615" y="111422"/>
                </a:lnTo>
                <a:lnTo>
                  <a:pt x="57974" y="119704"/>
                </a:lnTo>
                <a:lnTo>
                  <a:pt x="48847" y="139067"/>
                </a:lnTo>
                <a:lnTo>
                  <a:pt x="43747" y="149564"/>
                </a:lnTo>
                <a:lnTo>
                  <a:pt x="37489" y="165135"/>
                </a:lnTo>
                <a:lnTo>
                  <a:pt x="22915" y="205295"/>
                </a:lnTo>
                <a:lnTo>
                  <a:pt x="16933" y="223244"/>
                </a:lnTo>
                <a:lnTo>
                  <a:pt x="11993" y="239020"/>
                </a:lnTo>
                <a:lnTo>
                  <a:pt x="7747" y="253347"/>
                </a:lnTo>
                <a:lnTo>
                  <a:pt x="4916" y="271471"/>
                </a:lnTo>
                <a:lnTo>
                  <a:pt x="3030" y="292126"/>
                </a:lnTo>
                <a:lnTo>
                  <a:pt x="932" y="332221"/>
                </a:lnTo>
                <a:lnTo>
                  <a:pt x="0" y="359566"/>
                </a:lnTo>
                <a:lnTo>
                  <a:pt x="1657" y="373716"/>
                </a:lnTo>
                <a:lnTo>
                  <a:pt x="4666" y="388864"/>
                </a:lnTo>
                <a:lnTo>
                  <a:pt x="8578" y="404678"/>
                </a:lnTo>
                <a:lnTo>
                  <a:pt x="12138" y="417126"/>
                </a:lnTo>
                <a:lnTo>
                  <a:pt x="15464" y="427329"/>
                </a:lnTo>
                <a:lnTo>
                  <a:pt x="18633" y="436037"/>
                </a:lnTo>
                <a:lnTo>
                  <a:pt x="24695" y="448251"/>
                </a:lnTo>
                <a:lnTo>
                  <a:pt x="27645" y="452842"/>
                </a:lnTo>
                <a:lnTo>
                  <a:pt x="31517" y="456855"/>
                </a:lnTo>
                <a:lnTo>
                  <a:pt x="36003" y="460483"/>
                </a:lnTo>
                <a:lnTo>
                  <a:pt x="40899" y="463854"/>
                </a:lnTo>
                <a:lnTo>
                  <a:pt x="46067" y="466101"/>
                </a:lnTo>
                <a:lnTo>
                  <a:pt x="51418" y="467600"/>
                </a:lnTo>
                <a:lnTo>
                  <a:pt x="56890" y="468598"/>
                </a:lnTo>
                <a:lnTo>
                  <a:pt x="61491" y="469265"/>
                </a:lnTo>
                <a:lnTo>
                  <a:pt x="65511" y="469708"/>
                </a:lnTo>
                <a:lnTo>
                  <a:pt x="69143" y="470004"/>
                </a:lnTo>
                <a:lnTo>
                  <a:pt x="73469" y="470202"/>
                </a:lnTo>
                <a:lnTo>
                  <a:pt x="83357" y="470421"/>
                </a:lnTo>
                <a:lnTo>
                  <a:pt x="88660" y="469527"/>
                </a:lnTo>
                <a:lnTo>
                  <a:pt x="94101" y="467979"/>
                </a:lnTo>
                <a:lnTo>
                  <a:pt x="99633" y="465993"/>
                </a:lnTo>
                <a:lnTo>
                  <a:pt x="104275" y="462765"/>
                </a:lnTo>
                <a:lnTo>
                  <a:pt x="108320" y="458708"/>
                </a:lnTo>
                <a:lnTo>
                  <a:pt x="111970" y="454098"/>
                </a:lnTo>
                <a:lnTo>
                  <a:pt x="116309" y="450073"/>
                </a:lnTo>
                <a:lnTo>
                  <a:pt x="121105" y="446436"/>
                </a:lnTo>
                <a:lnTo>
                  <a:pt x="126209" y="443060"/>
                </a:lnTo>
                <a:lnTo>
                  <a:pt x="130563" y="438903"/>
                </a:lnTo>
                <a:lnTo>
                  <a:pt x="134419" y="434228"/>
                </a:lnTo>
                <a:lnTo>
                  <a:pt x="142196" y="423000"/>
                </a:lnTo>
                <a:lnTo>
                  <a:pt x="152002" y="408485"/>
                </a:lnTo>
                <a:lnTo>
                  <a:pt x="156331" y="401566"/>
                </a:lnTo>
                <a:lnTo>
                  <a:pt x="160170" y="395049"/>
                </a:lnTo>
                <a:lnTo>
                  <a:pt x="163681" y="388799"/>
                </a:lnTo>
                <a:lnTo>
                  <a:pt x="182277" y="352698"/>
                </a:lnTo>
                <a:lnTo>
                  <a:pt x="187944" y="336752"/>
                </a:lnTo>
                <a:lnTo>
                  <a:pt x="192675" y="319454"/>
                </a:lnTo>
                <a:lnTo>
                  <a:pt x="196782" y="301255"/>
                </a:lnTo>
                <a:lnTo>
                  <a:pt x="201425" y="274835"/>
                </a:lnTo>
                <a:lnTo>
                  <a:pt x="223588" y="130033"/>
                </a:lnTo>
                <a:lnTo>
                  <a:pt x="225009" y="112109"/>
                </a:lnTo>
                <a:lnTo>
                  <a:pt x="225005" y="97302"/>
                </a:lnTo>
                <a:lnTo>
                  <a:pt x="224051" y="84574"/>
                </a:lnTo>
                <a:lnTo>
                  <a:pt x="222461" y="74183"/>
                </a:lnTo>
                <a:lnTo>
                  <a:pt x="220449" y="65351"/>
                </a:lnTo>
                <a:lnTo>
                  <a:pt x="218155" y="57557"/>
                </a:lnTo>
                <a:lnTo>
                  <a:pt x="214721" y="48552"/>
                </a:lnTo>
                <a:lnTo>
                  <a:pt x="210526" y="38738"/>
                </a:lnTo>
                <a:lnTo>
                  <a:pt x="205826" y="28386"/>
                </a:lnTo>
                <a:lnTo>
                  <a:pt x="200787" y="20532"/>
                </a:lnTo>
                <a:lnTo>
                  <a:pt x="195522" y="14343"/>
                </a:lnTo>
                <a:lnTo>
                  <a:pt x="190107" y="9265"/>
                </a:lnTo>
                <a:lnTo>
                  <a:pt x="184592" y="5880"/>
                </a:lnTo>
                <a:lnTo>
                  <a:pt x="179010" y="3623"/>
                </a:lnTo>
                <a:lnTo>
                  <a:pt x="173385" y="2118"/>
                </a:lnTo>
                <a:lnTo>
                  <a:pt x="167729" y="1115"/>
                </a:lnTo>
                <a:lnTo>
                  <a:pt x="162054" y="446"/>
                </a:lnTo>
                <a:lnTo>
                  <a:pt x="156364" y="0"/>
                </a:lnTo>
                <a:lnTo>
                  <a:pt x="150668" y="656"/>
                </a:lnTo>
                <a:lnTo>
                  <a:pt x="144964" y="2045"/>
                </a:lnTo>
                <a:lnTo>
                  <a:pt x="139257" y="3924"/>
                </a:lnTo>
                <a:lnTo>
                  <a:pt x="133548" y="6129"/>
                </a:lnTo>
                <a:lnTo>
                  <a:pt x="127836" y="8551"/>
                </a:lnTo>
                <a:lnTo>
                  <a:pt x="102125" y="162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15"/>
          <p:cNvSpPr/>
          <p:nvPr/>
        </p:nvSpPr>
        <p:spPr>
          <a:xfrm>
            <a:off x="8303127" y="5075649"/>
            <a:ext cx="190229" cy="194596"/>
          </a:xfrm>
          <a:custGeom>
            <a:avLst/>
            <a:gdLst/>
            <a:ahLst/>
            <a:cxnLst/>
            <a:rect l="0" t="0" r="0" b="0"/>
            <a:pathLst>
              <a:path w="190229" h="194596">
                <a:moveTo>
                  <a:pt x="143642" y="16416"/>
                </a:moveTo>
                <a:lnTo>
                  <a:pt x="125439" y="20967"/>
                </a:lnTo>
                <a:lnTo>
                  <a:pt x="119124" y="23259"/>
                </a:lnTo>
                <a:lnTo>
                  <a:pt x="113962" y="25741"/>
                </a:lnTo>
                <a:lnTo>
                  <a:pt x="109568" y="28347"/>
                </a:lnTo>
                <a:lnTo>
                  <a:pt x="105687" y="31990"/>
                </a:lnTo>
                <a:lnTo>
                  <a:pt x="102145" y="36324"/>
                </a:lnTo>
                <a:lnTo>
                  <a:pt x="98833" y="41118"/>
                </a:lnTo>
                <a:lnTo>
                  <a:pt x="95672" y="46218"/>
                </a:lnTo>
                <a:lnTo>
                  <a:pt x="92613" y="51524"/>
                </a:lnTo>
                <a:lnTo>
                  <a:pt x="89620" y="56967"/>
                </a:lnTo>
                <a:lnTo>
                  <a:pt x="85719" y="62500"/>
                </a:lnTo>
                <a:lnTo>
                  <a:pt x="81215" y="68094"/>
                </a:lnTo>
                <a:lnTo>
                  <a:pt x="76307" y="73727"/>
                </a:lnTo>
                <a:lnTo>
                  <a:pt x="71129" y="80341"/>
                </a:lnTo>
                <a:lnTo>
                  <a:pt x="65773" y="87607"/>
                </a:lnTo>
                <a:lnTo>
                  <a:pt x="60297" y="95309"/>
                </a:lnTo>
                <a:lnTo>
                  <a:pt x="54741" y="102349"/>
                </a:lnTo>
                <a:lnTo>
                  <a:pt x="49132" y="108947"/>
                </a:lnTo>
                <a:lnTo>
                  <a:pt x="43489" y="115251"/>
                </a:lnTo>
                <a:lnTo>
                  <a:pt x="38774" y="121358"/>
                </a:lnTo>
                <a:lnTo>
                  <a:pt x="34677" y="127335"/>
                </a:lnTo>
                <a:lnTo>
                  <a:pt x="30993" y="133224"/>
                </a:lnTo>
                <a:lnTo>
                  <a:pt x="26634" y="139055"/>
                </a:lnTo>
                <a:lnTo>
                  <a:pt x="21822" y="144848"/>
                </a:lnTo>
                <a:lnTo>
                  <a:pt x="16708" y="150615"/>
                </a:lnTo>
                <a:lnTo>
                  <a:pt x="12347" y="156364"/>
                </a:lnTo>
                <a:lnTo>
                  <a:pt x="8488" y="162102"/>
                </a:lnTo>
                <a:lnTo>
                  <a:pt x="4961" y="167832"/>
                </a:lnTo>
                <a:lnTo>
                  <a:pt x="2610" y="172605"/>
                </a:lnTo>
                <a:lnTo>
                  <a:pt x="1044" y="176740"/>
                </a:lnTo>
                <a:lnTo>
                  <a:pt x="0" y="180448"/>
                </a:lnTo>
                <a:lnTo>
                  <a:pt x="255" y="183873"/>
                </a:lnTo>
                <a:lnTo>
                  <a:pt x="1379" y="187109"/>
                </a:lnTo>
                <a:lnTo>
                  <a:pt x="3080" y="190219"/>
                </a:lnTo>
                <a:lnTo>
                  <a:pt x="5167" y="192292"/>
                </a:lnTo>
                <a:lnTo>
                  <a:pt x="7510" y="193674"/>
                </a:lnTo>
                <a:lnTo>
                  <a:pt x="10026" y="194595"/>
                </a:lnTo>
                <a:lnTo>
                  <a:pt x="13607" y="194257"/>
                </a:lnTo>
                <a:lnTo>
                  <a:pt x="17899" y="193079"/>
                </a:lnTo>
                <a:lnTo>
                  <a:pt x="22667" y="191341"/>
                </a:lnTo>
                <a:lnTo>
                  <a:pt x="26797" y="189230"/>
                </a:lnTo>
                <a:lnTo>
                  <a:pt x="30503" y="186870"/>
                </a:lnTo>
                <a:lnTo>
                  <a:pt x="33926" y="184345"/>
                </a:lnTo>
                <a:lnTo>
                  <a:pt x="38114" y="181708"/>
                </a:lnTo>
                <a:lnTo>
                  <a:pt x="42810" y="178998"/>
                </a:lnTo>
                <a:lnTo>
                  <a:pt x="47846" y="176239"/>
                </a:lnTo>
                <a:lnTo>
                  <a:pt x="53108" y="172495"/>
                </a:lnTo>
                <a:lnTo>
                  <a:pt x="58521" y="168094"/>
                </a:lnTo>
                <a:lnTo>
                  <a:pt x="64035" y="163254"/>
                </a:lnTo>
                <a:lnTo>
                  <a:pt x="69616" y="158123"/>
                </a:lnTo>
                <a:lnTo>
                  <a:pt x="80896" y="147341"/>
                </a:lnTo>
                <a:lnTo>
                  <a:pt x="88477" y="140847"/>
                </a:lnTo>
                <a:lnTo>
                  <a:pt x="97340" y="133660"/>
                </a:lnTo>
                <a:lnTo>
                  <a:pt x="107060" y="126011"/>
                </a:lnTo>
                <a:lnTo>
                  <a:pt x="118302" y="114244"/>
                </a:lnTo>
                <a:lnTo>
                  <a:pt x="130558" y="99732"/>
                </a:lnTo>
                <a:lnTo>
                  <a:pt x="143493" y="83390"/>
                </a:lnTo>
                <a:lnTo>
                  <a:pt x="154973" y="69638"/>
                </a:lnTo>
                <a:lnTo>
                  <a:pt x="165484" y="57612"/>
                </a:lnTo>
                <a:lnTo>
                  <a:pt x="175348" y="46737"/>
                </a:lnTo>
                <a:lnTo>
                  <a:pt x="181925" y="37583"/>
                </a:lnTo>
                <a:lnTo>
                  <a:pt x="186309" y="29575"/>
                </a:lnTo>
                <a:lnTo>
                  <a:pt x="189232" y="22331"/>
                </a:lnTo>
                <a:lnTo>
                  <a:pt x="190228" y="16549"/>
                </a:lnTo>
                <a:lnTo>
                  <a:pt x="189939" y="11742"/>
                </a:lnTo>
                <a:lnTo>
                  <a:pt x="188794" y="7585"/>
                </a:lnTo>
                <a:lnTo>
                  <a:pt x="187078" y="4814"/>
                </a:lnTo>
                <a:lnTo>
                  <a:pt x="184982" y="2966"/>
                </a:lnTo>
                <a:lnTo>
                  <a:pt x="182632" y="1734"/>
                </a:lnTo>
                <a:lnTo>
                  <a:pt x="179161" y="913"/>
                </a:lnTo>
                <a:lnTo>
                  <a:pt x="174942" y="366"/>
                </a:lnTo>
                <a:lnTo>
                  <a:pt x="170224" y="0"/>
                </a:lnTo>
                <a:lnTo>
                  <a:pt x="165173" y="710"/>
                </a:lnTo>
                <a:lnTo>
                  <a:pt x="159901" y="2135"/>
                </a:lnTo>
                <a:lnTo>
                  <a:pt x="154482" y="4038"/>
                </a:lnTo>
                <a:lnTo>
                  <a:pt x="145154" y="8164"/>
                </a:lnTo>
                <a:lnTo>
                  <a:pt x="133220" y="13772"/>
                </a:lnTo>
                <a:lnTo>
                  <a:pt x="66490" y="421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16"/>
          <p:cNvSpPr/>
          <p:nvPr/>
        </p:nvSpPr>
        <p:spPr>
          <a:xfrm>
            <a:off x="8283892" y="4963477"/>
            <a:ext cx="367912" cy="754381"/>
          </a:xfrm>
          <a:custGeom>
            <a:avLst/>
            <a:gdLst/>
            <a:ahLst/>
            <a:cxnLst/>
            <a:rect l="0" t="0" r="0" b="0"/>
            <a:pathLst>
              <a:path w="367912" h="754381">
                <a:moveTo>
                  <a:pt x="351473" y="0"/>
                </a:moveTo>
                <a:lnTo>
                  <a:pt x="360574" y="4551"/>
                </a:lnTo>
                <a:lnTo>
                  <a:pt x="363256" y="6844"/>
                </a:lnTo>
                <a:lnTo>
                  <a:pt x="365043" y="9325"/>
                </a:lnTo>
                <a:lnTo>
                  <a:pt x="367029" y="14622"/>
                </a:lnTo>
                <a:lnTo>
                  <a:pt x="367911" y="20151"/>
                </a:lnTo>
                <a:lnTo>
                  <a:pt x="365764" y="28324"/>
                </a:lnTo>
                <a:lnTo>
                  <a:pt x="356624" y="49092"/>
                </a:lnTo>
                <a:lnTo>
                  <a:pt x="348681" y="62777"/>
                </a:lnTo>
                <a:lnTo>
                  <a:pt x="338802" y="78383"/>
                </a:lnTo>
                <a:lnTo>
                  <a:pt x="328062" y="94844"/>
                </a:lnTo>
                <a:lnTo>
                  <a:pt x="318720" y="110855"/>
                </a:lnTo>
                <a:lnTo>
                  <a:pt x="293101" y="156584"/>
                </a:lnTo>
                <a:lnTo>
                  <a:pt x="272825" y="194053"/>
                </a:lnTo>
                <a:lnTo>
                  <a:pt x="254605" y="228168"/>
                </a:lnTo>
                <a:lnTo>
                  <a:pt x="230633" y="271906"/>
                </a:lnTo>
                <a:lnTo>
                  <a:pt x="218526" y="295570"/>
                </a:lnTo>
                <a:lnTo>
                  <a:pt x="115320" y="506527"/>
                </a:lnTo>
                <a:lnTo>
                  <a:pt x="110217" y="518660"/>
                </a:lnTo>
                <a:lnTo>
                  <a:pt x="105863" y="530558"/>
                </a:lnTo>
                <a:lnTo>
                  <a:pt x="97533" y="553939"/>
                </a:lnTo>
                <a:lnTo>
                  <a:pt x="87481" y="577030"/>
                </a:lnTo>
                <a:lnTo>
                  <a:pt x="21842" y="717867"/>
                </a:lnTo>
                <a:lnTo>
                  <a:pt x="11931" y="735930"/>
                </a:lnTo>
                <a:lnTo>
                  <a:pt x="0" y="7543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17"/>
          <p:cNvSpPr/>
          <p:nvPr/>
        </p:nvSpPr>
        <p:spPr>
          <a:xfrm>
            <a:off x="8464070" y="5366385"/>
            <a:ext cx="161190" cy="248441"/>
          </a:xfrm>
          <a:custGeom>
            <a:avLst/>
            <a:gdLst/>
            <a:ahLst/>
            <a:cxnLst/>
            <a:rect l="0" t="0" r="0" b="0"/>
            <a:pathLst>
              <a:path w="161190" h="248441">
                <a:moveTo>
                  <a:pt x="128432" y="0"/>
                </a:moveTo>
                <a:lnTo>
                  <a:pt x="119331" y="4551"/>
                </a:lnTo>
                <a:lnTo>
                  <a:pt x="116649" y="6844"/>
                </a:lnTo>
                <a:lnTo>
                  <a:pt x="114862" y="9324"/>
                </a:lnTo>
                <a:lnTo>
                  <a:pt x="113669" y="11931"/>
                </a:lnTo>
                <a:lnTo>
                  <a:pt x="93789" y="47455"/>
                </a:lnTo>
                <a:lnTo>
                  <a:pt x="85335" y="60212"/>
                </a:lnTo>
                <a:lnTo>
                  <a:pt x="76842" y="71574"/>
                </a:lnTo>
                <a:lnTo>
                  <a:pt x="68321" y="82006"/>
                </a:lnTo>
                <a:lnTo>
                  <a:pt x="59783" y="95628"/>
                </a:lnTo>
                <a:lnTo>
                  <a:pt x="51234" y="111377"/>
                </a:lnTo>
                <a:lnTo>
                  <a:pt x="5857" y="202286"/>
                </a:lnTo>
                <a:lnTo>
                  <a:pt x="3852" y="208200"/>
                </a:lnTo>
                <a:lnTo>
                  <a:pt x="2516" y="214048"/>
                </a:lnTo>
                <a:lnTo>
                  <a:pt x="1626" y="219851"/>
                </a:lnTo>
                <a:lnTo>
                  <a:pt x="1032" y="224672"/>
                </a:lnTo>
                <a:lnTo>
                  <a:pt x="637" y="228839"/>
                </a:lnTo>
                <a:lnTo>
                  <a:pt x="196" y="236009"/>
                </a:lnTo>
                <a:lnTo>
                  <a:pt x="0" y="242370"/>
                </a:lnTo>
                <a:lnTo>
                  <a:pt x="901" y="244447"/>
                </a:lnTo>
                <a:lnTo>
                  <a:pt x="2455" y="245832"/>
                </a:lnTo>
                <a:lnTo>
                  <a:pt x="4441" y="246756"/>
                </a:lnTo>
                <a:lnTo>
                  <a:pt x="9191" y="247782"/>
                </a:lnTo>
                <a:lnTo>
                  <a:pt x="11790" y="248056"/>
                </a:lnTo>
                <a:lnTo>
                  <a:pt x="14476" y="248237"/>
                </a:lnTo>
                <a:lnTo>
                  <a:pt x="17219" y="248359"/>
                </a:lnTo>
                <a:lnTo>
                  <a:pt x="20000" y="248440"/>
                </a:lnTo>
                <a:lnTo>
                  <a:pt x="22807" y="247542"/>
                </a:lnTo>
                <a:lnTo>
                  <a:pt x="25630" y="245990"/>
                </a:lnTo>
                <a:lnTo>
                  <a:pt x="28465" y="244003"/>
                </a:lnTo>
                <a:lnTo>
                  <a:pt x="32259" y="241726"/>
                </a:lnTo>
                <a:lnTo>
                  <a:pt x="36695" y="239256"/>
                </a:lnTo>
                <a:lnTo>
                  <a:pt x="41556" y="236656"/>
                </a:lnTo>
                <a:lnTo>
                  <a:pt x="45750" y="233971"/>
                </a:lnTo>
                <a:lnTo>
                  <a:pt x="49498" y="231228"/>
                </a:lnTo>
                <a:lnTo>
                  <a:pt x="52950" y="228447"/>
                </a:lnTo>
                <a:lnTo>
                  <a:pt x="57155" y="224688"/>
                </a:lnTo>
                <a:lnTo>
                  <a:pt x="66908" y="215431"/>
                </a:lnTo>
                <a:lnTo>
                  <a:pt x="72176" y="211248"/>
                </a:lnTo>
                <a:lnTo>
                  <a:pt x="77593" y="207507"/>
                </a:lnTo>
                <a:lnTo>
                  <a:pt x="83109" y="204061"/>
                </a:lnTo>
                <a:lnTo>
                  <a:pt x="87740" y="199858"/>
                </a:lnTo>
                <a:lnTo>
                  <a:pt x="91779" y="195151"/>
                </a:lnTo>
                <a:lnTo>
                  <a:pt x="95424" y="190108"/>
                </a:lnTo>
                <a:lnTo>
                  <a:pt x="101664" y="182936"/>
                </a:lnTo>
                <a:lnTo>
                  <a:pt x="109635" y="174345"/>
                </a:lnTo>
                <a:lnTo>
                  <a:pt x="118758" y="164807"/>
                </a:lnTo>
                <a:lnTo>
                  <a:pt x="127697" y="152734"/>
                </a:lnTo>
                <a:lnTo>
                  <a:pt x="136515" y="138970"/>
                </a:lnTo>
                <a:lnTo>
                  <a:pt x="145251" y="124079"/>
                </a:lnTo>
                <a:lnTo>
                  <a:pt x="151075" y="113199"/>
                </a:lnTo>
                <a:lnTo>
                  <a:pt x="154958" y="104994"/>
                </a:lnTo>
                <a:lnTo>
                  <a:pt x="157545" y="98571"/>
                </a:lnTo>
                <a:lnTo>
                  <a:pt x="159271" y="92384"/>
                </a:lnTo>
                <a:lnTo>
                  <a:pt x="160421" y="86354"/>
                </a:lnTo>
                <a:lnTo>
                  <a:pt x="161189" y="80429"/>
                </a:lnTo>
                <a:lnTo>
                  <a:pt x="160747" y="75527"/>
                </a:lnTo>
                <a:lnTo>
                  <a:pt x="159501" y="71306"/>
                </a:lnTo>
                <a:lnTo>
                  <a:pt x="157717" y="67540"/>
                </a:lnTo>
                <a:lnTo>
                  <a:pt x="156528" y="63124"/>
                </a:lnTo>
                <a:lnTo>
                  <a:pt x="155735" y="58275"/>
                </a:lnTo>
                <a:lnTo>
                  <a:pt x="155206" y="53138"/>
                </a:lnTo>
                <a:lnTo>
                  <a:pt x="153902" y="48760"/>
                </a:lnTo>
                <a:lnTo>
                  <a:pt x="149912" y="41356"/>
                </a:lnTo>
                <a:lnTo>
                  <a:pt x="144964" y="34890"/>
                </a:lnTo>
                <a:lnTo>
                  <a:pt x="142311" y="31833"/>
                </a:lnTo>
                <a:lnTo>
                  <a:pt x="138637" y="28841"/>
                </a:lnTo>
                <a:lnTo>
                  <a:pt x="134283" y="25895"/>
                </a:lnTo>
                <a:lnTo>
                  <a:pt x="129476" y="22979"/>
                </a:lnTo>
                <a:lnTo>
                  <a:pt x="124364" y="21034"/>
                </a:lnTo>
                <a:lnTo>
                  <a:pt x="119054" y="19738"/>
                </a:lnTo>
                <a:lnTo>
                  <a:pt x="113607" y="18873"/>
                </a:lnTo>
                <a:lnTo>
                  <a:pt x="107119" y="18297"/>
                </a:lnTo>
                <a:lnTo>
                  <a:pt x="99936" y="17913"/>
                </a:lnTo>
                <a:lnTo>
                  <a:pt x="81254" y="17372"/>
                </a:lnTo>
                <a:lnTo>
                  <a:pt x="51280" y="1714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18"/>
          <p:cNvSpPr/>
          <p:nvPr/>
        </p:nvSpPr>
        <p:spPr>
          <a:xfrm>
            <a:off x="5482775" y="1125052"/>
            <a:ext cx="3865436" cy="1909379"/>
          </a:xfrm>
          <a:custGeom>
            <a:avLst/>
            <a:gdLst/>
            <a:ahLst/>
            <a:cxnLst/>
            <a:rect l="0" t="0" r="0" b="0"/>
            <a:pathLst>
              <a:path w="3865436" h="1909379">
                <a:moveTo>
                  <a:pt x="3495490" y="478005"/>
                </a:moveTo>
                <a:lnTo>
                  <a:pt x="3486389" y="468903"/>
                </a:lnTo>
                <a:lnTo>
                  <a:pt x="3482754" y="466222"/>
                </a:lnTo>
                <a:lnTo>
                  <a:pt x="3472137" y="460544"/>
                </a:lnTo>
                <a:lnTo>
                  <a:pt x="3392036" y="405862"/>
                </a:lnTo>
                <a:lnTo>
                  <a:pt x="3290933" y="348352"/>
                </a:lnTo>
                <a:lnTo>
                  <a:pt x="3183209" y="296854"/>
                </a:lnTo>
                <a:lnTo>
                  <a:pt x="3140390" y="274471"/>
                </a:lnTo>
                <a:lnTo>
                  <a:pt x="3029486" y="229340"/>
                </a:lnTo>
                <a:lnTo>
                  <a:pt x="2923521" y="184446"/>
                </a:lnTo>
                <a:lnTo>
                  <a:pt x="2803867" y="144246"/>
                </a:lnTo>
                <a:lnTo>
                  <a:pt x="2703195" y="113272"/>
                </a:lnTo>
                <a:lnTo>
                  <a:pt x="2588805" y="81227"/>
                </a:lnTo>
                <a:lnTo>
                  <a:pt x="2501038" y="65801"/>
                </a:lnTo>
                <a:lnTo>
                  <a:pt x="2251753" y="29308"/>
                </a:lnTo>
                <a:lnTo>
                  <a:pt x="2148017" y="19303"/>
                </a:lnTo>
                <a:lnTo>
                  <a:pt x="1887200" y="1667"/>
                </a:lnTo>
                <a:lnTo>
                  <a:pt x="1801135" y="0"/>
                </a:lnTo>
                <a:lnTo>
                  <a:pt x="1665695" y="4948"/>
                </a:lnTo>
                <a:lnTo>
                  <a:pt x="1569981" y="11133"/>
                </a:lnTo>
                <a:lnTo>
                  <a:pt x="1453674" y="25030"/>
                </a:lnTo>
                <a:lnTo>
                  <a:pt x="1349997" y="41213"/>
                </a:lnTo>
                <a:lnTo>
                  <a:pt x="1229709" y="63545"/>
                </a:lnTo>
                <a:lnTo>
                  <a:pt x="1129453" y="89290"/>
                </a:lnTo>
                <a:lnTo>
                  <a:pt x="1024061" y="119625"/>
                </a:lnTo>
                <a:lnTo>
                  <a:pt x="909372" y="159458"/>
                </a:lnTo>
                <a:lnTo>
                  <a:pt x="796335" y="207578"/>
                </a:lnTo>
                <a:lnTo>
                  <a:pt x="699247" y="261759"/>
                </a:lnTo>
                <a:lnTo>
                  <a:pt x="602218" y="319000"/>
                </a:lnTo>
                <a:lnTo>
                  <a:pt x="529706" y="371203"/>
                </a:lnTo>
                <a:lnTo>
                  <a:pt x="413268" y="462986"/>
                </a:lnTo>
                <a:lnTo>
                  <a:pt x="356251" y="515184"/>
                </a:lnTo>
                <a:lnTo>
                  <a:pt x="307312" y="565712"/>
                </a:lnTo>
                <a:lnTo>
                  <a:pt x="262304" y="619880"/>
                </a:lnTo>
                <a:lnTo>
                  <a:pt x="226861" y="664885"/>
                </a:lnTo>
                <a:lnTo>
                  <a:pt x="190842" y="716998"/>
                </a:lnTo>
                <a:lnTo>
                  <a:pt x="159215" y="767364"/>
                </a:lnTo>
                <a:lnTo>
                  <a:pt x="130561" y="814571"/>
                </a:lnTo>
                <a:lnTo>
                  <a:pt x="100502" y="871945"/>
                </a:lnTo>
                <a:lnTo>
                  <a:pt x="65878" y="946412"/>
                </a:lnTo>
                <a:lnTo>
                  <a:pt x="49391" y="989398"/>
                </a:lnTo>
                <a:lnTo>
                  <a:pt x="34753" y="1040374"/>
                </a:lnTo>
                <a:lnTo>
                  <a:pt x="21844" y="1085640"/>
                </a:lnTo>
                <a:lnTo>
                  <a:pt x="12357" y="1119540"/>
                </a:lnTo>
                <a:lnTo>
                  <a:pt x="4966" y="1166357"/>
                </a:lnTo>
                <a:lnTo>
                  <a:pt x="0" y="1223510"/>
                </a:lnTo>
                <a:lnTo>
                  <a:pt x="3919" y="1265588"/>
                </a:lnTo>
                <a:lnTo>
                  <a:pt x="12010" y="1311912"/>
                </a:lnTo>
                <a:lnTo>
                  <a:pt x="21957" y="1357900"/>
                </a:lnTo>
                <a:lnTo>
                  <a:pt x="37807" y="1406280"/>
                </a:lnTo>
                <a:lnTo>
                  <a:pt x="57552" y="1454451"/>
                </a:lnTo>
                <a:lnTo>
                  <a:pt x="79028" y="1498086"/>
                </a:lnTo>
                <a:lnTo>
                  <a:pt x="107987" y="1546485"/>
                </a:lnTo>
                <a:lnTo>
                  <a:pt x="158820" y="1599468"/>
                </a:lnTo>
                <a:lnTo>
                  <a:pt x="221374" y="1652303"/>
                </a:lnTo>
                <a:lnTo>
                  <a:pt x="266629" y="1682150"/>
                </a:lnTo>
                <a:lnTo>
                  <a:pt x="382158" y="1735260"/>
                </a:lnTo>
                <a:lnTo>
                  <a:pt x="489636" y="1774355"/>
                </a:lnTo>
                <a:lnTo>
                  <a:pt x="607005" y="1797835"/>
                </a:lnTo>
                <a:lnTo>
                  <a:pt x="727023" y="1822413"/>
                </a:lnTo>
                <a:lnTo>
                  <a:pt x="808370" y="1836249"/>
                </a:lnTo>
                <a:lnTo>
                  <a:pt x="965544" y="1859300"/>
                </a:lnTo>
                <a:lnTo>
                  <a:pt x="1104244" y="1875822"/>
                </a:lnTo>
                <a:lnTo>
                  <a:pt x="1247804" y="1890784"/>
                </a:lnTo>
                <a:lnTo>
                  <a:pt x="1362408" y="1900610"/>
                </a:lnTo>
                <a:lnTo>
                  <a:pt x="1471652" y="1906945"/>
                </a:lnTo>
                <a:lnTo>
                  <a:pt x="1587205" y="1908822"/>
                </a:lnTo>
                <a:lnTo>
                  <a:pt x="1681556" y="1909378"/>
                </a:lnTo>
                <a:lnTo>
                  <a:pt x="1781704" y="1902723"/>
                </a:lnTo>
                <a:lnTo>
                  <a:pt x="2114480" y="1865071"/>
                </a:lnTo>
                <a:lnTo>
                  <a:pt x="2194003" y="1851081"/>
                </a:lnTo>
                <a:lnTo>
                  <a:pt x="2643282" y="1759830"/>
                </a:lnTo>
                <a:lnTo>
                  <a:pt x="2783356" y="1728425"/>
                </a:lnTo>
                <a:lnTo>
                  <a:pt x="2890061" y="1702402"/>
                </a:lnTo>
                <a:lnTo>
                  <a:pt x="3003683" y="1671687"/>
                </a:lnTo>
                <a:lnTo>
                  <a:pt x="3122859" y="1635708"/>
                </a:lnTo>
                <a:lnTo>
                  <a:pt x="3227997" y="1601085"/>
                </a:lnTo>
                <a:lnTo>
                  <a:pt x="3341742" y="1558151"/>
                </a:lnTo>
                <a:lnTo>
                  <a:pt x="3447996" y="1512739"/>
                </a:lnTo>
                <a:lnTo>
                  <a:pt x="3530898" y="1457793"/>
                </a:lnTo>
                <a:lnTo>
                  <a:pt x="3603846" y="1400933"/>
                </a:lnTo>
                <a:lnTo>
                  <a:pt x="3640168" y="1362858"/>
                </a:lnTo>
                <a:lnTo>
                  <a:pt x="3676949" y="1318948"/>
                </a:lnTo>
                <a:lnTo>
                  <a:pt x="3738002" y="1236858"/>
                </a:lnTo>
                <a:lnTo>
                  <a:pt x="3771287" y="1177459"/>
                </a:lnTo>
                <a:lnTo>
                  <a:pt x="3796918" y="1123718"/>
                </a:lnTo>
                <a:lnTo>
                  <a:pt x="3817418" y="1072011"/>
                </a:lnTo>
                <a:lnTo>
                  <a:pt x="3827266" y="1042602"/>
                </a:lnTo>
                <a:lnTo>
                  <a:pt x="3836689" y="1011565"/>
                </a:lnTo>
                <a:lnTo>
                  <a:pt x="3845829" y="979444"/>
                </a:lnTo>
                <a:lnTo>
                  <a:pt x="3858523" y="925975"/>
                </a:lnTo>
                <a:lnTo>
                  <a:pt x="3865435" y="880937"/>
                </a:lnTo>
                <a:lnTo>
                  <a:pt x="3863971" y="822500"/>
                </a:lnTo>
                <a:lnTo>
                  <a:pt x="3857505" y="764333"/>
                </a:lnTo>
                <a:lnTo>
                  <a:pt x="3847652" y="710481"/>
                </a:lnTo>
                <a:lnTo>
                  <a:pt x="3826529" y="658329"/>
                </a:lnTo>
                <a:lnTo>
                  <a:pt x="3796564" y="606682"/>
                </a:lnTo>
                <a:lnTo>
                  <a:pt x="3762603" y="556137"/>
                </a:lnTo>
                <a:lnTo>
                  <a:pt x="3721849" y="511527"/>
                </a:lnTo>
                <a:lnTo>
                  <a:pt x="3654821" y="461837"/>
                </a:lnTo>
                <a:lnTo>
                  <a:pt x="3586759" y="424435"/>
                </a:lnTo>
                <a:lnTo>
                  <a:pt x="3521207" y="4008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Write each number in scientific notation.</a:t>
            </a:r>
          </a:p>
          <a:p>
            <a:pPr lvl="0" fontAlgn="base"/>
            <a:r>
              <a:rPr lang="en-US" sz="2800" dirty="0" smtClean="0"/>
              <a:t>7) 1,020,300</a:t>
            </a:r>
          </a:p>
          <a:p>
            <a:pPr lvl="0" fontAlgn="base"/>
            <a:endParaRPr lang="en-US" sz="2800" dirty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endParaRPr lang="en-US" sz="2800" dirty="0"/>
          </a:p>
          <a:p>
            <a:pPr lvl="0" fontAlgn="base"/>
            <a:r>
              <a:rPr lang="en-US" sz="2800" dirty="0" smtClean="0"/>
              <a:t>8) 0.000013123</a:t>
            </a:r>
            <a:endParaRPr lang="en-US" sz="2800" dirty="0"/>
          </a:p>
        </p:txBody>
      </p:sp>
      <p:sp>
        <p:nvSpPr>
          <p:cNvPr id="3" name="SMARTPenAnnotation1225"/>
          <p:cNvSpPr/>
          <p:nvPr/>
        </p:nvSpPr>
        <p:spPr>
          <a:xfrm>
            <a:off x="692612" y="711517"/>
            <a:ext cx="1363695" cy="214306"/>
          </a:xfrm>
          <a:custGeom>
            <a:avLst/>
            <a:gdLst/>
            <a:ahLst/>
            <a:cxnLst/>
            <a:rect l="0" t="0" r="0" b="0"/>
            <a:pathLst>
              <a:path w="1363695" h="214306">
                <a:moveTo>
                  <a:pt x="1324782" y="0"/>
                </a:moveTo>
                <a:lnTo>
                  <a:pt x="1339544" y="0"/>
                </a:lnTo>
                <a:lnTo>
                  <a:pt x="1343408" y="2540"/>
                </a:lnTo>
                <a:lnTo>
                  <a:pt x="1345772" y="4551"/>
                </a:lnTo>
                <a:lnTo>
                  <a:pt x="1348301" y="7796"/>
                </a:lnTo>
                <a:lnTo>
                  <a:pt x="1350939" y="11865"/>
                </a:lnTo>
                <a:lnTo>
                  <a:pt x="1353650" y="16483"/>
                </a:lnTo>
                <a:lnTo>
                  <a:pt x="1355457" y="20513"/>
                </a:lnTo>
                <a:lnTo>
                  <a:pt x="1356662" y="24153"/>
                </a:lnTo>
                <a:lnTo>
                  <a:pt x="1357466" y="27532"/>
                </a:lnTo>
                <a:lnTo>
                  <a:pt x="1360898" y="33826"/>
                </a:lnTo>
                <a:lnTo>
                  <a:pt x="1363147" y="36839"/>
                </a:lnTo>
                <a:lnTo>
                  <a:pt x="1363694" y="39799"/>
                </a:lnTo>
                <a:lnTo>
                  <a:pt x="1363106" y="42725"/>
                </a:lnTo>
                <a:lnTo>
                  <a:pt x="1360865" y="48516"/>
                </a:lnTo>
                <a:lnTo>
                  <a:pt x="1359869" y="54265"/>
                </a:lnTo>
                <a:lnTo>
                  <a:pt x="1358651" y="57132"/>
                </a:lnTo>
                <a:lnTo>
                  <a:pt x="1352386" y="66670"/>
                </a:lnTo>
                <a:lnTo>
                  <a:pt x="1349852" y="71116"/>
                </a:lnTo>
                <a:lnTo>
                  <a:pt x="1347211" y="75986"/>
                </a:lnTo>
                <a:lnTo>
                  <a:pt x="1343545" y="80185"/>
                </a:lnTo>
                <a:lnTo>
                  <a:pt x="1339196" y="83937"/>
                </a:lnTo>
                <a:lnTo>
                  <a:pt x="1334391" y="87390"/>
                </a:lnTo>
                <a:lnTo>
                  <a:pt x="1326513" y="93768"/>
                </a:lnTo>
                <a:lnTo>
                  <a:pt x="1323079" y="96802"/>
                </a:lnTo>
                <a:lnTo>
                  <a:pt x="1319837" y="100729"/>
                </a:lnTo>
                <a:lnTo>
                  <a:pt x="1316723" y="105253"/>
                </a:lnTo>
                <a:lnTo>
                  <a:pt x="1313694" y="110174"/>
                </a:lnTo>
                <a:lnTo>
                  <a:pt x="1308818" y="115359"/>
                </a:lnTo>
                <a:lnTo>
                  <a:pt x="1302710" y="120721"/>
                </a:lnTo>
                <a:lnTo>
                  <a:pt x="1295780" y="126201"/>
                </a:lnTo>
                <a:lnTo>
                  <a:pt x="1283000" y="132289"/>
                </a:lnTo>
                <a:lnTo>
                  <a:pt x="1250172" y="140749"/>
                </a:lnTo>
                <a:lnTo>
                  <a:pt x="1225625" y="145701"/>
                </a:lnTo>
                <a:lnTo>
                  <a:pt x="1211180" y="149846"/>
                </a:lnTo>
                <a:lnTo>
                  <a:pt x="1206185" y="152285"/>
                </a:lnTo>
                <a:lnTo>
                  <a:pt x="1202855" y="154863"/>
                </a:lnTo>
                <a:lnTo>
                  <a:pt x="1200635" y="157535"/>
                </a:lnTo>
                <a:lnTo>
                  <a:pt x="1197250" y="159316"/>
                </a:lnTo>
                <a:lnTo>
                  <a:pt x="1188409" y="161294"/>
                </a:lnTo>
                <a:lnTo>
                  <a:pt x="1178130" y="159634"/>
                </a:lnTo>
                <a:lnTo>
                  <a:pt x="1166258" y="156673"/>
                </a:lnTo>
                <a:lnTo>
                  <a:pt x="1146367" y="154054"/>
                </a:lnTo>
                <a:lnTo>
                  <a:pt x="1142974" y="152233"/>
                </a:lnTo>
                <a:lnTo>
                  <a:pt x="1140712" y="150066"/>
                </a:lnTo>
                <a:lnTo>
                  <a:pt x="1137299" y="148622"/>
                </a:lnTo>
                <a:lnTo>
                  <a:pt x="1124346" y="146589"/>
                </a:lnTo>
                <a:lnTo>
                  <a:pt x="1117272" y="146113"/>
                </a:lnTo>
                <a:lnTo>
                  <a:pt x="1099078" y="139916"/>
                </a:lnTo>
                <a:lnTo>
                  <a:pt x="1086827" y="137523"/>
                </a:lnTo>
                <a:lnTo>
                  <a:pt x="1083135" y="134781"/>
                </a:lnTo>
                <a:lnTo>
                  <a:pt x="1080816" y="132717"/>
                </a:lnTo>
                <a:lnTo>
                  <a:pt x="1078318" y="131340"/>
                </a:lnTo>
                <a:lnTo>
                  <a:pt x="1073003" y="129811"/>
                </a:lnTo>
                <a:lnTo>
                  <a:pt x="1064655" y="128950"/>
                </a:lnTo>
                <a:lnTo>
                  <a:pt x="1062782" y="127877"/>
                </a:lnTo>
                <a:lnTo>
                  <a:pt x="1061533" y="126209"/>
                </a:lnTo>
                <a:lnTo>
                  <a:pt x="1060700" y="124144"/>
                </a:lnTo>
                <a:lnTo>
                  <a:pt x="1059193" y="122768"/>
                </a:lnTo>
                <a:lnTo>
                  <a:pt x="1057235" y="121850"/>
                </a:lnTo>
                <a:lnTo>
                  <a:pt x="1054978" y="121238"/>
                </a:lnTo>
                <a:lnTo>
                  <a:pt x="1049929" y="118019"/>
                </a:lnTo>
                <a:lnTo>
                  <a:pt x="1043478" y="112742"/>
                </a:lnTo>
                <a:lnTo>
                  <a:pt x="1040056" y="112020"/>
                </a:lnTo>
                <a:lnTo>
                  <a:pt x="1037810" y="111827"/>
                </a:lnTo>
                <a:lnTo>
                  <a:pt x="1035360" y="110747"/>
                </a:lnTo>
                <a:lnTo>
                  <a:pt x="1030098" y="107006"/>
                </a:lnTo>
                <a:lnTo>
                  <a:pt x="1028313" y="104675"/>
                </a:lnTo>
                <a:lnTo>
                  <a:pt x="1027124" y="102168"/>
                </a:lnTo>
                <a:lnTo>
                  <a:pt x="1026331" y="99545"/>
                </a:lnTo>
                <a:lnTo>
                  <a:pt x="1024850" y="97796"/>
                </a:lnTo>
                <a:lnTo>
                  <a:pt x="1022910" y="96630"/>
                </a:lnTo>
                <a:lnTo>
                  <a:pt x="1020664" y="95852"/>
                </a:lnTo>
                <a:lnTo>
                  <a:pt x="1015629" y="92448"/>
                </a:lnTo>
                <a:lnTo>
                  <a:pt x="1008070" y="86119"/>
                </a:lnTo>
                <a:lnTo>
                  <a:pt x="1014537" y="85803"/>
                </a:lnTo>
                <a:lnTo>
                  <a:pt x="1019573" y="85760"/>
                </a:lnTo>
                <a:lnTo>
                  <a:pt x="1021297" y="86701"/>
                </a:lnTo>
                <a:lnTo>
                  <a:pt x="1022446" y="88280"/>
                </a:lnTo>
                <a:lnTo>
                  <a:pt x="1023212" y="90286"/>
                </a:lnTo>
                <a:lnTo>
                  <a:pt x="1026604" y="95055"/>
                </a:lnTo>
                <a:lnTo>
                  <a:pt x="1031991" y="101326"/>
                </a:lnTo>
                <a:lnTo>
                  <a:pt x="1032728" y="104724"/>
                </a:lnTo>
                <a:lnTo>
                  <a:pt x="1033201" y="110115"/>
                </a:lnTo>
                <a:lnTo>
                  <a:pt x="1037834" y="115600"/>
                </a:lnTo>
                <a:lnTo>
                  <a:pt x="1038233" y="118024"/>
                </a:lnTo>
                <a:lnTo>
                  <a:pt x="1037547" y="120593"/>
                </a:lnTo>
                <a:lnTo>
                  <a:pt x="1034153" y="127008"/>
                </a:lnTo>
                <a:lnTo>
                  <a:pt x="1033689" y="132966"/>
                </a:lnTo>
                <a:lnTo>
                  <a:pt x="1033565" y="137221"/>
                </a:lnTo>
                <a:lnTo>
                  <a:pt x="1031577" y="141963"/>
                </a:lnTo>
                <a:lnTo>
                  <a:pt x="1028348" y="147030"/>
                </a:lnTo>
                <a:lnTo>
                  <a:pt x="1024289" y="152312"/>
                </a:lnTo>
                <a:lnTo>
                  <a:pt x="1020631" y="156787"/>
                </a:lnTo>
                <a:lnTo>
                  <a:pt x="1017240" y="160722"/>
                </a:lnTo>
                <a:lnTo>
                  <a:pt x="1014026" y="164298"/>
                </a:lnTo>
                <a:lnTo>
                  <a:pt x="1002836" y="170811"/>
                </a:lnTo>
                <a:lnTo>
                  <a:pt x="990243" y="176881"/>
                </a:lnTo>
                <a:lnTo>
                  <a:pt x="981471" y="182754"/>
                </a:lnTo>
                <a:lnTo>
                  <a:pt x="969317" y="185999"/>
                </a:lnTo>
                <a:lnTo>
                  <a:pt x="933680" y="188082"/>
                </a:lnTo>
                <a:lnTo>
                  <a:pt x="919819" y="185827"/>
                </a:lnTo>
                <a:lnTo>
                  <a:pt x="904121" y="179202"/>
                </a:lnTo>
                <a:lnTo>
                  <a:pt x="893982" y="173943"/>
                </a:lnTo>
                <a:lnTo>
                  <a:pt x="886300" y="168431"/>
                </a:lnTo>
                <a:lnTo>
                  <a:pt x="879712" y="162805"/>
                </a:lnTo>
                <a:lnTo>
                  <a:pt x="873608" y="157131"/>
                </a:lnTo>
                <a:lnTo>
                  <a:pt x="867720" y="151433"/>
                </a:lnTo>
                <a:lnTo>
                  <a:pt x="864817" y="149533"/>
                </a:lnTo>
                <a:lnTo>
                  <a:pt x="859051" y="147422"/>
                </a:lnTo>
                <a:lnTo>
                  <a:pt x="857132" y="144954"/>
                </a:lnTo>
                <a:lnTo>
                  <a:pt x="855853" y="141403"/>
                </a:lnTo>
                <a:lnTo>
                  <a:pt x="855000" y="137131"/>
                </a:lnTo>
                <a:lnTo>
                  <a:pt x="854432" y="133331"/>
                </a:lnTo>
                <a:lnTo>
                  <a:pt x="854053" y="129845"/>
                </a:lnTo>
                <a:lnTo>
                  <a:pt x="853800" y="126568"/>
                </a:lnTo>
                <a:lnTo>
                  <a:pt x="852679" y="124384"/>
                </a:lnTo>
                <a:lnTo>
                  <a:pt x="850980" y="122927"/>
                </a:lnTo>
                <a:lnTo>
                  <a:pt x="848894" y="121957"/>
                </a:lnTo>
                <a:lnTo>
                  <a:pt x="844036" y="115798"/>
                </a:lnTo>
                <a:lnTo>
                  <a:pt x="841408" y="111489"/>
                </a:lnTo>
                <a:lnTo>
                  <a:pt x="840607" y="108616"/>
                </a:lnTo>
                <a:lnTo>
                  <a:pt x="841027" y="106701"/>
                </a:lnTo>
                <a:lnTo>
                  <a:pt x="842259" y="105424"/>
                </a:lnTo>
                <a:lnTo>
                  <a:pt x="843080" y="103620"/>
                </a:lnTo>
                <a:lnTo>
                  <a:pt x="844236" y="97483"/>
                </a:lnTo>
                <a:lnTo>
                  <a:pt x="844506" y="95713"/>
                </a:lnTo>
                <a:lnTo>
                  <a:pt x="844704" y="101803"/>
                </a:lnTo>
                <a:lnTo>
                  <a:pt x="844721" y="114708"/>
                </a:lnTo>
                <a:lnTo>
                  <a:pt x="843769" y="117430"/>
                </a:lnTo>
                <a:lnTo>
                  <a:pt x="840171" y="122993"/>
                </a:lnTo>
                <a:lnTo>
                  <a:pt x="837937" y="128641"/>
                </a:lnTo>
                <a:lnTo>
                  <a:pt x="836944" y="134326"/>
                </a:lnTo>
                <a:lnTo>
                  <a:pt x="836503" y="140028"/>
                </a:lnTo>
                <a:lnTo>
                  <a:pt x="834480" y="143835"/>
                </a:lnTo>
                <a:lnTo>
                  <a:pt x="831227" y="148277"/>
                </a:lnTo>
                <a:lnTo>
                  <a:pt x="827153" y="153144"/>
                </a:lnTo>
                <a:lnTo>
                  <a:pt x="823484" y="157341"/>
                </a:lnTo>
                <a:lnTo>
                  <a:pt x="816868" y="164544"/>
                </a:lnTo>
                <a:lnTo>
                  <a:pt x="807789" y="173955"/>
                </a:lnTo>
                <a:lnTo>
                  <a:pt x="799066" y="182775"/>
                </a:lnTo>
                <a:lnTo>
                  <a:pt x="796187" y="184715"/>
                </a:lnTo>
                <a:lnTo>
                  <a:pt x="790449" y="186871"/>
                </a:lnTo>
                <a:lnTo>
                  <a:pt x="753250" y="188368"/>
                </a:lnTo>
                <a:lnTo>
                  <a:pt x="688325" y="188594"/>
                </a:lnTo>
                <a:lnTo>
                  <a:pt x="686165" y="187642"/>
                </a:lnTo>
                <a:lnTo>
                  <a:pt x="684725" y="186054"/>
                </a:lnTo>
                <a:lnTo>
                  <a:pt x="683765" y="184044"/>
                </a:lnTo>
                <a:lnTo>
                  <a:pt x="682172" y="182703"/>
                </a:lnTo>
                <a:lnTo>
                  <a:pt x="680158" y="181810"/>
                </a:lnTo>
                <a:lnTo>
                  <a:pt x="675380" y="180817"/>
                </a:lnTo>
                <a:lnTo>
                  <a:pt x="670082" y="180376"/>
                </a:lnTo>
                <a:lnTo>
                  <a:pt x="668288" y="179305"/>
                </a:lnTo>
                <a:lnTo>
                  <a:pt x="667092" y="177639"/>
                </a:lnTo>
                <a:lnTo>
                  <a:pt x="666294" y="175576"/>
                </a:lnTo>
                <a:lnTo>
                  <a:pt x="664811" y="174201"/>
                </a:lnTo>
                <a:lnTo>
                  <a:pt x="662869" y="173284"/>
                </a:lnTo>
                <a:lnTo>
                  <a:pt x="660622" y="172673"/>
                </a:lnTo>
                <a:lnTo>
                  <a:pt x="659124" y="171313"/>
                </a:lnTo>
                <a:lnTo>
                  <a:pt x="658125" y="169453"/>
                </a:lnTo>
                <a:lnTo>
                  <a:pt x="656522" y="164177"/>
                </a:lnTo>
                <a:lnTo>
                  <a:pt x="651693" y="158712"/>
                </a:lnTo>
                <a:lnTo>
                  <a:pt x="650314" y="156290"/>
                </a:lnTo>
                <a:lnTo>
                  <a:pt x="648781" y="151060"/>
                </a:lnTo>
                <a:lnTo>
                  <a:pt x="647797" y="145832"/>
                </a:lnTo>
                <a:lnTo>
                  <a:pt x="647603" y="139155"/>
                </a:lnTo>
                <a:lnTo>
                  <a:pt x="647576" y="135189"/>
                </a:lnTo>
                <a:lnTo>
                  <a:pt x="647558" y="115134"/>
                </a:lnTo>
                <a:lnTo>
                  <a:pt x="646604" y="113904"/>
                </a:lnTo>
                <a:lnTo>
                  <a:pt x="645016" y="113083"/>
                </a:lnTo>
                <a:lnTo>
                  <a:pt x="643005" y="112536"/>
                </a:lnTo>
                <a:lnTo>
                  <a:pt x="641664" y="113124"/>
                </a:lnTo>
                <a:lnTo>
                  <a:pt x="640770" y="114469"/>
                </a:lnTo>
                <a:lnTo>
                  <a:pt x="639777" y="118502"/>
                </a:lnTo>
                <a:lnTo>
                  <a:pt x="639336" y="123470"/>
                </a:lnTo>
                <a:lnTo>
                  <a:pt x="639139" y="128853"/>
                </a:lnTo>
                <a:lnTo>
                  <a:pt x="639052" y="136326"/>
                </a:lnTo>
                <a:lnTo>
                  <a:pt x="639014" y="149172"/>
                </a:lnTo>
                <a:lnTo>
                  <a:pt x="638051" y="154693"/>
                </a:lnTo>
                <a:lnTo>
                  <a:pt x="636456" y="159326"/>
                </a:lnTo>
                <a:lnTo>
                  <a:pt x="634441" y="163367"/>
                </a:lnTo>
                <a:lnTo>
                  <a:pt x="633097" y="167014"/>
                </a:lnTo>
                <a:lnTo>
                  <a:pt x="631604" y="173606"/>
                </a:lnTo>
                <a:lnTo>
                  <a:pt x="630254" y="177650"/>
                </a:lnTo>
                <a:lnTo>
                  <a:pt x="628401" y="182251"/>
                </a:lnTo>
                <a:lnTo>
                  <a:pt x="626213" y="187223"/>
                </a:lnTo>
                <a:lnTo>
                  <a:pt x="622850" y="192443"/>
                </a:lnTo>
                <a:lnTo>
                  <a:pt x="618702" y="197828"/>
                </a:lnTo>
                <a:lnTo>
                  <a:pt x="614032" y="203323"/>
                </a:lnTo>
                <a:lnTo>
                  <a:pt x="606303" y="209428"/>
                </a:lnTo>
                <a:lnTo>
                  <a:pt x="599694" y="212142"/>
                </a:lnTo>
                <a:lnTo>
                  <a:pt x="590617" y="213669"/>
                </a:lnTo>
                <a:lnTo>
                  <a:pt x="558975" y="214305"/>
                </a:lnTo>
                <a:lnTo>
                  <a:pt x="556117" y="213355"/>
                </a:lnTo>
                <a:lnTo>
                  <a:pt x="542145" y="204986"/>
                </a:lnTo>
                <a:lnTo>
                  <a:pt x="530425" y="198712"/>
                </a:lnTo>
                <a:lnTo>
                  <a:pt x="523844" y="193074"/>
                </a:lnTo>
                <a:lnTo>
                  <a:pt x="520412" y="189922"/>
                </a:lnTo>
                <a:lnTo>
                  <a:pt x="517070" y="189185"/>
                </a:lnTo>
                <a:lnTo>
                  <a:pt x="514845" y="188988"/>
                </a:lnTo>
                <a:lnTo>
                  <a:pt x="512409" y="187905"/>
                </a:lnTo>
                <a:lnTo>
                  <a:pt x="503477" y="181829"/>
                </a:lnTo>
                <a:lnTo>
                  <a:pt x="494303" y="176698"/>
                </a:lnTo>
                <a:lnTo>
                  <a:pt x="478428" y="168454"/>
                </a:lnTo>
                <a:lnTo>
                  <a:pt x="469835" y="165356"/>
                </a:lnTo>
                <a:lnTo>
                  <a:pt x="466210" y="164530"/>
                </a:lnTo>
                <a:lnTo>
                  <a:pt x="454562" y="158532"/>
                </a:lnTo>
                <a:lnTo>
                  <a:pt x="447456" y="154265"/>
                </a:lnTo>
                <a:lnTo>
                  <a:pt x="441765" y="150469"/>
                </a:lnTo>
                <a:lnTo>
                  <a:pt x="437019" y="146985"/>
                </a:lnTo>
                <a:lnTo>
                  <a:pt x="429206" y="141527"/>
                </a:lnTo>
                <a:lnTo>
                  <a:pt x="419452" y="137501"/>
                </a:lnTo>
                <a:lnTo>
                  <a:pt x="413461" y="133184"/>
                </a:lnTo>
                <a:lnTo>
                  <a:pt x="411482" y="130700"/>
                </a:lnTo>
                <a:lnTo>
                  <a:pt x="410163" y="128091"/>
                </a:lnTo>
                <a:lnTo>
                  <a:pt x="408697" y="122652"/>
                </a:lnTo>
                <a:lnTo>
                  <a:pt x="408046" y="117059"/>
                </a:lnTo>
                <a:lnTo>
                  <a:pt x="407757" y="111399"/>
                </a:lnTo>
                <a:lnTo>
                  <a:pt x="407679" y="108556"/>
                </a:lnTo>
                <a:lnTo>
                  <a:pt x="407526" y="70129"/>
                </a:lnTo>
                <a:lnTo>
                  <a:pt x="407525" y="81611"/>
                </a:lnTo>
                <a:lnTo>
                  <a:pt x="406572" y="82982"/>
                </a:lnTo>
                <a:lnTo>
                  <a:pt x="404985" y="83896"/>
                </a:lnTo>
                <a:lnTo>
                  <a:pt x="402974" y="84506"/>
                </a:lnTo>
                <a:lnTo>
                  <a:pt x="401633" y="85865"/>
                </a:lnTo>
                <a:lnTo>
                  <a:pt x="400740" y="87723"/>
                </a:lnTo>
                <a:lnTo>
                  <a:pt x="399747" y="92328"/>
                </a:lnTo>
                <a:lnTo>
                  <a:pt x="399305" y="97550"/>
                </a:lnTo>
                <a:lnTo>
                  <a:pt x="399109" y="103045"/>
                </a:lnTo>
                <a:lnTo>
                  <a:pt x="398983" y="114335"/>
                </a:lnTo>
                <a:lnTo>
                  <a:pt x="397068" y="118133"/>
                </a:lnTo>
                <a:lnTo>
                  <a:pt x="393886" y="122570"/>
                </a:lnTo>
                <a:lnTo>
                  <a:pt x="389860" y="127434"/>
                </a:lnTo>
                <a:lnTo>
                  <a:pt x="386223" y="132581"/>
                </a:lnTo>
                <a:lnTo>
                  <a:pt x="382846" y="137917"/>
                </a:lnTo>
                <a:lnTo>
                  <a:pt x="379643" y="143380"/>
                </a:lnTo>
                <a:lnTo>
                  <a:pt x="376554" y="147974"/>
                </a:lnTo>
                <a:lnTo>
                  <a:pt x="373543" y="151989"/>
                </a:lnTo>
                <a:lnTo>
                  <a:pt x="370583" y="155619"/>
                </a:lnTo>
                <a:lnTo>
                  <a:pt x="364754" y="162191"/>
                </a:lnTo>
                <a:lnTo>
                  <a:pt x="361866" y="165278"/>
                </a:lnTo>
                <a:lnTo>
                  <a:pt x="351037" y="171247"/>
                </a:lnTo>
                <a:lnTo>
                  <a:pt x="337652" y="177075"/>
                </a:lnTo>
                <a:lnTo>
                  <a:pt x="325353" y="182840"/>
                </a:lnTo>
                <a:lnTo>
                  <a:pt x="310996" y="186037"/>
                </a:lnTo>
                <a:lnTo>
                  <a:pt x="284334" y="188445"/>
                </a:lnTo>
                <a:lnTo>
                  <a:pt x="266884" y="184000"/>
                </a:lnTo>
                <a:lnTo>
                  <a:pt x="256753" y="179250"/>
                </a:lnTo>
                <a:lnTo>
                  <a:pt x="247039" y="172991"/>
                </a:lnTo>
                <a:lnTo>
                  <a:pt x="236254" y="167356"/>
                </a:lnTo>
                <a:lnTo>
                  <a:pt x="228852" y="162328"/>
                </a:lnTo>
                <a:lnTo>
                  <a:pt x="225545" y="159654"/>
                </a:lnTo>
                <a:lnTo>
                  <a:pt x="222387" y="155966"/>
                </a:lnTo>
                <a:lnTo>
                  <a:pt x="219330" y="151602"/>
                </a:lnTo>
                <a:lnTo>
                  <a:pt x="216339" y="146788"/>
                </a:lnTo>
                <a:lnTo>
                  <a:pt x="213393" y="142626"/>
                </a:lnTo>
                <a:lnTo>
                  <a:pt x="210476" y="138899"/>
                </a:lnTo>
                <a:lnTo>
                  <a:pt x="207579" y="135462"/>
                </a:lnTo>
                <a:lnTo>
                  <a:pt x="204695" y="131265"/>
                </a:lnTo>
                <a:lnTo>
                  <a:pt x="201820" y="126563"/>
                </a:lnTo>
                <a:lnTo>
                  <a:pt x="194913" y="114429"/>
                </a:lnTo>
                <a:lnTo>
                  <a:pt x="193968" y="110230"/>
                </a:lnTo>
                <a:lnTo>
                  <a:pt x="193362" y="104324"/>
                </a:lnTo>
                <a:lnTo>
                  <a:pt x="193279" y="98436"/>
                </a:lnTo>
                <a:lnTo>
                  <a:pt x="193225" y="88236"/>
                </a:lnTo>
                <a:lnTo>
                  <a:pt x="194174" y="87399"/>
                </a:lnTo>
                <a:lnTo>
                  <a:pt x="195758" y="86841"/>
                </a:lnTo>
                <a:lnTo>
                  <a:pt x="205145" y="85946"/>
                </a:lnTo>
                <a:lnTo>
                  <a:pt x="206883" y="86825"/>
                </a:lnTo>
                <a:lnTo>
                  <a:pt x="208041" y="88363"/>
                </a:lnTo>
                <a:lnTo>
                  <a:pt x="208813" y="90341"/>
                </a:lnTo>
                <a:lnTo>
                  <a:pt x="209328" y="94517"/>
                </a:lnTo>
                <a:lnTo>
                  <a:pt x="209671" y="100159"/>
                </a:lnTo>
                <a:lnTo>
                  <a:pt x="209900" y="106778"/>
                </a:lnTo>
                <a:lnTo>
                  <a:pt x="207195" y="115000"/>
                </a:lnTo>
                <a:lnTo>
                  <a:pt x="202534" y="124292"/>
                </a:lnTo>
                <a:lnTo>
                  <a:pt x="196569" y="134296"/>
                </a:lnTo>
                <a:lnTo>
                  <a:pt x="192593" y="141918"/>
                </a:lnTo>
                <a:lnTo>
                  <a:pt x="189942" y="147952"/>
                </a:lnTo>
                <a:lnTo>
                  <a:pt x="188175" y="152927"/>
                </a:lnTo>
                <a:lnTo>
                  <a:pt x="186044" y="156244"/>
                </a:lnTo>
                <a:lnTo>
                  <a:pt x="183671" y="158455"/>
                </a:lnTo>
                <a:lnTo>
                  <a:pt x="178494" y="161865"/>
                </a:lnTo>
                <a:lnTo>
                  <a:pt x="173019" y="166555"/>
                </a:lnTo>
                <a:lnTo>
                  <a:pt x="164870" y="174354"/>
                </a:lnTo>
                <a:lnTo>
                  <a:pt x="160030" y="179101"/>
                </a:lnTo>
                <a:lnTo>
                  <a:pt x="154898" y="183218"/>
                </a:lnTo>
                <a:lnTo>
                  <a:pt x="149572" y="186916"/>
                </a:lnTo>
                <a:lnTo>
                  <a:pt x="138574" y="193564"/>
                </a:lnTo>
                <a:lnTo>
                  <a:pt x="127336" y="199693"/>
                </a:lnTo>
                <a:lnTo>
                  <a:pt x="118532" y="203053"/>
                </a:lnTo>
                <a:lnTo>
                  <a:pt x="108220" y="204944"/>
                </a:lnTo>
                <a:lnTo>
                  <a:pt x="71757" y="205670"/>
                </a:lnTo>
                <a:lnTo>
                  <a:pt x="63664" y="205693"/>
                </a:lnTo>
                <a:lnTo>
                  <a:pt x="57317" y="204757"/>
                </a:lnTo>
                <a:lnTo>
                  <a:pt x="47725" y="201175"/>
                </a:lnTo>
                <a:lnTo>
                  <a:pt x="42880" y="197934"/>
                </a:lnTo>
                <a:lnTo>
                  <a:pt x="37746" y="193869"/>
                </a:lnTo>
                <a:lnTo>
                  <a:pt x="24920" y="182758"/>
                </a:lnTo>
                <a:lnTo>
                  <a:pt x="18147" y="176282"/>
                </a:lnTo>
                <a:lnTo>
                  <a:pt x="10108" y="168331"/>
                </a:lnTo>
                <a:lnTo>
                  <a:pt x="8278" y="164608"/>
                </a:lnTo>
                <a:lnTo>
                  <a:pt x="7058" y="160221"/>
                </a:lnTo>
                <a:lnTo>
                  <a:pt x="6244" y="155392"/>
                </a:lnTo>
                <a:lnTo>
                  <a:pt x="4749" y="150267"/>
                </a:lnTo>
                <a:lnTo>
                  <a:pt x="2801" y="144945"/>
                </a:lnTo>
                <a:lnTo>
                  <a:pt x="549" y="139493"/>
                </a:lnTo>
                <a:lnTo>
                  <a:pt x="0" y="133953"/>
                </a:lnTo>
                <a:lnTo>
                  <a:pt x="587" y="128354"/>
                </a:lnTo>
                <a:lnTo>
                  <a:pt x="8372" y="96580"/>
                </a:lnTo>
                <a:lnTo>
                  <a:pt x="10931" y="89152"/>
                </a:lnTo>
                <a:lnTo>
                  <a:pt x="13589" y="83247"/>
                </a:lnTo>
                <a:lnTo>
                  <a:pt x="20148" y="71477"/>
                </a:lnTo>
                <a:lnTo>
                  <a:pt x="21639" y="71464"/>
                </a:lnTo>
                <a:lnTo>
                  <a:pt x="23585" y="72408"/>
                </a:lnTo>
                <a:lnTo>
                  <a:pt x="30335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226"/>
          <p:cNvSpPr/>
          <p:nvPr/>
        </p:nvSpPr>
        <p:spPr>
          <a:xfrm>
            <a:off x="980122" y="1551622"/>
            <a:ext cx="34291" cy="467916"/>
          </a:xfrm>
          <a:custGeom>
            <a:avLst/>
            <a:gdLst/>
            <a:ahLst/>
            <a:cxnLst/>
            <a:rect l="0" t="0" r="0" b="0"/>
            <a:pathLst>
              <a:path w="34291" h="467916">
                <a:moveTo>
                  <a:pt x="34290" y="0"/>
                </a:moveTo>
                <a:lnTo>
                  <a:pt x="29739" y="9102"/>
                </a:lnTo>
                <a:lnTo>
                  <a:pt x="26494" y="19403"/>
                </a:lnTo>
                <a:lnTo>
                  <a:pt x="10137" y="77987"/>
                </a:lnTo>
                <a:lnTo>
                  <a:pt x="6758" y="89139"/>
                </a:lnTo>
                <a:lnTo>
                  <a:pt x="5458" y="101336"/>
                </a:lnTo>
                <a:lnTo>
                  <a:pt x="5543" y="114230"/>
                </a:lnTo>
                <a:lnTo>
                  <a:pt x="6553" y="127588"/>
                </a:lnTo>
                <a:lnTo>
                  <a:pt x="7226" y="140304"/>
                </a:lnTo>
                <a:lnTo>
                  <a:pt x="7974" y="164592"/>
                </a:lnTo>
                <a:lnTo>
                  <a:pt x="8557" y="268532"/>
                </a:lnTo>
                <a:lnTo>
                  <a:pt x="8568" y="333248"/>
                </a:lnTo>
                <a:lnTo>
                  <a:pt x="7617" y="355515"/>
                </a:lnTo>
                <a:lnTo>
                  <a:pt x="6030" y="375122"/>
                </a:lnTo>
                <a:lnTo>
                  <a:pt x="4020" y="392957"/>
                </a:lnTo>
                <a:lnTo>
                  <a:pt x="2680" y="406751"/>
                </a:lnTo>
                <a:lnTo>
                  <a:pt x="1787" y="417852"/>
                </a:lnTo>
                <a:lnTo>
                  <a:pt x="1191" y="427158"/>
                </a:lnTo>
                <a:lnTo>
                  <a:pt x="529" y="442578"/>
                </a:lnTo>
                <a:lnTo>
                  <a:pt x="46" y="467915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27"/>
          <p:cNvSpPr/>
          <p:nvPr/>
        </p:nvSpPr>
        <p:spPr>
          <a:xfrm>
            <a:off x="1143457" y="1954530"/>
            <a:ext cx="50978" cy="41109"/>
          </a:xfrm>
          <a:custGeom>
            <a:avLst/>
            <a:gdLst/>
            <a:ahLst/>
            <a:cxnLst/>
            <a:rect l="0" t="0" r="0" b="0"/>
            <a:pathLst>
              <a:path w="50978" h="41109">
                <a:moveTo>
                  <a:pt x="16687" y="8572"/>
                </a:moveTo>
                <a:lnTo>
                  <a:pt x="12136" y="17674"/>
                </a:lnTo>
                <a:lnTo>
                  <a:pt x="9844" y="21307"/>
                </a:lnTo>
                <a:lnTo>
                  <a:pt x="7362" y="24682"/>
                </a:lnTo>
                <a:lnTo>
                  <a:pt x="4756" y="27885"/>
                </a:lnTo>
                <a:lnTo>
                  <a:pt x="3018" y="30972"/>
                </a:lnTo>
                <a:lnTo>
                  <a:pt x="1860" y="33983"/>
                </a:lnTo>
                <a:lnTo>
                  <a:pt x="0" y="41108"/>
                </a:lnTo>
                <a:lnTo>
                  <a:pt x="800" y="40740"/>
                </a:lnTo>
                <a:lnTo>
                  <a:pt x="2286" y="39543"/>
                </a:lnTo>
                <a:lnTo>
                  <a:pt x="4229" y="37791"/>
                </a:lnTo>
                <a:lnTo>
                  <a:pt x="6477" y="34719"/>
                </a:lnTo>
                <a:lnTo>
                  <a:pt x="8928" y="30766"/>
                </a:lnTo>
                <a:lnTo>
                  <a:pt x="11514" y="26226"/>
                </a:lnTo>
                <a:lnTo>
                  <a:pt x="15144" y="22246"/>
                </a:lnTo>
                <a:lnTo>
                  <a:pt x="19468" y="18641"/>
                </a:lnTo>
                <a:lnTo>
                  <a:pt x="24256" y="15284"/>
                </a:lnTo>
                <a:lnTo>
                  <a:pt x="28401" y="13047"/>
                </a:lnTo>
                <a:lnTo>
                  <a:pt x="32116" y="11555"/>
                </a:lnTo>
                <a:lnTo>
                  <a:pt x="35546" y="10561"/>
                </a:lnTo>
                <a:lnTo>
                  <a:pt x="38785" y="8946"/>
                </a:lnTo>
                <a:lnTo>
                  <a:pt x="41897" y="6916"/>
                </a:lnTo>
                <a:lnTo>
                  <a:pt x="509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28"/>
          <p:cNvSpPr/>
          <p:nvPr/>
        </p:nvSpPr>
        <p:spPr>
          <a:xfrm>
            <a:off x="1418651" y="1603057"/>
            <a:ext cx="306639" cy="392981"/>
          </a:xfrm>
          <a:custGeom>
            <a:avLst/>
            <a:gdLst/>
            <a:ahLst/>
            <a:cxnLst/>
            <a:rect l="0" t="0" r="0" b="0"/>
            <a:pathLst>
              <a:path w="306639" h="392981">
                <a:moveTo>
                  <a:pt x="127256" y="25718"/>
                </a:moveTo>
                <a:lnTo>
                  <a:pt x="118154" y="25718"/>
                </a:lnTo>
                <a:lnTo>
                  <a:pt x="114521" y="26670"/>
                </a:lnTo>
                <a:lnTo>
                  <a:pt x="107943" y="30268"/>
                </a:lnTo>
                <a:lnTo>
                  <a:pt x="98885" y="37649"/>
                </a:lnTo>
                <a:lnTo>
                  <a:pt x="90169" y="45869"/>
                </a:lnTo>
                <a:lnTo>
                  <a:pt x="72969" y="62878"/>
                </a:lnTo>
                <a:lnTo>
                  <a:pt x="67251" y="71126"/>
                </a:lnTo>
                <a:lnTo>
                  <a:pt x="61535" y="81141"/>
                </a:lnTo>
                <a:lnTo>
                  <a:pt x="55819" y="91943"/>
                </a:lnTo>
                <a:lnTo>
                  <a:pt x="52009" y="98443"/>
                </a:lnTo>
                <a:lnTo>
                  <a:pt x="38497" y="120291"/>
                </a:lnTo>
                <a:lnTo>
                  <a:pt x="34746" y="126866"/>
                </a:lnTo>
                <a:lnTo>
                  <a:pt x="31293" y="133155"/>
                </a:lnTo>
                <a:lnTo>
                  <a:pt x="27456" y="145223"/>
                </a:lnTo>
                <a:lnTo>
                  <a:pt x="26432" y="151108"/>
                </a:lnTo>
                <a:lnTo>
                  <a:pt x="24798" y="157888"/>
                </a:lnTo>
                <a:lnTo>
                  <a:pt x="22756" y="165266"/>
                </a:lnTo>
                <a:lnTo>
                  <a:pt x="17946" y="181084"/>
                </a:lnTo>
                <a:lnTo>
                  <a:pt x="12634" y="197640"/>
                </a:lnTo>
                <a:lnTo>
                  <a:pt x="10836" y="205102"/>
                </a:lnTo>
                <a:lnTo>
                  <a:pt x="9638" y="211982"/>
                </a:lnTo>
                <a:lnTo>
                  <a:pt x="8839" y="218474"/>
                </a:lnTo>
                <a:lnTo>
                  <a:pt x="7354" y="224707"/>
                </a:lnTo>
                <a:lnTo>
                  <a:pt x="3163" y="236712"/>
                </a:lnTo>
                <a:lnTo>
                  <a:pt x="666" y="248398"/>
                </a:lnTo>
                <a:lnTo>
                  <a:pt x="0" y="254181"/>
                </a:lnTo>
                <a:lnTo>
                  <a:pt x="509" y="262799"/>
                </a:lnTo>
                <a:lnTo>
                  <a:pt x="1800" y="273307"/>
                </a:lnTo>
                <a:lnTo>
                  <a:pt x="3614" y="285075"/>
                </a:lnTo>
                <a:lnTo>
                  <a:pt x="5775" y="295777"/>
                </a:lnTo>
                <a:lnTo>
                  <a:pt x="8169" y="305770"/>
                </a:lnTo>
                <a:lnTo>
                  <a:pt x="10717" y="315289"/>
                </a:lnTo>
                <a:lnTo>
                  <a:pt x="13368" y="323540"/>
                </a:lnTo>
                <a:lnTo>
                  <a:pt x="16088" y="330946"/>
                </a:lnTo>
                <a:lnTo>
                  <a:pt x="18854" y="337788"/>
                </a:lnTo>
                <a:lnTo>
                  <a:pt x="22603" y="344255"/>
                </a:lnTo>
                <a:lnTo>
                  <a:pt x="31849" y="356520"/>
                </a:lnTo>
                <a:lnTo>
                  <a:pt x="36981" y="361505"/>
                </a:lnTo>
                <a:lnTo>
                  <a:pt x="42308" y="365781"/>
                </a:lnTo>
                <a:lnTo>
                  <a:pt x="47764" y="369584"/>
                </a:lnTo>
                <a:lnTo>
                  <a:pt x="53306" y="373072"/>
                </a:lnTo>
                <a:lnTo>
                  <a:pt x="58906" y="376349"/>
                </a:lnTo>
                <a:lnTo>
                  <a:pt x="64544" y="379487"/>
                </a:lnTo>
                <a:lnTo>
                  <a:pt x="70208" y="381579"/>
                </a:lnTo>
                <a:lnTo>
                  <a:pt x="75889" y="382973"/>
                </a:lnTo>
                <a:lnTo>
                  <a:pt x="81581" y="383903"/>
                </a:lnTo>
                <a:lnTo>
                  <a:pt x="90446" y="387476"/>
                </a:lnTo>
                <a:lnTo>
                  <a:pt x="94143" y="389763"/>
                </a:lnTo>
                <a:lnTo>
                  <a:pt x="103332" y="392303"/>
                </a:lnTo>
                <a:lnTo>
                  <a:pt x="108449" y="392980"/>
                </a:lnTo>
                <a:lnTo>
                  <a:pt x="112813" y="392479"/>
                </a:lnTo>
                <a:lnTo>
                  <a:pt x="116675" y="391193"/>
                </a:lnTo>
                <a:lnTo>
                  <a:pt x="134267" y="382284"/>
                </a:lnTo>
                <a:lnTo>
                  <a:pt x="142437" y="379454"/>
                </a:lnTo>
                <a:lnTo>
                  <a:pt x="145949" y="378699"/>
                </a:lnTo>
                <a:lnTo>
                  <a:pt x="152101" y="376291"/>
                </a:lnTo>
                <a:lnTo>
                  <a:pt x="160012" y="372781"/>
                </a:lnTo>
                <a:lnTo>
                  <a:pt x="169095" y="368536"/>
                </a:lnTo>
                <a:lnTo>
                  <a:pt x="177057" y="363801"/>
                </a:lnTo>
                <a:lnTo>
                  <a:pt x="184269" y="358739"/>
                </a:lnTo>
                <a:lnTo>
                  <a:pt x="190982" y="353459"/>
                </a:lnTo>
                <a:lnTo>
                  <a:pt x="196410" y="348987"/>
                </a:lnTo>
                <a:lnTo>
                  <a:pt x="204981" y="341478"/>
                </a:lnTo>
                <a:lnTo>
                  <a:pt x="214506" y="332426"/>
                </a:lnTo>
                <a:lnTo>
                  <a:pt x="219712" y="327344"/>
                </a:lnTo>
                <a:lnTo>
                  <a:pt x="228038" y="316619"/>
                </a:lnTo>
                <a:lnTo>
                  <a:pt x="235865" y="305502"/>
                </a:lnTo>
                <a:lnTo>
                  <a:pt x="240620" y="299871"/>
                </a:lnTo>
                <a:lnTo>
                  <a:pt x="245694" y="294211"/>
                </a:lnTo>
                <a:lnTo>
                  <a:pt x="250030" y="287581"/>
                </a:lnTo>
                <a:lnTo>
                  <a:pt x="253873" y="280303"/>
                </a:lnTo>
                <a:lnTo>
                  <a:pt x="257387" y="272594"/>
                </a:lnTo>
                <a:lnTo>
                  <a:pt x="271435" y="243540"/>
                </a:lnTo>
                <a:lnTo>
                  <a:pt x="276715" y="231893"/>
                </a:lnTo>
                <a:lnTo>
                  <a:pt x="287663" y="206251"/>
                </a:lnTo>
                <a:lnTo>
                  <a:pt x="292296" y="194651"/>
                </a:lnTo>
                <a:lnTo>
                  <a:pt x="299985" y="174142"/>
                </a:lnTo>
                <a:lnTo>
                  <a:pt x="302416" y="165624"/>
                </a:lnTo>
                <a:lnTo>
                  <a:pt x="304037" y="158041"/>
                </a:lnTo>
                <a:lnTo>
                  <a:pt x="305117" y="151081"/>
                </a:lnTo>
                <a:lnTo>
                  <a:pt x="305838" y="141678"/>
                </a:lnTo>
                <a:lnTo>
                  <a:pt x="306318" y="130647"/>
                </a:lnTo>
                <a:lnTo>
                  <a:pt x="306638" y="118530"/>
                </a:lnTo>
                <a:lnTo>
                  <a:pt x="305899" y="108548"/>
                </a:lnTo>
                <a:lnTo>
                  <a:pt x="304454" y="99988"/>
                </a:lnTo>
                <a:lnTo>
                  <a:pt x="302538" y="92376"/>
                </a:lnTo>
                <a:lnTo>
                  <a:pt x="300308" y="85397"/>
                </a:lnTo>
                <a:lnTo>
                  <a:pt x="297869" y="78838"/>
                </a:lnTo>
                <a:lnTo>
                  <a:pt x="295291" y="72562"/>
                </a:lnTo>
                <a:lnTo>
                  <a:pt x="289885" y="60507"/>
                </a:lnTo>
                <a:lnTo>
                  <a:pt x="287111" y="54626"/>
                </a:lnTo>
                <a:lnTo>
                  <a:pt x="283356" y="49752"/>
                </a:lnTo>
                <a:lnTo>
                  <a:pt x="274104" y="41797"/>
                </a:lnTo>
                <a:lnTo>
                  <a:pt x="268970" y="38342"/>
                </a:lnTo>
                <a:lnTo>
                  <a:pt x="263642" y="35087"/>
                </a:lnTo>
                <a:lnTo>
                  <a:pt x="258185" y="31963"/>
                </a:lnTo>
                <a:lnTo>
                  <a:pt x="249582" y="25954"/>
                </a:lnTo>
                <a:lnTo>
                  <a:pt x="245954" y="23017"/>
                </a:lnTo>
                <a:lnTo>
                  <a:pt x="240678" y="20107"/>
                </a:lnTo>
                <a:lnTo>
                  <a:pt x="234303" y="17215"/>
                </a:lnTo>
                <a:lnTo>
                  <a:pt x="227196" y="14334"/>
                </a:lnTo>
                <a:lnTo>
                  <a:pt x="220553" y="12414"/>
                </a:lnTo>
                <a:lnTo>
                  <a:pt x="214219" y="11133"/>
                </a:lnTo>
                <a:lnTo>
                  <a:pt x="208091" y="10280"/>
                </a:lnTo>
                <a:lnTo>
                  <a:pt x="188583" y="6791"/>
                </a:lnTo>
                <a:lnTo>
                  <a:pt x="1529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29"/>
          <p:cNvSpPr/>
          <p:nvPr/>
        </p:nvSpPr>
        <p:spPr>
          <a:xfrm>
            <a:off x="1820227" y="1552037"/>
            <a:ext cx="231458" cy="426789"/>
          </a:xfrm>
          <a:custGeom>
            <a:avLst/>
            <a:gdLst/>
            <a:ahLst/>
            <a:cxnLst/>
            <a:rect l="0" t="0" r="0" b="0"/>
            <a:pathLst>
              <a:path w="231458" h="426789">
                <a:moveTo>
                  <a:pt x="0" y="25303"/>
                </a:moveTo>
                <a:lnTo>
                  <a:pt x="9102" y="16201"/>
                </a:lnTo>
                <a:lnTo>
                  <a:pt x="13688" y="13520"/>
                </a:lnTo>
                <a:lnTo>
                  <a:pt x="18650" y="11732"/>
                </a:lnTo>
                <a:lnTo>
                  <a:pt x="31149" y="8794"/>
                </a:lnTo>
                <a:lnTo>
                  <a:pt x="49404" y="4313"/>
                </a:lnTo>
                <a:lnTo>
                  <a:pt x="60558" y="2737"/>
                </a:lnTo>
                <a:lnTo>
                  <a:pt x="72757" y="1686"/>
                </a:lnTo>
                <a:lnTo>
                  <a:pt x="97107" y="519"/>
                </a:lnTo>
                <a:lnTo>
                  <a:pt x="117453" y="0"/>
                </a:lnTo>
                <a:lnTo>
                  <a:pt x="125927" y="814"/>
                </a:lnTo>
                <a:lnTo>
                  <a:pt x="133481" y="2310"/>
                </a:lnTo>
                <a:lnTo>
                  <a:pt x="140423" y="4259"/>
                </a:lnTo>
                <a:lnTo>
                  <a:pt x="146003" y="6511"/>
                </a:lnTo>
                <a:lnTo>
                  <a:pt x="150675" y="8965"/>
                </a:lnTo>
                <a:lnTo>
                  <a:pt x="154743" y="11553"/>
                </a:lnTo>
                <a:lnTo>
                  <a:pt x="159359" y="15184"/>
                </a:lnTo>
                <a:lnTo>
                  <a:pt x="164342" y="19509"/>
                </a:lnTo>
                <a:lnTo>
                  <a:pt x="169569" y="24298"/>
                </a:lnTo>
                <a:lnTo>
                  <a:pt x="174006" y="29395"/>
                </a:lnTo>
                <a:lnTo>
                  <a:pt x="177916" y="34699"/>
                </a:lnTo>
                <a:lnTo>
                  <a:pt x="181476" y="40139"/>
                </a:lnTo>
                <a:lnTo>
                  <a:pt x="185431" y="51264"/>
                </a:lnTo>
                <a:lnTo>
                  <a:pt x="187189" y="63511"/>
                </a:lnTo>
                <a:lnTo>
                  <a:pt x="187657" y="70777"/>
                </a:lnTo>
                <a:lnTo>
                  <a:pt x="187970" y="78479"/>
                </a:lnTo>
                <a:lnTo>
                  <a:pt x="187226" y="85519"/>
                </a:lnTo>
                <a:lnTo>
                  <a:pt x="183859" y="98420"/>
                </a:lnTo>
                <a:lnTo>
                  <a:pt x="176648" y="110504"/>
                </a:lnTo>
                <a:lnTo>
                  <a:pt x="172057" y="116394"/>
                </a:lnTo>
                <a:lnTo>
                  <a:pt x="168045" y="122225"/>
                </a:lnTo>
                <a:lnTo>
                  <a:pt x="161047" y="133784"/>
                </a:lnTo>
                <a:lnTo>
                  <a:pt x="154761" y="145272"/>
                </a:lnTo>
                <a:lnTo>
                  <a:pt x="151752" y="151002"/>
                </a:lnTo>
                <a:lnTo>
                  <a:pt x="146888" y="158632"/>
                </a:lnTo>
                <a:lnTo>
                  <a:pt x="140788" y="167529"/>
                </a:lnTo>
                <a:lnTo>
                  <a:pt x="133863" y="177270"/>
                </a:lnTo>
                <a:lnTo>
                  <a:pt x="127342" y="185669"/>
                </a:lnTo>
                <a:lnTo>
                  <a:pt x="121090" y="193174"/>
                </a:lnTo>
                <a:lnTo>
                  <a:pt x="115017" y="200082"/>
                </a:lnTo>
                <a:lnTo>
                  <a:pt x="110015" y="206592"/>
                </a:lnTo>
                <a:lnTo>
                  <a:pt x="105729" y="212837"/>
                </a:lnTo>
                <a:lnTo>
                  <a:pt x="101918" y="218906"/>
                </a:lnTo>
                <a:lnTo>
                  <a:pt x="97473" y="224856"/>
                </a:lnTo>
                <a:lnTo>
                  <a:pt x="92605" y="230728"/>
                </a:lnTo>
                <a:lnTo>
                  <a:pt x="87454" y="236548"/>
                </a:lnTo>
                <a:lnTo>
                  <a:pt x="79257" y="248048"/>
                </a:lnTo>
                <a:lnTo>
                  <a:pt x="57451" y="281146"/>
                </a:lnTo>
                <a:lnTo>
                  <a:pt x="48778" y="294925"/>
                </a:lnTo>
                <a:lnTo>
                  <a:pt x="42044" y="306016"/>
                </a:lnTo>
                <a:lnTo>
                  <a:pt x="36602" y="315315"/>
                </a:lnTo>
                <a:lnTo>
                  <a:pt x="32974" y="325324"/>
                </a:lnTo>
                <a:lnTo>
                  <a:pt x="30555" y="335807"/>
                </a:lnTo>
                <a:lnTo>
                  <a:pt x="28942" y="346605"/>
                </a:lnTo>
                <a:lnTo>
                  <a:pt x="27867" y="355709"/>
                </a:lnTo>
                <a:lnTo>
                  <a:pt x="27151" y="363684"/>
                </a:lnTo>
                <a:lnTo>
                  <a:pt x="26673" y="370905"/>
                </a:lnTo>
                <a:lnTo>
                  <a:pt x="27307" y="378577"/>
                </a:lnTo>
                <a:lnTo>
                  <a:pt x="28682" y="386549"/>
                </a:lnTo>
                <a:lnTo>
                  <a:pt x="30552" y="394721"/>
                </a:lnTo>
                <a:lnTo>
                  <a:pt x="35168" y="406341"/>
                </a:lnTo>
                <a:lnTo>
                  <a:pt x="37733" y="410773"/>
                </a:lnTo>
                <a:lnTo>
                  <a:pt x="40395" y="413728"/>
                </a:lnTo>
                <a:lnTo>
                  <a:pt x="43123" y="415698"/>
                </a:lnTo>
                <a:lnTo>
                  <a:pt x="48693" y="418839"/>
                </a:lnTo>
                <a:lnTo>
                  <a:pt x="54344" y="423410"/>
                </a:lnTo>
                <a:lnTo>
                  <a:pt x="59089" y="425010"/>
                </a:lnTo>
                <a:lnTo>
                  <a:pt x="65111" y="426077"/>
                </a:lnTo>
                <a:lnTo>
                  <a:pt x="71982" y="426788"/>
                </a:lnTo>
                <a:lnTo>
                  <a:pt x="77516" y="426309"/>
                </a:lnTo>
                <a:lnTo>
                  <a:pt x="82157" y="425038"/>
                </a:lnTo>
                <a:lnTo>
                  <a:pt x="86204" y="423238"/>
                </a:lnTo>
                <a:lnTo>
                  <a:pt x="95569" y="421085"/>
                </a:lnTo>
                <a:lnTo>
                  <a:pt x="108480" y="418698"/>
                </a:lnTo>
                <a:lnTo>
                  <a:pt x="123755" y="416153"/>
                </a:lnTo>
                <a:lnTo>
                  <a:pt x="135843" y="414457"/>
                </a:lnTo>
                <a:lnTo>
                  <a:pt x="145807" y="413326"/>
                </a:lnTo>
                <a:lnTo>
                  <a:pt x="154355" y="412573"/>
                </a:lnTo>
                <a:lnTo>
                  <a:pt x="161958" y="411118"/>
                </a:lnTo>
                <a:lnTo>
                  <a:pt x="168932" y="409195"/>
                </a:lnTo>
                <a:lnTo>
                  <a:pt x="175486" y="406961"/>
                </a:lnTo>
                <a:lnTo>
                  <a:pt x="184618" y="404519"/>
                </a:lnTo>
                <a:lnTo>
                  <a:pt x="195469" y="401939"/>
                </a:lnTo>
                <a:lnTo>
                  <a:pt x="231457" y="393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30"/>
          <p:cNvSpPr/>
          <p:nvPr/>
        </p:nvSpPr>
        <p:spPr>
          <a:xfrm>
            <a:off x="2208228" y="1628775"/>
            <a:ext cx="253839" cy="333974"/>
          </a:xfrm>
          <a:custGeom>
            <a:avLst/>
            <a:gdLst/>
            <a:ahLst/>
            <a:cxnLst/>
            <a:rect l="0" t="0" r="0" b="0"/>
            <a:pathLst>
              <a:path w="253839" h="333974">
                <a:moveTo>
                  <a:pt x="74914" y="0"/>
                </a:moveTo>
                <a:lnTo>
                  <a:pt x="61261" y="4550"/>
                </a:lnTo>
                <a:lnTo>
                  <a:pt x="57240" y="7796"/>
                </a:lnTo>
                <a:lnTo>
                  <a:pt x="54559" y="11865"/>
                </a:lnTo>
                <a:lnTo>
                  <a:pt x="52771" y="16482"/>
                </a:lnTo>
                <a:lnTo>
                  <a:pt x="18266" y="99327"/>
                </a:lnTo>
                <a:lnTo>
                  <a:pt x="13336" y="113843"/>
                </a:lnTo>
                <a:lnTo>
                  <a:pt x="9097" y="128283"/>
                </a:lnTo>
                <a:lnTo>
                  <a:pt x="5319" y="142672"/>
                </a:lnTo>
                <a:lnTo>
                  <a:pt x="2800" y="156074"/>
                </a:lnTo>
                <a:lnTo>
                  <a:pt x="1120" y="168819"/>
                </a:lnTo>
                <a:lnTo>
                  <a:pt x="0" y="181126"/>
                </a:lnTo>
                <a:lnTo>
                  <a:pt x="207" y="195998"/>
                </a:lnTo>
                <a:lnTo>
                  <a:pt x="1297" y="212580"/>
                </a:lnTo>
                <a:lnTo>
                  <a:pt x="2976" y="230302"/>
                </a:lnTo>
                <a:lnTo>
                  <a:pt x="4095" y="244975"/>
                </a:lnTo>
                <a:lnTo>
                  <a:pt x="4841" y="257614"/>
                </a:lnTo>
                <a:lnTo>
                  <a:pt x="5339" y="268897"/>
                </a:lnTo>
                <a:lnTo>
                  <a:pt x="7576" y="279277"/>
                </a:lnTo>
                <a:lnTo>
                  <a:pt x="10972" y="289055"/>
                </a:lnTo>
                <a:lnTo>
                  <a:pt x="15141" y="298431"/>
                </a:lnTo>
                <a:lnTo>
                  <a:pt x="19825" y="306586"/>
                </a:lnTo>
                <a:lnTo>
                  <a:pt x="24853" y="313928"/>
                </a:lnTo>
                <a:lnTo>
                  <a:pt x="30110" y="320728"/>
                </a:lnTo>
                <a:lnTo>
                  <a:pt x="35520" y="325261"/>
                </a:lnTo>
                <a:lnTo>
                  <a:pt x="41031" y="328283"/>
                </a:lnTo>
                <a:lnTo>
                  <a:pt x="46610" y="330298"/>
                </a:lnTo>
                <a:lnTo>
                  <a:pt x="51283" y="331641"/>
                </a:lnTo>
                <a:lnTo>
                  <a:pt x="59013" y="333133"/>
                </a:lnTo>
                <a:lnTo>
                  <a:pt x="63361" y="333531"/>
                </a:lnTo>
                <a:lnTo>
                  <a:pt x="68165" y="333797"/>
                </a:lnTo>
                <a:lnTo>
                  <a:pt x="73272" y="333973"/>
                </a:lnTo>
                <a:lnTo>
                  <a:pt x="80487" y="331234"/>
                </a:lnTo>
                <a:lnTo>
                  <a:pt x="89107" y="326550"/>
                </a:lnTo>
                <a:lnTo>
                  <a:pt x="98663" y="320570"/>
                </a:lnTo>
                <a:lnTo>
                  <a:pt x="106939" y="315631"/>
                </a:lnTo>
                <a:lnTo>
                  <a:pt x="114362" y="311385"/>
                </a:lnTo>
                <a:lnTo>
                  <a:pt x="121215" y="307602"/>
                </a:lnTo>
                <a:lnTo>
                  <a:pt x="130546" y="300318"/>
                </a:lnTo>
                <a:lnTo>
                  <a:pt x="141530" y="290699"/>
                </a:lnTo>
                <a:lnTo>
                  <a:pt x="153614" y="279524"/>
                </a:lnTo>
                <a:lnTo>
                  <a:pt x="163576" y="269217"/>
                </a:lnTo>
                <a:lnTo>
                  <a:pt x="172122" y="259488"/>
                </a:lnTo>
                <a:lnTo>
                  <a:pt x="179724" y="250144"/>
                </a:lnTo>
                <a:lnTo>
                  <a:pt x="190507" y="235343"/>
                </a:lnTo>
                <a:lnTo>
                  <a:pt x="217729" y="196037"/>
                </a:lnTo>
                <a:lnTo>
                  <a:pt x="228226" y="180221"/>
                </a:lnTo>
                <a:lnTo>
                  <a:pt x="236177" y="167772"/>
                </a:lnTo>
                <a:lnTo>
                  <a:pt x="242430" y="157568"/>
                </a:lnTo>
                <a:lnTo>
                  <a:pt x="246599" y="147908"/>
                </a:lnTo>
                <a:lnTo>
                  <a:pt x="249378" y="138610"/>
                </a:lnTo>
                <a:lnTo>
                  <a:pt x="251231" y="129554"/>
                </a:lnTo>
                <a:lnTo>
                  <a:pt x="252466" y="121612"/>
                </a:lnTo>
                <a:lnTo>
                  <a:pt x="253290" y="114412"/>
                </a:lnTo>
                <a:lnTo>
                  <a:pt x="253838" y="107707"/>
                </a:lnTo>
                <a:lnTo>
                  <a:pt x="253252" y="102284"/>
                </a:lnTo>
                <a:lnTo>
                  <a:pt x="250060" y="93720"/>
                </a:lnTo>
                <a:lnTo>
                  <a:pt x="242927" y="84198"/>
                </a:lnTo>
                <a:lnTo>
                  <a:pt x="238358" y="78992"/>
                </a:lnTo>
                <a:lnTo>
                  <a:pt x="230740" y="70667"/>
                </a:lnTo>
                <a:lnTo>
                  <a:pt x="227376" y="67114"/>
                </a:lnTo>
                <a:lnTo>
                  <a:pt x="222275" y="63793"/>
                </a:lnTo>
                <a:lnTo>
                  <a:pt x="216017" y="60626"/>
                </a:lnTo>
                <a:lnTo>
                  <a:pt x="208988" y="57562"/>
                </a:lnTo>
                <a:lnTo>
                  <a:pt x="201444" y="55520"/>
                </a:lnTo>
                <a:lnTo>
                  <a:pt x="193557" y="54158"/>
                </a:lnTo>
                <a:lnTo>
                  <a:pt x="185442" y="53250"/>
                </a:lnTo>
                <a:lnTo>
                  <a:pt x="177174" y="52645"/>
                </a:lnTo>
                <a:lnTo>
                  <a:pt x="168805" y="52241"/>
                </a:lnTo>
                <a:lnTo>
                  <a:pt x="160368" y="51972"/>
                </a:lnTo>
                <a:lnTo>
                  <a:pt x="147123" y="50841"/>
                </a:lnTo>
                <a:lnTo>
                  <a:pt x="74914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31"/>
          <p:cNvSpPr/>
          <p:nvPr/>
        </p:nvSpPr>
        <p:spPr>
          <a:xfrm>
            <a:off x="2454592" y="1552836"/>
            <a:ext cx="342739" cy="426935"/>
          </a:xfrm>
          <a:custGeom>
            <a:avLst/>
            <a:gdLst/>
            <a:ahLst/>
            <a:cxnLst/>
            <a:rect l="0" t="0" r="0" b="0"/>
            <a:pathLst>
              <a:path w="342739" h="426935">
                <a:moveTo>
                  <a:pt x="0" y="7358"/>
                </a:moveTo>
                <a:lnTo>
                  <a:pt x="18203" y="11909"/>
                </a:lnTo>
                <a:lnTo>
                  <a:pt x="24518" y="12297"/>
                </a:lnTo>
                <a:lnTo>
                  <a:pt x="29680" y="11604"/>
                </a:lnTo>
                <a:lnTo>
                  <a:pt x="34074" y="10189"/>
                </a:lnTo>
                <a:lnTo>
                  <a:pt x="41766" y="9245"/>
                </a:lnTo>
                <a:lnTo>
                  <a:pt x="51657" y="8616"/>
                </a:lnTo>
                <a:lnTo>
                  <a:pt x="63013" y="8197"/>
                </a:lnTo>
                <a:lnTo>
                  <a:pt x="106300" y="7607"/>
                </a:lnTo>
                <a:lnTo>
                  <a:pt x="119444" y="6572"/>
                </a:lnTo>
                <a:lnTo>
                  <a:pt x="131065" y="4929"/>
                </a:lnTo>
                <a:lnTo>
                  <a:pt x="141669" y="2881"/>
                </a:lnTo>
                <a:lnTo>
                  <a:pt x="150643" y="1516"/>
                </a:lnTo>
                <a:lnTo>
                  <a:pt x="158532" y="606"/>
                </a:lnTo>
                <a:lnTo>
                  <a:pt x="165695" y="0"/>
                </a:lnTo>
                <a:lnTo>
                  <a:pt x="173328" y="547"/>
                </a:lnTo>
                <a:lnTo>
                  <a:pt x="181275" y="1865"/>
                </a:lnTo>
                <a:lnTo>
                  <a:pt x="189430" y="3696"/>
                </a:lnTo>
                <a:lnTo>
                  <a:pt x="196772" y="4917"/>
                </a:lnTo>
                <a:lnTo>
                  <a:pt x="203571" y="5731"/>
                </a:lnTo>
                <a:lnTo>
                  <a:pt x="210009" y="6273"/>
                </a:lnTo>
                <a:lnTo>
                  <a:pt x="219702" y="9416"/>
                </a:lnTo>
                <a:lnTo>
                  <a:pt x="223621" y="11588"/>
                </a:lnTo>
                <a:lnTo>
                  <a:pt x="233054" y="14001"/>
                </a:lnTo>
                <a:lnTo>
                  <a:pt x="238237" y="14644"/>
                </a:lnTo>
                <a:lnTo>
                  <a:pt x="246536" y="17899"/>
                </a:lnTo>
                <a:lnTo>
                  <a:pt x="256563" y="25087"/>
                </a:lnTo>
                <a:lnTo>
                  <a:pt x="259624" y="27750"/>
                </a:lnTo>
                <a:lnTo>
                  <a:pt x="261665" y="31430"/>
                </a:lnTo>
                <a:lnTo>
                  <a:pt x="263933" y="40600"/>
                </a:lnTo>
                <a:lnTo>
                  <a:pt x="263585" y="44759"/>
                </a:lnTo>
                <a:lnTo>
                  <a:pt x="262401" y="48485"/>
                </a:lnTo>
                <a:lnTo>
                  <a:pt x="260659" y="51921"/>
                </a:lnTo>
                <a:lnTo>
                  <a:pt x="253643" y="60819"/>
                </a:lnTo>
                <a:lnTo>
                  <a:pt x="245128" y="71124"/>
                </a:lnTo>
                <a:lnTo>
                  <a:pt x="238168" y="82054"/>
                </a:lnTo>
                <a:lnTo>
                  <a:pt x="229360" y="93261"/>
                </a:lnTo>
                <a:lnTo>
                  <a:pt x="224344" y="98917"/>
                </a:lnTo>
                <a:lnTo>
                  <a:pt x="217190" y="105545"/>
                </a:lnTo>
                <a:lnTo>
                  <a:pt x="208611" y="112821"/>
                </a:lnTo>
                <a:lnTo>
                  <a:pt x="199081" y="120530"/>
                </a:lnTo>
                <a:lnTo>
                  <a:pt x="187966" y="128526"/>
                </a:lnTo>
                <a:lnTo>
                  <a:pt x="175793" y="136714"/>
                </a:lnTo>
                <a:lnTo>
                  <a:pt x="162915" y="145031"/>
                </a:lnTo>
                <a:lnTo>
                  <a:pt x="155283" y="150575"/>
                </a:lnTo>
                <a:lnTo>
                  <a:pt x="151147" y="154271"/>
                </a:lnTo>
                <a:lnTo>
                  <a:pt x="149342" y="156735"/>
                </a:lnTo>
                <a:lnTo>
                  <a:pt x="154806" y="158378"/>
                </a:lnTo>
                <a:lnTo>
                  <a:pt x="165117" y="159473"/>
                </a:lnTo>
                <a:lnTo>
                  <a:pt x="189590" y="160690"/>
                </a:lnTo>
                <a:lnTo>
                  <a:pt x="206817" y="161231"/>
                </a:lnTo>
                <a:lnTo>
                  <a:pt x="215031" y="162328"/>
                </a:lnTo>
                <a:lnTo>
                  <a:pt x="223364" y="164011"/>
                </a:lnTo>
                <a:lnTo>
                  <a:pt x="231777" y="166086"/>
                </a:lnTo>
                <a:lnTo>
                  <a:pt x="240243" y="168422"/>
                </a:lnTo>
                <a:lnTo>
                  <a:pt x="257270" y="173557"/>
                </a:lnTo>
                <a:lnTo>
                  <a:pt x="264858" y="176260"/>
                </a:lnTo>
                <a:lnTo>
                  <a:pt x="271822" y="179015"/>
                </a:lnTo>
                <a:lnTo>
                  <a:pt x="278370" y="181804"/>
                </a:lnTo>
                <a:lnTo>
                  <a:pt x="290725" y="187442"/>
                </a:lnTo>
                <a:lnTo>
                  <a:pt x="314179" y="198823"/>
                </a:lnTo>
                <a:lnTo>
                  <a:pt x="318990" y="202629"/>
                </a:lnTo>
                <a:lnTo>
                  <a:pt x="326876" y="211938"/>
                </a:lnTo>
                <a:lnTo>
                  <a:pt x="333556" y="222425"/>
                </a:lnTo>
                <a:lnTo>
                  <a:pt x="338747" y="232484"/>
                </a:lnTo>
                <a:lnTo>
                  <a:pt x="341054" y="240129"/>
                </a:lnTo>
                <a:lnTo>
                  <a:pt x="341670" y="246359"/>
                </a:lnTo>
                <a:lnTo>
                  <a:pt x="342079" y="254322"/>
                </a:lnTo>
                <a:lnTo>
                  <a:pt x="342657" y="278653"/>
                </a:lnTo>
                <a:lnTo>
                  <a:pt x="342738" y="285376"/>
                </a:lnTo>
                <a:lnTo>
                  <a:pt x="340288" y="297927"/>
                </a:lnTo>
                <a:lnTo>
                  <a:pt x="338301" y="303941"/>
                </a:lnTo>
                <a:lnTo>
                  <a:pt x="331014" y="315703"/>
                </a:lnTo>
                <a:lnTo>
                  <a:pt x="321424" y="327281"/>
                </a:lnTo>
                <a:lnTo>
                  <a:pt x="310813" y="338776"/>
                </a:lnTo>
                <a:lnTo>
                  <a:pt x="304364" y="343556"/>
                </a:lnTo>
                <a:lnTo>
                  <a:pt x="297207" y="347695"/>
                </a:lnTo>
                <a:lnTo>
                  <a:pt x="289578" y="351407"/>
                </a:lnTo>
                <a:lnTo>
                  <a:pt x="282587" y="355787"/>
                </a:lnTo>
                <a:lnTo>
                  <a:pt x="276021" y="360612"/>
                </a:lnTo>
                <a:lnTo>
                  <a:pt x="269739" y="365733"/>
                </a:lnTo>
                <a:lnTo>
                  <a:pt x="260789" y="372005"/>
                </a:lnTo>
                <a:lnTo>
                  <a:pt x="250059" y="379044"/>
                </a:lnTo>
                <a:lnTo>
                  <a:pt x="238144" y="386594"/>
                </a:lnTo>
                <a:lnTo>
                  <a:pt x="228295" y="392579"/>
                </a:lnTo>
                <a:lnTo>
                  <a:pt x="219824" y="397523"/>
                </a:lnTo>
                <a:lnTo>
                  <a:pt x="212272" y="401770"/>
                </a:lnTo>
                <a:lnTo>
                  <a:pt x="204380" y="404602"/>
                </a:lnTo>
                <a:lnTo>
                  <a:pt x="196260" y="406490"/>
                </a:lnTo>
                <a:lnTo>
                  <a:pt x="187990" y="407749"/>
                </a:lnTo>
                <a:lnTo>
                  <a:pt x="180572" y="409540"/>
                </a:lnTo>
                <a:lnTo>
                  <a:pt x="173721" y="411687"/>
                </a:lnTo>
                <a:lnTo>
                  <a:pt x="167249" y="414071"/>
                </a:lnTo>
                <a:lnTo>
                  <a:pt x="161029" y="416613"/>
                </a:lnTo>
                <a:lnTo>
                  <a:pt x="154978" y="419260"/>
                </a:lnTo>
                <a:lnTo>
                  <a:pt x="149039" y="421977"/>
                </a:lnTo>
                <a:lnTo>
                  <a:pt x="139899" y="424996"/>
                </a:lnTo>
                <a:lnTo>
                  <a:pt x="130757" y="426338"/>
                </a:lnTo>
                <a:lnTo>
                  <a:pt x="124319" y="426695"/>
                </a:lnTo>
                <a:lnTo>
                  <a:pt x="117169" y="426934"/>
                </a:lnTo>
                <a:lnTo>
                  <a:pt x="111450" y="426141"/>
                </a:lnTo>
                <a:lnTo>
                  <a:pt x="106685" y="424659"/>
                </a:lnTo>
                <a:lnTo>
                  <a:pt x="94297" y="4188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32"/>
          <p:cNvSpPr/>
          <p:nvPr/>
        </p:nvSpPr>
        <p:spPr>
          <a:xfrm>
            <a:off x="3166110" y="1731645"/>
            <a:ext cx="205741" cy="248603"/>
          </a:xfrm>
          <a:custGeom>
            <a:avLst/>
            <a:gdLst/>
            <a:ahLst/>
            <a:cxnLst/>
            <a:rect l="0" t="0" r="0" b="0"/>
            <a:pathLst>
              <a:path w="205741" h="248603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4550" y="19312"/>
                </a:lnTo>
                <a:lnTo>
                  <a:pt x="5891" y="23352"/>
                </a:lnTo>
                <a:lnTo>
                  <a:pt x="6785" y="27950"/>
                </a:lnTo>
                <a:lnTo>
                  <a:pt x="7380" y="32921"/>
                </a:lnTo>
                <a:lnTo>
                  <a:pt x="8730" y="37187"/>
                </a:lnTo>
                <a:lnTo>
                  <a:pt x="12770" y="44467"/>
                </a:lnTo>
                <a:lnTo>
                  <a:pt x="29501" y="72124"/>
                </a:lnTo>
                <a:lnTo>
                  <a:pt x="35860" y="83325"/>
                </a:lnTo>
                <a:lnTo>
                  <a:pt x="48005" y="105931"/>
                </a:lnTo>
                <a:lnTo>
                  <a:pt x="53911" y="114435"/>
                </a:lnTo>
                <a:lnTo>
                  <a:pt x="59753" y="121057"/>
                </a:lnTo>
                <a:lnTo>
                  <a:pt x="65552" y="126425"/>
                </a:lnTo>
                <a:lnTo>
                  <a:pt x="70371" y="131908"/>
                </a:lnTo>
                <a:lnTo>
                  <a:pt x="74537" y="137469"/>
                </a:lnTo>
                <a:lnTo>
                  <a:pt x="78266" y="143081"/>
                </a:lnTo>
                <a:lnTo>
                  <a:pt x="82657" y="148727"/>
                </a:lnTo>
                <a:lnTo>
                  <a:pt x="87489" y="154396"/>
                </a:lnTo>
                <a:lnTo>
                  <a:pt x="92616" y="160081"/>
                </a:lnTo>
                <a:lnTo>
                  <a:pt x="105932" y="174017"/>
                </a:lnTo>
                <a:lnTo>
                  <a:pt x="113484" y="181733"/>
                </a:lnTo>
                <a:lnTo>
                  <a:pt x="120423" y="187831"/>
                </a:lnTo>
                <a:lnTo>
                  <a:pt x="126954" y="192848"/>
                </a:lnTo>
                <a:lnTo>
                  <a:pt x="155675" y="212295"/>
                </a:lnTo>
                <a:lnTo>
                  <a:pt x="161886" y="216777"/>
                </a:lnTo>
                <a:lnTo>
                  <a:pt x="166979" y="220718"/>
                </a:lnTo>
                <a:lnTo>
                  <a:pt x="171326" y="224298"/>
                </a:lnTo>
                <a:lnTo>
                  <a:pt x="175177" y="227637"/>
                </a:lnTo>
                <a:lnTo>
                  <a:pt x="178697" y="230815"/>
                </a:lnTo>
                <a:lnTo>
                  <a:pt x="181996" y="233886"/>
                </a:lnTo>
                <a:lnTo>
                  <a:pt x="185148" y="235934"/>
                </a:lnTo>
                <a:lnTo>
                  <a:pt x="191190" y="238209"/>
                </a:lnTo>
                <a:lnTo>
                  <a:pt x="193183" y="239769"/>
                </a:lnTo>
                <a:lnTo>
                  <a:pt x="194511" y="241761"/>
                </a:lnTo>
                <a:lnTo>
                  <a:pt x="195396" y="244041"/>
                </a:lnTo>
                <a:lnTo>
                  <a:pt x="196939" y="245562"/>
                </a:lnTo>
                <a:lnTo>
                  <a:pt x="198920" y="246575"/>
                </a:lnTo>
                <a:lnTo>
                  <a:pt x="20574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33"/>
          <p:cNvSpPr/>
          <p:nvPr/>
        </p:nvSpPr>
        <p:spPr>
          <a:xfrm>
            <a:off x="3097529" y="1714500"/>
            <a:ext cx="248604" cy="180023"/>
          </a:xfrm>
          <a:custGeom>
            <a:avLst/>
            <a:gdLst/>
            <a:ahLst/>
            <a:cxnLst/>
            <a:rect l="0" t="0" r="0" b="0"/>
            <a:pathLst>
              <a:path w="248604" h="180023">
                <a:moveTo>
                  <a:pt x="248603" y="0"/>
                </a:moveTo>
                <a:lnTo>
                  <a:pt x="234950" y="4550"/>
                </a:lnTo>
                <a:lnTo>
                  <a:pt x="229976" y="6843"/>
                </a:lnTo>
                <a:lnTo>
                  <a:pt x="225708" y="9325"/>
                </a:lnTo>
                <a:lnTo>
                  <a:pt x="221909" y="11931"/>
                </a:lnTo>
                <a:lnTo>
                  <a:pt x="217472" y="14621"/>
                </a:lnTo>
                <a:lnTo>
                  <a:pt x="212609" y="17368"/>
                </a:lnTo>
                <a:lnTo>
                  <a:pt x="207462" y="20151"/>
                </a:lnTo>
                <a:lnTo>
                  <a:pt x="203078" y="23911"/>
                </a:lnTo>
                <a:lnTo>
                  <a:pt x="199203" y="28323"/>
                </a:lnTo>
                <a:lnTo>
                  <a:pt x="195667" y="33169"/>
                </a:lnTo>
                <a:lnTo>
                  <a:pt x="190453" y="38305"/>
                </a:lnTo>
                <a:lnTo>
                  <a:pt x="184119" y="43634"/>
                </a:lnTo>
                <a:lnTo>
                  <a:pt x="177038" y="49092"/>
                </a:lnTo>
                <a:lnTo>
                  <a:pt x="170413" y="54635"/>
                </a:lnTo>
                <a:lnTo>
                  <a:pt x="164092" y="60236"/>
                </a:lnTo>
                <a:lnTo>
                  <a:pt x="157972" y="65875"/>
                </a:lnTo>
                <a:lnTo>
                  <a:pt x="150082" y="71539"/>
                </a:lnTo>
                <a:lnTo>
                  <a:pt x="141012" y="77220"/>
                </a:lnTo>
                <a:lnTo>
                  <a:pt x="131156" y="82912"/>
                </a:lnTo>
                <a:lnTo>
                  <a:pt x="119822" y="90517"/>
                </a:lnTo>
                <a:lnTo>
                  <a:pt x="107504" y="99397"/>
                </a:lnTo>
                <a:lnTo>
                  <a:pt x="94530" y="109127"/>
                </a:lnTo>
                <a:lnTo>
                  <a:pt x="83975" y="117519"/>
                </a:lnTo>
                <a:lnTo>
                  <a:pt x="75033" y="125018"/>
                </a:lnTo>
                <a:lnTo>
                  <a:pt x="67167" y="131923"/>
                </a:lnTo>
                <a:lnTo>
                  <a:pt x="58114" y="139383"/>
                </a:lnTo>
                <a:lnTo>
                  <a:pt x="30025" y="161631"/>
                </a:lnTo>
                <a:lnTo>
                  <a:pt x="23827" y="166809"/>
                </a:lnTo>
                <a:lnTo>
                  <a:pt x="18742" y="171213"/>
                </a:lnTo>
                <a:lnTo>
                  <a:pt x="14400" y="174150"/>
                </a:lnTo>
                <a:lnTo>
                  <a:pt x="10553" y="176107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34"/>
          <p:cNvSpPr/>
          <p:nvPr/>
        </p:nvSpPr>
        <p:spPr>
          <a:xfrm>
            <a:off x="3689032" y="1465897"/>
            <a:ext cx="68581" cy="454343"/>
          </a:xfrm>
          <a:custGeom>
            <a:avLst/>
            <a:gdLst/>
            <a:ahLst/>
            <a:cxnLst/>
            <a:rect l="0" t="0" r="0" b="0"/>
            <a:pathLst>
              <a:path w="68581" h="454343">
                <a:moveTo>
                  <a:pt x="68580" y="0"/>
                </a:moveTo>
                <a:lnTo>
                  <a:pt x="68580" y="75215"/>
                </a:lnTo>
                <a:lnTo>
                  <a:pt x="66675" y="88244"/>
                </a:lnTo>
                <a:lnTo>
                  <a:pt x="63500" y="103597"/>
                </a:lnTo>
                <a:lnTo>
                  <a:pt x="59479" y="120499"/>
                </a:lnTo>
                <a:lnTo>
                  <a:pt x="55845" y="138435"/>
                </a:lnTo>
                <a:lnTo>
                  <a:pt x="49267" y="176144"/>
                </a:lnTo>
                <a:lnTo>
                  <a:pt x="44275" y="196487"/>
                </a:lnTo>
                <a:lnTo>
                  <a:pt x="38089" y="217669"/>
                </a:lnTo>
                <a:lnTo>
                  <a:pt x="25501" y="257714"/>
                </a:lnTo>
                <a:lnTo>
                  <a:pt x="16732" y="288212"/>
                </a:lnTo>
                <a:lnTo>
                  <a:pt x="14012" y="300726"/>
                </a:lnTo>
                <a:lnTo>
                  <a:pt x="12199" y="311927"/>
                </a:lnTo>
                <a:lnTo>
                  <a:pt x="10990" y="322251"/>
                </a:lnTo>
                <a:lnTo>
                  <a:pt x="9232" y="331039"/>
                </a:lnTo>
                <a:lnTo>
                  <a:pt x="7107" y="338803"/>
                </a:lnTo>
                <a:lnTo>
                  <a:pt x="4738" y="345884"/>
                </a:lnTo>
                <a:lnTo>
                  <a:pt x="3159" y="354414"/>
                </a:lnTo>
                <a:lnTo>
                  <a:pt x="2106" y="363911"/>
                </a:lnTo>
                <a:lnTo>
                  <a:pt x="1404" y="374052"/>
                </a:lnTo>
                <a:lnTo>
                  <a:pt x="936" y="385576"/>
                </a:lnTo>
                <a:lnTo>
                  <a:pt x="185" y="428130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35"/>
          <p:cNvSpPr/>
          <p:nvPr/>
        </p:nvSpPr>
        <p:spPr>
          <a:xfrm>
            <a:off x="3861014" y="1483042"/>
            <a:ext cx="306255" cy="479868"/>
          </a:xfrm>
          <a:custGeom>
            <a:avLst/>
            <a:gdLst/>
            <a:ahLst/>
            <a:cxnLst/>
            <a:rect l="0" t="0" r="0" b="0"/>
            <a:pathLst>
              <a:path w="306255" h="479868">
                <a:moveTo>
                  <a:pt x="68048" y="8573"/>
                </a:moveTo>
                <a:lnTo>
                  <a:pt x="58947" y="13123"/>
                </a:lnTo>
                <a:lnTo>
                  <a:pt x="56265" y="15416"/>
                </a:lnTo>
                <a:lnTo>
                  <a:pt x="54478" y="17898"/>
                </a:lnTo>
                <a:lnTo>
                  <a:pt x="49422" y="28481"/>
                </a:lnTo>
                <a:lnTo>
                  <a:pt x="39181" y="49123"/>
                </a:lnTo>
                <a:lnTo>
                  <a:pt x="35468" y="57514"/>
                </a:lnTo>
                <a:lnTo>
                  <a:pt x="26263" y="79537"/>
                </a:lnTo>
                <a:lnTo>
                  <a:pt x="22094" y="90172"/>
                </a:lnTo>
                <a:lnTo>
                  <a:pt x="14921" y="109609"/>
                </a:lnTo>
                <a:lnTo>
                  <a:pt x="11675" y="125460"/>
                </a:lnTo>
                <a:lnTo>
                  <a:pt x="8559" y="145553"/>
                </a:lnTo>
                <a:lnTo>
                  <a:pt x="5529" y="168473"/>
                </a:lnTo>
                <a:lnTo>
                  <a:pt x="3508" y="186610"/>
                </a:lnTo>
                <a:lnTo>
                  <a:pt x="2161" y="201559"/>
                </a:lnTo>
                <a:lnTo>
                  <a:pt x="1264" y="214383"/>
                </a:lnTo>
                <a:lnTo>
                  <a:pt x="665" y="228647"/>
                </a:lnTo>
                <a:lnTo>
                  <a:pt x="0" y="259736"/>
                </a:lnTo>
                <a:lnTo>
                  <a:pt x="1728" y="277932"/>
                </a:lnTo>
                <a:lnTo>
                  <a:pt x="4784" y="297683"/>
                </a:lnTo>
                <a:lnTo>
                  <a:pt x="8728" y="318471"/>
                </a:lnTo>
                <a:lnTo>
                  <a:pt x="13261" y="337091"/>
                </a:lnTo>
                <a:lnTo>
                  <a:pt x="18188" y="354267"/>
                </a:lnTo>
                <a:lnTo>
                  <a:pt x="23378" y="370481"/>
                </a:lnTo>
                <a:lnTo>
                  <a:pt x="27791" y="383195"/>
                </a:lnTo>
                <a:lnTo>
                  <a:pt x="31685" y="393576"/>
                </a:lnTo>
                <a:lnTo>
                  <a:pt x="35233" y="402401"/>
                </a:lnTo>
                <a:lnTo>
                  <a:pt x="41409" y="413048"/>
                </a:lnTo>
                <a:lnTo>
                  <a:pt x="49336" y="424908"/>
                </a:lnTo>
                <a:lnTo>
                  <a:pt x="58431" y="437577"/>
                </a:lnTo>
                <a:lnTo>
                  <a:pt x="66399" y="446975"/>
                </a:lnTo>
                <a:lnTo>
                  <a:pt x="73616" y="454194"/>
                </a:lnTo>
                <a:lnTo>
                  <a:pt x="80333" y="459958"/>
                </a:lnTo>
                <a:lnTo>
                  <a:pt x="86715" y="464754"/>
                </a:lnTo>
                <a:lnTo>
                  <a:pt x="92876" y="468903"/>
                </a:lnTo>
                <a:lnTo>
                  <a:pt x="98887" y="472622"/>
                </a:lnTo>
                <a:lnTo>
                  <a:pt x="104800" y="475102"/>
                </a:lnTo>
                <a:lnTo>
                  <a:pt x="110647" y="476754"/>
                </a:lnTo>
                <a:lnTo>
                  <a:pt x="116450" y="477856"/>
                </a:lnTo>
                <a:lnTo>
                  <a:pt x="125081" y="478591"/>
                </a:lnTo>
                <a:lnTo>
                  <a:pt x="135597" y="479081"/>
                </a:lnTo>
                <a:lnTo>
                  <a:pt x="168492" y="479867"/>
                </a:lnTo>
                <a:lnTo>
                  <a:pt x="174063" y="478978"/>
                </a:lnTo>
                <a:lnTo>
                  <a:pt x="179682" y="477434"/>
                </a:lnTo>
                <a:lnTo>
                  <a:pt x="185333" y="475452"/>
                </a:lnTo>
                <a:lnTo>
                  <a:pt x="190053" y="472226"/>
                </a:lnTo>
                <a:lnTo>
                  <a:pt x="197838" y="463561"/>
                </a:lnTo>
                <a:lnTo>
                  <a:pt x="204104" y="456678"/>
                </a:lnTo>
                <a:lnTo>
                  <a:pt x="221227" y="438870"/>
                </a:lnTo>
                <a:lnTo>
                  <a:pt x="230175" y="427835"/>
                </a:lnTo>
                <a:lnTo>
                  <a:pt x="238998" y="415716"/>
                </a:lnTo>
                <a:lnTo>
                  <a:pt x="247737" y="402874"/>
                </a:lnTo>
                <a:lnTo>
                  <a:pt x="254516" y="391455"/>
                </a:lnTo>
                <a:lnTo>
                  <a:pt x="259987" y="380985"/>
                </a:lnTo>
                <a:lnTo>
                  <a:pt x="264588" y="371148"/>
                </a:lnTo>
                <a:lnTo>
                  <a:pt x="269559" y="357922"/>
                </a:lnTo>
                <a:lnTo>
                  <a:pt x="274779" y="342437"/>
                </a:lnTo>
                <a:lnTo>
                  <a:pt x="280164" y="325446"/>
                </a:lnTo>
                <a:lnTo>
                  <a:pt x="288687" y="296408"/>
                </a:lnTo>
                <a:lnTo>
                  <a:pt x="292293" y="283330"/>
                </a:lnTo>
                <a:lnTo>
                  <a:pt x="295650" y="267944"/>
                </a:lnTo>
                <a:lnTo>
                  <a:pt x="298840" y="251019"/>
                </a:lnTo>
                <a:lnTo>
                  <a:pt x="301919" y="233069"/>
                </a:lnTo>
                <a:lnTo>
                  <a:pt x="303972" y="217292"/>
                </a:lnTo>
                <a:lnTo>
                  <a:pt x="305341" y="202964"/>
                </a:lnTo>
                <a:lnTo>
                  <a:pt x="306254" y="189602"/>
                </a:lnTo>
                <a:lnTo>
                  <a:pt x="305909" y="177836"/>
                </a:lnTo>
                <a:lnTo>
                  <a:pt x="304727" y="167135"/>
                </a:lnTo>
                <a:lnTo>
                  <a:pt x="302986" y="157143"/>
                </a:lnTo>
                <a:lnTo>
                  <a:pt x="299921" y="144767"/>
                </a:lnTo>
                <a:lnTo>
                  <a:pt x="295973" y="130802"/>
                </a:lnTo>
                <a:lnTo>
                  <a:pt x="291435" y="115776"/>
                </a:lnTo>
                <a:lnTo>
                  <a:pt x="286506" y="103854"/>
                </a:lnTo>
                <a:lnTo>
                  <a:pt x="281314" y="94001"/>
                </a:lnTo>
                <a:lnTo>
                  <a:pt x="275947" y="85527"/>
                </a:lnTo>
                <a:lnTo>
                  <a:pt x="269513" y="78926"/>
                </a:lnTo>
                <a:lnTo>
                  <a:pt x="262366" y="73572"/>
                </a:lnTo>
                <a:lnTo>
                  <a:pt x="254743" y="69051"/>
                </a:lnTo>
                <a:lnTo>
                  <a:pt x="238653" y="58947"/>
                </a:lnTo>
                <a:lnTo>
                  <a:pt x="230363" y="53585"/>
                </a:lnTo>
                <a:lnTo>
                  <a:pt x="221978" y="49059"/>
                </a:lnTo>
                <a:lnTo>
                  <a:pt x="213530" y="45088"/>
                </a:lnTo>
                <a:lnTo>
                  <a:pt x="205041" y="41489"/>
                </a:lnTo>
                <a:lnTo>
                  <a:pt x="193667" y="37184"/>
                </a:lnTo>
                <a:lnTo>
                  <a:pt x="153211" y="22977"/>
                </a:lnTo>
                <a:lnTo>
                  <a:pt x="131615" y="15609"/>
                </a:lnTo>
                <a:lnTo>
                  <a:pt x="123761" y="12311"/>
                </a:lnTo>
                <a:lnTo>
                  <a:pt x="117572" y="9160"/>
                </a:lnTo>
                <a:lnTo>
                  <a:pt x="937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36"/>
          <p:cNvSpPr/>
          <p:nvPr/>
        </p:nvSpPr>
        <p:spPr>
          <a:xfrm>
            <a:off x="4203499" y="1268730"/>
            <a:ext cx="196476" cy="273905"/>
          </a:xfrm>
          <a:custGeom>
            <a:avLst/>
            <a:gdLst/>
            <a:ahLst/>
            <a:cxnLst/>
            <a:rect l="0" t="0" r="0" b="0"/>
            <a:pathLst>
              <a:path w="196476" h="273905">
                <a:moveTo>
                  <a:pt x="51318" y="0"/>
                </a:moveTo>
                <a:lnTo>
                  <a:pt x="55869" y="9101"/>
                </a:lnTo>
                <a:lnTo>
                  <a:pt x="55305" y="15592"/>
                </a:lnTo>
                <a:lnTo>
                  <a:pt x="53023" y="23730"/>
                </a:lnTo>
                <a:lnTo>
                  <a:pt x="49597" y="32965"/>
                </a:lnTo>
                <a:lnTo>
                  <a:pt x="47313" y="41026"/>
                </a:lnTo>
                <a:lnTo>
                  <a:pt x="45791" y="48306"/>
                </a:lnTo>
                <a:lnTo>
                  <a:pt x="44776" y="55064"/>
                </a:lnTo>
                <a:lnTo>
                  <a:pt x="43146" y="60522"/>
                </a:lnTo>
                <a:lnTo>
                  <a:pt x="41108" y="65113"/>
                </a:lnTo>
                <a:lnTo>
                  <a:pt x="38796" y="69126"/>
                </a:lnTo>
                <a:lnTo>
                  <a:pt x="33688" y="78665"/>
                </a:lnTo>
                <a:lnTo>
                  <a:pt x="30992" y="83875"/>
                </a:lnTo>
                <a:lnTo>
                  <a:pt x="29195" y="90207"/>
                </a:lnTo>
                <a:lnTo>
                  <a:pt x="27997" y="97285"/>
                </a:lnTo>
                <a:lnTo>
                  <a:pt x="27198" y="104862"/>
                </a:lnTo>
                <a:lnTo>
                  <a:pt x="25713" y="111818"/>
                </a:lnTo>
                <a:lnTo>
                  <a:pt x="23771" y="118360"/>
                </a:lnTo>
                <a:lnTo>
                  <a:pt x="21523" y="124627"/>
                </a:lnTo>
                <a:lnTo>
                  <a:pt x="19072" y="130709"/>
                </a:lnTo>
                <a:lnTo>
                  <a:pt x="16486" y="136669"/>
                </a:lnTo>
                <a:lnTo>
                  <a:pt x="13809" y="142548"/>
                </a:lnTo>
                <a:lnTo>
                  <a:pt x="12024" y="147419"/>
                </a:lnTo>
                <a:lnTo>
                  <a:pt x="10042" y="155372"/>
                </a:lnTo>
                <a:lnTo>
                  <a:pt x="8560" y="159779"/>
                </a:lnTo>
                <a:lnTo>
                  <a:pt x="6621" y="164621"/>
                </a:lnTo>
                <a:lnTo>
                  <a:pt x="4375" y="169755"/>
                </a:lnTo>
                <a:lnTo>
                  <a:pt x="2877" y="175082"/>
                </a:lnTo>
                <a:lnTo>
                  <a:pt x="1879" y="180539"/>
                </a:lnTo>
                <a:lnTo>
                  <a:pt x="1214" y="186082"/>
                </a:lnTo>
                <a:lnTo>
                  <a:pt x="770" y="191682"/>
                </a:lnTo>
                <a:lnTo>
                  <a:pt x="475" y="197320"/>
                </a:lnTo>
                <a:lnTo>
                  <a:pt x="58" y="211817"/>
                </a:lnTo>
                <a:lnTo>
                  <a:pt x="0" y="215506"/>
                </a:lnTo>
                <a:lnTo>
                  <a:pt x="913" y="218918"/>
                </a:lnTo>
                <a:lnTo>
                  <a:pt x="4468" y="225249"/>
                </a:lnTo>
                <a:lnTo>
                  <a:pt x="16376" y="243270"/>
                </a:lnTo>
                <a:lnTo>
                  <a:pt x="20403" y="248857"/>
                </a:lnTo>
                <a:lnTo>
                  <a:pt x="24041" y="253535"/>
                </a:lnTo>
                <a:lnTo>
                  <a:pt x="27418" y="257606"/>
                </a:lnTo>
                <a:lnTo>
                  <a:pt x="30622" y="260319"/>
                </a:lnTo>
                <a:lnTo>
                  <a:pt x="33711" y="262129"/>
                </a:lnTo>
                <a:lnTo>
                  <a:pt x="36722" y="263335"/>
                </a:lnTo>
                <a:lnTo>
                  <a:pt x="42608" y="267215"/>
                </a:lnTo>
                <a:lnTo>
                  <a:pt x="45512" y="269583"/>
                </a:lnTo>
                <a:lnTo>
                  <a:pt x="49352" y="271162"/>
                </a:lnTo>
                <a:lnTo>
                  <a:pt x="53817" y="272214"/>
                </a:lnTo>
                <a:lnTo>
                  <a:pt x="58699" y="272916"/>
                </a:lnTo>
                <a:lnTo>
                  <a:pt x="62906" y="273384"/>
                </a:lnTo>
                <a:lnTo>
                  <a:pt x="66663" y="273696"/>
                </a:lnTo>
                <a:lnTo>
                  <a:pt x="70121" y="273904"/>
                </a:lnTo>
                <a:lnTo>
                  <a:pt x="74331" y="273090"/>
                </a:lnTo>
                <a:lnTo>
                  <a:pt x="79043" y="271595"/>
                </a:lnTo>
                <a:lnTo>
                  <a:pt x="84088" y="269645"/>
                </a:lnTo>
                <a:lnTo>
                  <a:pt x="91262" y="266441"/>
                </a:lnTo>
                <a:lnTo>
                  <a:pt x="109394" y="257800"/>
                </a:lnTo>
                <a:lnTo>
                  <a:pt x="116705" y="253782"/>
                </a:lnTo>
                <a:lnTo>
                  <a:pt x="122532" y="250150"/>
                </a:lnTo>
                <a:lnTo>
                  <a:pt x="127369" y="246777"/>
                </a:lnTo>
                <a:lnTo>
                  <a:pt x="132499" y="243575"/>
                </a:lnTo>
                <a:lnTo>
                  <a:pt x="137823" y="240488"/>
                </a:lnTo>
                <a:lnTo>
                  <a:pt x="143278" y="237478"/>
                </a:lnTo>
                <a:lnTo>
                  <a:pt x="149772" y="233566"/>
                </a:lnTo>
                <a:lnTo>
                  <a:pt x="164608" y="224139"/>
                </a:lnTo>
                <a:lnTo>
                  <a:pt x="170659" y="218959"/>
                </a:lnTo>
                <a:lnTo>
                  <a:pt x="175647" y="213600"/>
                </a:lnTo>
                <a:lnTo>
                  <a:pt x="179924" y="208122"/>
                </a:lnTo>
                <a:lnTo>
                  <a:pt x="183728" y="203518"/>
                </a:lnTo>
                <a:lnTo>
                  <a:pt x="187216" y="199496"/>
                </a:lnTo>
                <a:lnTo>
                  <a:pt x="190494" y="195862"/>
                </a:lnTo>
                <a:lnTo>
                  <a:pt x="192679" y="191535"/>
                </a:lnTo>
                <a:lnTo>
                  <a:pt x="194137" y="186745"/>
                </a:lnTo>
                <a:lnTo>
                  <a:pt x="195108" y="181646"/>
                </a:lnTo>
                <a:lnTo>
                  <a:pt x="196187" y="173441"/>
                </a:lnTo>
                <a:lnTo>
                  <a:pt x="196475" y="169920"/>
                </a:lnTo>
                <a:lnTo>
                  <a:pt x="195714" y="165667"/>
                </a:lnTo>
                <a:lnTo>
                  <a:pt x="194255" y="160927"/>
                </a:lnTo>
                <a:lnTo>
                  <a:pt x="192329" y="155862"/>
                </a:lnTo>
                <a:lnTo>
                  <a:pt x="190093" y="152486"/>
                </a:lnTo>
                <a:lnTo>
                  <a:pt x="187650" y="150234"/>
                </a:lnTo>
                <a:lnTo>
                  <a:pt x="185068" y="148733"/>
                </a:lnTo>
                <a:lnTo>
                  <a:pt x="179660" y="147066"/>
                </a:lnTo>
                <a:lnTo>
                  <a:pt x="176884" y="146621"/>
                </a:lnTo>
                <a:lnTo>
                  <a:pt x="173129" y="146325"/>
                </a:lnTo>
                <a:lnTo>
                  <a:pt x="168720" y="146127"/>
                </a:lnTo>
                <a:lnTo>
                  <a:pt x="158742" y="145908"/>
                </a:lnTo>
                <a:lnTo>
                  <a:pt x="147957" y="145810"/>
                </a:lnTo>
                <a:lnTo>
                  <a:pt x="142414" y="146737"/>
                </a:lnTo>
                <a:lnTo>
                  <a:pt x="136814" y="148307"/>
                </a:lnTo>
                <a:lnTo>
                  <a:pt x="131175" y="150306"/>
                </a:lnTo>
                <a:lnTo>
                  <a:pt x="126463" y="152591"/>
                </a:lnTo>
                <a:lnTo>
                  <a:pt x="122370" y="155067"/>
                </a:lnTo>
                <a:lnTo>
                  <a:pt x="118688" y="157671"/>
                </a:lnTo>
                <a:lnTo>
                  <a:pt x="112424" y="161311"/>
                </a:lnTo>
                <a:lnTo>
                  <a:pt x="95304" y="170436"/>
                </a:lnTo>
                <a:lnTo>
                  <a:pt x="87310" y="175536"/>
                </a:lnTo>
                <a:lnTo>
                  <a:pt x="80075" y="180842"/>
                </a:lnTo>
                <a:lnTo>
                  <a:pt x="73347" y="186283"/>
                </a:lnTo>
                <a:lnTo>
                  <a:pt x="66956" y="191816"/>
                </a:lnTo>
                <a:lnTo>
                  <a:pt x="60791" y="197410"/>
                </a:lnTo>
                <a:lnTo>
                  <a:pt x="54776" y="203044"/>
                </a:lnTo>
                <a:lnTo>
                  <a:pt x="49813" y="208705"/>
                </a:lnTo>
                <a:lnTo>
                  <a:pt x="45552" y="214384"/>
                </a:lnTo>
                <a:lnTo>
                  <a:pt x="41759" y="220075"/>
                </a:lnTo>
                <a:lnTo>
                  <a:pt x="38278" y="224821"/>
                </a:lnTo>
                <a:lnTo>
                  <a:pt x="35005" y="228938"/>
                </a:lnTo>
                <a:lnTo>
                  <a:pt x="25601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37"/>
          <p:cNvSpPr/>
          <p:nvPr/>
        </p:nvSpPr>
        <p:spPr>
          <a:xfrm>
            <a:off x="637222" y="4628993"/>
            <a:ext cx="977266" cy="101826"/>
          </a:xfrm>
          <a:custGeom>
            <a:avLst/>
            <a:gdLst/>
            <a:ahLst/>
            <a:cxnLst/>
            <a:rect l="0" t="0" r="0" b="0"/>
            <a:pathLst>
              <a:path w="977266" h="101826">
                <a:moveTo>
                  <a:pt x="0" y="43019"/>
                </a:moveTo>
                <a:lnTo>
                  <a:pt x="4551" y="52121"/>
                </a:lnTo>
                <a:lnTo>
                  <a:pt x="5891" y="55754"/>
                </a:lnTo>
                <a:lnTo>
                  <a:pt x="6785" y="59129"/>
                </a:lnTo>
                <a:lnTo>
                  <a:pt x="8219" y="66839"/>
                </a:lnTo>
                <a:lnTo>
                  <a:pt x="9289" y="68424"/>
                </a:lnTo>
                <a:lnTo>
                  <a:pt x="10956" y="70433"/>
                </a:lnTo>
                <a:lnTo>
                  <a:pt x="13019" y="72725"/>
                </a:lnTo>
                <a:lnTo>
                  <a:pt x="17851" y="77812"/>
                </a:lnTo>
                <a:lnTo>
                  <a:pt x="20473" y="80502"/>
                </a:lnTo>
                <a:lnTo>
                  <a:pt x="23174" y="82295"/>
                </a:lnTo>
                <a:lnTo>
                  <a:pt x="28714" y="84288"/>
                </a:lnTo>
                <a:lnTo>
                  <a:pt x="55392" y="85410"/>
                </a:lnTo>
                <a:lnTo>
                  <a:pt x="72561" y="83132"/>
                </a:lnTo>
                <a:lnTo>
                  <a:pt x="79807" y="81191"/>
                </a:lnTo>
                <a:lnTo>
                  <a:pt x="95477" y="76494"/>
                </a:lnTo>
                <a:lnTo>
                  <a:pt x="103656" y="73909"/>
                </a:lnTo>
                <a:lnTo>
                  <a:pt x="110062" y="70280"/>
                </a:lnTo>
                <a:lnTo>
                  <a:pt x="115284" y="65955"/>
                </a:lnTo>
                <a:lnTo>
                  <a:pt x="119719" y="61168"/>
                </a:lnTo>
                <a:lnTo>
                  <a:pt x="123628" y="57975"/>
                </a:lnTo>
                <a:lnTo>
                  <a:pt x="127186" y="55848"/>
                </a:lnTo>
                <a:lnTo>
                  <a:pt x="133680" y="53483"/>
                </a:lnTo>
                <a:lnTo>
                  <a:pt x="139741" y="52432"/>
                </a:lnTo>
                <a:lnTo>
                  <a:pt x="142690" y="51200"/>
                </a:lnTo>
                <a:lnTo>
                  <a:pt x="145609" y="49426"/>
                </a:lnTo>
                <a:lnTo>
                  <a:pt x="152587" y="44284"/>
                </a:lnTo>
                <a:lnTo>
                  <a:pt x="153160" y="42910"/>
                </a:lnTo>
                <a:lnTo>
                  <a:pt x="153542" y="41041"/>
                </a:lnTo>
                <a:lnTo>
                  <a:pt x="153796" y="38843"/>
                </a:lnTo>
                <a:lnTo>
                  <a:pt x="154918" y="37378"/>
                </a:lnTo>
                <a:lnTo>
                  <a:pt x="156619" y="36401"/>
                </a:lnTo>
                <a:lnTo>
                  <a:pt x="158705" y="35749"/>
                </a:lnTo>
                <a:lnTo>
                  <a:pt x="161048" y="34363"/>
                </a:lnTo>
                <a:lnTo>
                  <a:pt x="163563" y="32486"/>
                </a:lnTo>
                <a:lnTo>
                  <a:pt x="169892" y="27180"/>
                </a:lnTo>
                <a:lnTo>
                  <a:pt x="170411" y="25793"/>
                </a:lnTo>
                <a:lnTo>
                  <a:pt x="170758" y="23915"/>
                </a:lnTo>
                <a:lnTo>
                  <a:pt x="171409" y="17689"/>
                </a:lnTo>
                <a:lnTo>
                  <a:pt x="171438" y="21967"/>
                </a:lnTo>
                <a:lnTo>
                  <a:pt x="172394" y="23269"/>
                </a:lnTo>
                <a:lnTo>
                  <a:pt x="173985" y="24138"/>
                </a:lnTo>
                <a:lnTo>
                  <a:pt x="175997" y="24716"/>
                </a:lnTo>
                <a:lnTo>
                  <a:pt x="177339" y="26055"/>
                </a:lnTo>
                <a:lnTo>
                  <a:pt x="178234" y="27899"/>
                </a:lnTo>
                <a:lnTo>
                  <a:pt x="178830" y="30082"/>
                </a:lnTo>
                <a:lnTo>
                  <a:pt x="179227" y="32489"/>
                </a:lnTo>
                <a:lnTo>
                  <a:pt x="179492" y="35047"/>
                </a:lnTo>
                <a:lnTo>
                  <a:pt x="179918" y="41444"/>
                </a:lnTo>
                <a:lnTo>
                  <a:pt x="179976" y="44859"/>
                </a:lnTo>
                <a:lnTo>
                  <a:pt x="180013" y="54813"/>
                </a:lnTo>
                <a:lnTo>
                  <a:pt x="180969" y="56597"/>
                </a:lnTo>
                <a:lnTo>
                  <a:pt x="182558" y="57786"/>
                </a:lnTo>
                <a:lnTo>
                  <a:pt x="184571" y="58579"/>
                </a:lnTo>
                <a:lnTo>
                  <a:pt x="185912" y="60059"/>
                </a:lnTo>
                <a:lnTo>
                  <a:pt x="186806" y="62000"/>
                </a:lnTo>
                <a:lnTo>
                  <a:pt x="187402" y="64245"/>
                </a:lnTo>
                <a:lnTo>
                  <a:pt x="187800" y="66695"/>
                </a:lnTo>
                <a:lnTo>
                  <a:pt x="188065" y="69280"/>
                </a:lnTo>
                <a:lnTo>
                  <a:pt x="188242" y="71956"/>
                </a:lnTo>
                <a:lnTo>
                  <a:pt x="189312" y="73741"/>
                </a:lnTo>
                <a:lnTo>
                  <a:pt x="190978" y="74931"/>
                </a:lnTo>
                <a:lnTo>
                  <a:pt x="195369" y="76251"/>
                </a:lnTo>
                <a:lnTo>
                  <a:pt x="200496" y="76839"/>
                </a:lnTo>
                <a:lnTo>
                  <a:pt x="202244" y="77949"/>
                </a:lnTo>
                <a:lnTo>
                  <a:pt x="203409" y="79640"/>
                </a:lnTo>
                <a:lnTo>
                  <a:pt x="204186" y="81721"/>
                </a:lnTo>
                <a:lnTo>
                  <a:pt x="205656" y="83108"/>
                </a:lnTo>
                <a:lnTo>
                  <a:pt x="207589" y="84032"/>
                </a:lnTo>
                <a:lnTo>
                  <a:pt x="209830" y="84649"/>
                </a:lnTo>
                <a:lnTo>
                  <a:pt x="212277" y="86012"/>
                </a:lnTo>
                <a:lnTo>
                  <a:pt x="214860" y="87874"/>
                </a:lnTo>
                <a:lnTo>
                  <a:pt x="221300" y="93154"/>
                </a:lnTo>
                <a:lnTo>
                  <a:pt x="248111" y="94283"/>
                </a:lnTo>
                <a:lnTo>
                  <a:pt x="253990" y="94340"/>
                </a:lnTo>
                <a:lnTo>
                  <a:pt x="257909" y="95331"/>
                </a:lnTo>
                <a:lnTo>
                  <a:pt x="260522" y="96944"/>
                </a:lnTo>
                <a:lnTo>
                  <a:pt x="262264" y="98971"/>
                </a:lnTo>
                <a:lnTo>
                  <a:pt x="264378" y="100323"/>
                </a:lnTo>
                <a:lnTo>
                  <a:pt x="269266" y="101825"/>
                </a:lnTo>
                <a:lnTo>
                  <a:pt x="277154" y="99953"/>
                </a:lnTo>
                <a:lnTo>
                  <a:pt x="288638" y="95540"/>
                </a:lnTo>
                <a:lnTo>
                  <a:pt x="297750" y="94669"/>
                </a:lnTo>
                <a:lnTo>
                  <a:pt x="311543" y="94483"/>
                </a:lnTo>
                <a:lnTo>
                  <a:pt x="314375" y="93521"/>
                </a:lnTo>
                <a:lnTo>
                  <a:pt x="317216" y="91927"/>
                </a:lnTo>
                <a:lnTo>
                  <a:pt x="320062" y="89912"/>
                </a:lnTo>
                <a:lnTo>
                  <a:pt x="325765" y="87672"/>
                </a:lnTo>
                <a:lnTo>
                  <a:pt x="328619" y="87076"/>
                </a:lnTo>
                <a:lnTo>
                  <a:pt x="331474" y="85725"/>
                </a:lnTo>
                <a:lnTo>
                  <a:pt x="334330" y="83872"/>
                </a:lnTo>
                <a:lnTo>
                  <a:pt x="337187" y="81685"/>
                </a:lnTo>
                <a:lnTo>
                  <a:pt x="341949" y="79274"/>
                </a:lnTo>
                <a:lnTo>
                  <a:pt x="347981" y="76714"/>
                </a:lnTo>
                <a:lnTo>
                  <a:pt x="354860" y="74055"/>
                </a:lnTo>
                <a:lnTo>
                  <a:pt x="359446" y="71330"/>
                </a:lnTo>
                <a:lnTo>
                  <a:pt x="362503" y="68560"/>
                </a:lnTo>
                <a:lnTo>
                  <a:pt x="364541" y="65761"/>
                </a:lnTo>
                <a:lnTo>
                  <a:pt x="367805" y="62943"/>
                </a:lnTo>
                <a:lnTo>
                  <a:pt x="371886" y="60112"/>
                </a:lnTo>
                <a:lnTo>
                  <a:pt x="376511" y="57272"/>
                </a:lnTo>
                <a:lnTo>
                  <a:pt x="380547" y="54426"/>
                </a:lnTo>
                <a:lnTo>
                  <a:pt x="384191" y="51576"/>
                </a:lnTo>
                <a:lnTo>
                  <a:pt x="387572" y="48724"/>
                </a:lnTo>
                <a:lnTo>
                  <a:pt x="390779" y="45870"/>
                </a:lnTo>
                <a:lnTo>
                  <a:pt x="396882" y="40159"/>
                </a:lnTo>
                <a:lnTo>
                  <a:pt x="405673" y="31588"/>
                </a:lnTo>
                <a:lnTo>
                  <a:pt x="407609" y="28731"/>
                </a:lnTo>
                <a:lnTo>
                  <a:pt x="408899" y="25874"/>
                </a:lnTo>
                <a:lnTo>
                  <a:pt x="410970" y="18995"/>
                </a:lnTo>
                <a:lnTo>
                  <a:pt x="412093" y="17478"/>
                </a:lnTo>
                <a:lnTo>
                  <a:pt x="413793" y="15514"/>
                </a:lnTo>
                <a:lnTo>
                  <a:pt x="415880" y="13252"/>
                </a:lnTo>
                <a:lnTo>
                  <a:pt x="416318" y="10792"/>
                </a:lnTo>
                <a:lnTo>
                  <a:pt x="415658" y="8199"/>
                </a:lnTo>
                <a:lnTo>
                  <a:pt x="412305" y="1746"/>
                </a:lnTo>
                <a:lnTo>
                  <a:pt x="412983" y="1216"/>
                </a:lnTo>
                <a:lnTo>
                  <a:pt x="420023" y="160"/>
                </a:lnTo>
                <a:lnTo>
                  <a:pt x="420050" y="7538"/>
                </a:lnTo>
                <a:lnTo>
                  <a:pt x="421003" y="7935"/>
                </a:lnTo>
                <a:lnTo>
                  <a:pt x="424603" y="8377"/>
                </a:lnTo>
                <a:lnTo>
                  <a:pt x="426896" y="9446"/>
                </a:lnTo>
                <a:lnTo>
                  <a:pt x="429377" y="11112"/>
                </a:lnTo>
                <a:lnTo>
                  <a:pt x="435653" y="16079"/>
                </a:lnTo>
                <a:lnTo>
                  <a:pt x="437120" y="17439"/>
                </a:lnTo>
                <a:lnTo>
                  <a:pt x="441290" y="21490"/>
                </a:lnTo>
                <a:lnTo>
                  <a:pt x="442784" y="23904"/>
                </a:lnTo>
                <a:lnTo>
                  <a:pt x="443779" y="26466"/>
                </a:lnTo>
                <a:lnTo>
                  <a:pt x="444443" y="29126"/>
                </a:lnTo>
                <a:lnTo>
                  <a:pt x="445838" y="30900"/>
                </a:lnTo>
                <a:lnTo>
                  <a:pt x="447720" y="32082"/>
                </a:lnTo>
                <a:lnTo>
                  <a:pt x="449927" y="32870"/>
                </a:lnTo>
                <a:lnTo>
                  <a:pt x="452352" y="34348"/>
                </a:lnTo>
                <a:lnTo>
                  <a:pt x="454920" y="36286"/>
                </a:lnTo>
                <a:lnTo>
                  <a:pt x="461336" y="41689"/>
                </a:lnTo>
                <a:lnTo>
                  <a:pt x="462815" y="43085"/>
                </a:lnTo>
                <a:lnTo>
                  <a:pt x="466998" y="47176"/>
                </a:lnTo>
                <a:lnTo>
                  <a:pt x="469447" y="48648"/>
                </a:lnTo>
                <a:lnTo>
                  <a:pt x="478474" y="51204"/>
                </a:lnTo>
                <a:lnTo>
                  <a:pt x="501231" y="51515"/>
                </a:lnTo>
                <a:lnTo>
                  <a:pt x="538751" y="51582"/>
                </a:lnTo>
                <a:lnTo>
                  <a:pt x="551865" y="49047"/>
                </a:lnTo>
                <a:lnTo>
                  <a:pt x="559363" y="47038"/>
                </a:lnTo>
                <a:lnTo>
                  <a:pt x="575313" y="42265"/>
                </a:lnTo>
                <a:lnTo>
                  <a:pt x="583567" y="39659"/>
                </a:lnTo>
                <a:lnTo>
                  <a:pt x="590022" y="36969"/>
                </a:lnTo>
                <a:lnTo>
                  <a:pt x="595278" y="34223"/>
                </a:lnTo>
                <a:lnTo>
                  <a:pt x="599734" y="31440"/>
                </a:lnTo>
                <a:lnTo>
                  <a:pt x="603658" y="28633"/>
                </a:lnTo>
                <a:lnTo>
                  <a:pt x="607226" y="25808"/>
                </a:lnTo>
                <a:lnTo>
                  <a:pt x="610557" y="22973"/>
                </a:lnTo>
                <a:lnTo>
                  <a:pt x="613731" y="21082"/>
                </a:lnTo>
                <a:lnTo>
                  <a:pt x="619797" y="18982"/>
                </a:lnTo>
                <a:lnTo>
                  <a:pt x="621795" y="17469"/>
                </a:lnTo>
                <a:lnTo>
                  <a:pt x="623128" y="15509"/>
                </a:lnTo>
                <a:lnTo>
                  <a:pt x="625266" y="10068"/>
                </a:lnTo>
                <a:lnTo>
                  <a:pt x="624489" y="9622"/>
                </a:lnTo>
                <a:lnTo>
                  <a:pt x="621086" y="9126"/>
                </a:lnTo>
                <a:lnTo>
                  <a:pt x="620750" y="8994"/>
                </a:lnTo>
                <a:lnTo>
                  <a:pt x="625718" y="8732"/>
                </a:lnTo>
                <a:lnTo>
                  <a:pt x="633167" y="16110"/>
                </a:lnTo>
                <a:lnTo>
                  <a:pt x="633566" y="17460"/>
                </a:lnTo>
                <a:lnTo>
                  <a:pt x="633832" y="19312"/>
                </a:lnTo>
                <a:lnTo>
                  <a:pt x="634010" y="21499"/>
                </a:lnTo>
                <a:lnTo>
                  <a:pt x="634128" y="23910"/>
                </a:lnTo>
                <a:lnTo>
                  <a:pt x="634260" y="29129"/>
                </a:lnTo>
                <a:lnTo>
                  <a:pt x="635247" y="31854"/>
                </a:lnTo>
                <a:lnTo>
                  <a:pt x="636858" y="34623"/>
                </a:lnTo>
                <a:lnTo>
                  <a:pt x="638885" y="37422"/>
                </a:lnTo>
                <a:lnTo>
                  <a:pt x="640236" y="40240"/>
                </a:lnTo>
                <a:lnTo>
                  <a:pt x="641136" y="43071"/>
                </a:lnTo>
                <a:lnTo>
                  <a:pt x="641737" y="45911"/>
                </a:lnTo>
                <a:lnTo>
                  <a:pt x="643089" y="47805"/>
                </a:lnTo>
                <a:lnTo>
                  <a:pt x="644944" y="49067"/>
                </a:lnTo>
                <a:lnTo>
                  <a:pt x="647133" y="49909"/>
                </a:lnTo>
                <a:lnTo>
                  <a:pt x="648592" y="51422"/>
                </a:lnTo>
                <a:lnTo>
                  <a:pt x="649564" y="53383"/>
                </a:lnTo>
                <a:lnTo>
                  <a:pt x="650213" y="55644"/>
                </a:lnTo>
                <a:lnTo>
                  <a:pt x="651598" y="57150"/>
                </a:lnTo>
                <a:lnTo>
                  <a:pt x="653474" y="58155"/>
                </a:lnTo>
                <a:lnTo>
                  <a:pt x="655677" y="58825"/>
                </a:lnTo>
                <a:lnTo>
                  <a:pt x="657145" y="60224"/>
                </a:lnTo>
                <a:lnTo>
                  <a:pt x="658124" y="62109"/>
                </a:lnTo>
                <a:lnTo>
                  <a:pt x="658777" y="64318"/>
                </a:lnTo>
                <a:lnTo>
                  <a:pt x="660165" y="65791"/>
                </a:lnTo>
                <a:lnTo>
                  <a:pt x="662042" y="66773"/>
                </a:lnTo>
                <a:lnTo>
                  <a:pt x="664247" y="67428"/>
                </a:lnTo>
                <a:lnTo>
                  <a:pt x="665716" y="68817"/>
                </a:lnTo>
                <a:lnTo>
                  <a:pt x="666696" y="70695"/>
                </a:lnTo>
                <a:lnTo>
                  <a:pt x="667349" y="72899"/>
                </a:lnTo>
                <a:lnTo>
                  <a:pt x="668737" y="74369"/>
                </a:lnTo>
                <a:lnTo>
                  <a:pt x="670614" y="75349"/>
                </a:lnTo>
                <a:lnTo>
                  <a:pt x="675241" y="76438"/>
                </a:lnTo>
                <a:lnTo>
                  <a:pt x="697874" y="77194"/>
                </a:lnTo>
                <a:lnTo>
                  <a:pt x="710534" y="74718"/>
                </a:lnTo>
                <a:lnTo>
                  <a:pt x="716576" y="72724"/>
                </a:lnTo>
                <a:lnTo>
                  <a:pt x="721558" y="70443"/>
                </a:lnTo>
                <a:lnTo>
                  <a:pt x="725831" y="67969"/>
                </a:lnTo>
                <a:lnTo>
                  <a:pt x="729632" y="65367"/>
                </a:lnTo>
                <a:lnTo>
                  <a:pt x="736396" y="62477"/>
                </a:lnTo>
                <a:lnTo>
                  <a:pt x="739533" y="61705"/>
                </a:lnTo>
                <a:lnTo>
                  <a:pt x="742577" y="60239"/>
                </a:lnTo>
                <a:lnTo>
                  <a:pt x="745559" y="58309"/>
                </a:lnTo>
                <a:lnTo>
                  <a:pt x="748499" y="56070"/>
                </a:lnTo>
                <a:lnTo>
                  <a:pt x="751412" y="53625"/>
                </a:lnTo>
                <a:lnTo>
                  <a:pt x="754306" y="51042"/>
                </a:lnTo>
                <a:lnTo>
                  <a:pt x="760062" y="45632"/>
                </a:lnTo>
                <a:lnTo>
                  <a:pt x="765795" y="40053"/>
                </a:lnTo>
                <a:lnTo>
                  <a:pt x="768658" y="38184"/>
                </a:lnTo>
                <a:lnTo>
                  <a:pt x="774378" y="36108"/>
                </a:lnTo>
                <a:lnTo>
                  <a:pt x="775332" y="34601"/>
                </a:lnTo>
                <a:lnTo>
                  <a:pt x="775016" y="32645"/>
                </a:lnTo>
                <a:lnTo>
                  <a:pt x="773852" y="30388"/>
                </a:lnTo>
                <a:lnTo>
                  <a:pt x="774029" y="27931"/>
                </a:lnTo>
                <a:lnTo>
                  <a:pt x="775099" y="25340"/>
                </a:lnTo>
                <a:lnTo>
                  <a:pt x="776765" y="22661"/>
                </a:lnTo>
                <a:lnTo>
                  <a:pt x="777876" y="21827"/>
                </a:lnTo>
                <a:lnTo>
                  <a:pt x="778616" y="22223"/>
                </a:lnTo>
                <a:lnTo>
                  <a:pt x="780011" y="25661"/>
                </a:lnTo>
                <a:lnTo>
                  <a:pt x="784622" y="25811"/>
                </a:lnTo>
                <a:lnTo>
                  <a:pt x="785972" y="26784"/>
                </a:lnTo>
                <a:lnTo>
                  <a:pt x="786871" y="28386"/>
                </a:lnTo>
                <a:lnTo>
                  <a:pt x="787471" y="30406"/>
                </a:lnTo>
                <a:lnTo>
                  <a:pt x="788823" y="31753"/>
                </a:lnTo>
                <a:lnTo>
                  <a:pt x="790677" y="32651"/>
                </a:lnTo>
                <a:lnTo>
                  <a:pt x="792865" y="33249"/>
                </a:lnTo>
                <a:lnTo>
                  <a:pt x="794324" y="35554"/>
                </a:lnTo>
                <a:lnTo>
                  <a:pt x="795297" y="38994"/>
                </a:lnTo>
                <a:lnTo>
                  <a:pt x="795946" y="43194"/>
                </a:lnTo>
                <a:lnTo>
                  <a:pt x="797330" y="45993"/>
                </a:lnTo>
                <a:lnTo>
                  <a:pt x="799206" y="47859"/>
                </a:lnTo>
                <a:lnTo>
                  <a:pt x="801409" y="49104"/>
                </a:lnTo>
                <a:lnTo>
                  <a:pt x="802878" y="50885"/>
                </a:lnTo>
                <a:lnTo>
                  <a:pt x="803857" y="53026"/>
                </a:lnTo>
                <a:lnTo>
                  <a:pt x="804509" y="55405"/>
                </a:lnTo>
                <a:lnTo>
                  <a:pt x="804945" y="57944"/>
                </a:lnTo>
                <a:lnTo>
                  <a:pt x="805235" y="60589"/>
                </a:lnTo>
                <a:lnTo>
                  <a:pt x="805428" y="63305"/>
                </a:lnTo>
                <a:lnTo>
                  <a:pt x="806510" y="66068"/>
                </a:lnTo>
                <a:lnTo>
                  <a:pt x="808183" y="68863"/>
                </a:lnTo>
                <a:lnTo>
                  <a:pt x="810251" y="71678"/>
                </a:lnTo>
                <a:lnTo>
                  <a:pt x="811630" y="74508"/>
                </a:lnTo>
                <a:lnTo>
                  <a:pt x="812549" y="77347"/>
                </a:lnTo>
                <a:lnTo>
                  <a:pt x="813162" y="80192"/>
                </a:lnTo>
                <a:lnTo>
                  <a:pt x="814523" y="83041"/>
                </a:lnTo>
                <a:lnTo>
                  <a:pt x="816383" y="85893"/>
                </a:lnTo>
                <a:lnTo>
                  <a:pt x="818575" y="88747"/>
                </a:lnTo>
                <a:lnTo>
                  <a:pt x="820989" y="90649"/>
                </a:lnTo>
                <a:lnTo>
                  <a:pt x="823551" y="91918"/>
                </a:lnTo>
                <a:lnTo>
                  <a:pt x="828938" y="93326"/>
                </a:lnTo>
                <a:lnTo>
                  <a:pt x="853773" y="94388"/>
                </a:lnTo>
                <a:lnTo>
                  <a:pt x="868087" y="93473"/>
                </a:lnTo>
                <a:lnTo>
                  <a:pt x="875905" y="91894"/>
                </a:lnTo>
                <a:lnTo>
                  <a:pt x="883974" y="89891"/>
                </a:lnTo>
                <a:lnTo>
                  <a:pt x="899881" y="87069"/>
                </a:lnTo>
                <a:lnTo>
                  <a:pt x="903768" y="85721"/>
                </a:lnTo>
                <a:lnTo>
                  <a:pt x="907312" y="83870"/>
                </a:lnTo>
                <a:lnTo>
                  <a:pt x="910627" y="81683"/>
                </a:lnTo>
                <a:lnTo>
                  <a:pt x="916851" y="79253"/>
                </a:lnTo>
                <a:lnTo>
                  <a:pt x="919844" y="78605"/>
                </a:lnTo>
                <a:lnTo>
                  <a:pt x="923744" y="76269"/>
                </a:lnTo>
                <a:lnTo>
                  <a:pt x="928250" y="72805"/>
                </a:lnTo>
                <a:lnTo>
                  <a:pt x="933158" y="68591"/>
                </a:lnTo>
                <a:lnTo>
                  <a:pt x="937383" y="64830"/>
                </a:lnTo>
                <a:lnTo>
                  <a:pt x="944617" y="58110"/>
                </a:lnTo>
                <a:lnTo>
                  <a:pt x="946927" y="54985"/>
                </a:lnTo>
                <a:lnTo>
                  <a:pt x="948467" y="51949"/>
                </a:lnTo>
                <a:lnTo>
                  <a:pt x="949494" y="48973"/>
                </a:lnTo>
                <a:lnTo>
                  <a:pt x="952083" y="46035"/>
                </a:lnTo>
                <a:lnTo>
                  <a:pt x="955715" y="43125"/>
                </a:lnTo>
                <a:lnTo>
                  <a:pt x="960041" y="40232"/>
                </a:lnTo>
                <a:lnTo>
                  <a:pt x="962925" y="37351"/>
                </a:lnTo>
                <a:lnTo>
                  <a:pt x="964847" y="34478"/>
                </a:lnTo>
                <a:lnTo>
                  <a:pt x="966129" y="31610"/>
                </a:lnTo>
                <a:lnTo>
                  <a:pt x="967936" y="28745"/>
                </a:lnTo>
                <a:lnTo>
                  <a:pt x="970093" y="25884"/>
                </a:lnTo>
                <a:lnTo>
                  <a:pt x="975848" y="18997"/>
                </a:lnTo>
                <a:lnTo>
                  <a:pt x="976320" y="17479"/>
                </a:lnTo>
                <a:lnTo>
                  <a:pt x="976635" y="15515"/>
                </a:lnTo>
                <a:lnTo>
                  <a:pt x="976845" y="13253"/>
                </a:lnTo>
                <a:lnTo>
                  <a:pt x="976985" y="10793"/>
                </a:lnTo>
                <a:lnTo>
                  <a:pt x="977141" y="5519"/>
                </a:lnTo>
                <a:lnTo>
                  <a:pt x="977210" y="0"/>
                </a:lnTo>
                <a:lnTo>
                  <a:pt x="977265" y="1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38"/>
          <p:cNvSpPr/>
          <p:nvPr/>
        </p:nvSpPr>
        <p:spPr>
          <a:xfrm>
            <a:off x="1635265" y="4852035"/>
            <a:ext cx="22086" cy="548641"/>
          </a:xfrm>
          <a:custGeom>
            <a:avLst/>
            <a:gdLst/>
            <a:ahLst/>
            <a:cxnLst/>
            <a:rect l="0" t="0" r="0" b="0"/>
            <a:pathLst>
              <a:path w="22086" h="548641">
                <a:moveTo>
                  <a:pt x="4939" y="0"/>
                </a:moveTo>
                <a:lnTo>
                  <a:pt x="389" y="9102"/>
                </a:lnTo>
                <a:lnTo>
                  <a:pt x="0" y="12735"/>
                </a:lnTo>
                <a:lnTo>
                  <a:pt x="694" y="16110"/>
                </a:lnTo>
                <a:lnTo>
                  <a:pt x="2109" y="19312"/>
                </a:lnTo>
                <a:lnTo>
                  <a:pt x="3053" y="23352"/>
                </a:lnTo>
                <a:lnTo>
                  <a:pt x="3682" y="27951"/>
                </a:lnTo>
                <a:lnTo>
                  <a:pt x="4101" y="32921"/>
                </a:lnTo>
                <a:lnTo>
                  <a:pt x="5333" y="40045"/>
                </a:lnTo>
                <a:lnTo>
                  <a:pt x="7107" y="48604"/>
                </a:lnTo>
                <a:lnTo>
                  <a:pt x="9242" y="58120"/>
                </a:lnTo>
                <a:lnTo>
                  <a:pt x="10665" y="67322"/>
                </a:lnTo>
                <a:lnTo>
                  <a:pt x="11614" y="76313"/>
                </a:lnTo>
                <a:lnTo>
                  <a:pt x="12247" y="85166"/>
                </a:lnTo>
                <a:lnTo>
                  <a:pt x="12668" y="94877"/>
                </a:lnTo>
                <a:lnTo>
                  <a:pt x="13137" y="115827"/>
                </a:lnTo>
                <a:lnTo>
                  <a:pt x="13401" y="144492"/>
                </a:lnTo>
                <a:lnTo>
                  <a:pt x="16003" y="190266"/>
                </a:lnTo>
                <a:lnTo>
                  <a:pt x="19381" y="244582"/>
                </a:lnTo>
                <a:lnTo>
                  <a:pt x="20883" y="278248"/>
                </a:lnTo>
                <a:lnTo>
                  <a:pt x="21926" y="391113"/>
                </a:lnTo>
                <a:lnTo>
                  <a:pt x="22075" y="487198"/>
                </a:lnTo>
                <a:lnTo>
                  <a:pt x="21126" y="498153"/>
                </a:lnTo>
                <a:lnTo>
                  <a:pt x="19540" y="510219"/>
                </a:lnTo>
                <a:lnTo>
                  <a:pt x="15298" y="537256"/>
                </a:lnTo>
                <a:lnTo>
                  <a:pt x="22085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39"/>
          <p:cNvSpPr/>
          <p:nvPr/>
        </p:nvSpPr>
        <p:spPr>
          <a:xfrm>
            <a:off x="1854517" y="5242199"/>
            <a:ext cx="34291" cy="53223"/>
          </a:xfrm>
          <a:custGeom>
            <a:avLst/>
            <a:gdLst/>
            <a:ahLst/>
            <a:cxnLst/>
            <a:rect l="0" t="0" r="0" b="0"/>
            <a:pathLst>
              <a:path w="34291" h="53223">
                <a:moveTo>
                  <a:pt x="34290" y="38461"/>
                </a:moveTo>
                <a:lnTo>
                  <a:pt x="25189" y="47563"/>
                </a:lnTo>
                <a:lnTo>
                  <a:pt x="20602" y="50244"/>
                </a:lnTo>
                <a:lnTo>
                  <a:pt x="15640" y="52031"/>
                </a:lnTo>
                <a:lnTo>
                  <a:pt x="10426" y="53222"/>
                </a:lnTo>
                <a:lnTo>
                  <a:pt x="6951" y="53064"/>
                </a:lnTo>
                <a:lnTo>
                  <a:pt x="4634" y="52006"/>
                </a:lnTo>
                <a:lnTo>
                  <a:pt x="3089" y="50349"/>
                </a:lnTo>
                <a:lnTo>
                  <a:pt x="2059" y="48291"/>
                </a:lnTo>
                <a:lnTo>
                  <a:pt x="1373" y="45967"/>
                </a:lnTo>
                <a:lnTo>
                  <a:pt x="915" y="43465"/>
                </a:lnTo>
                <a:lnTo>
                  <a:pt x="610" y="40844"/>
                </a:lnTo>
                <a:lnTo>
                  <a:pt x="407" y="38144"/>
                </a:lnTo>
                <a:lnTo>
                  <a:pt x="271" y="35392"/>
                </a:lnTo>
                <a:lnTo>
                  <a:pt x="120" y="29795"/>
                </a:lnTo>
                <a:lnTo>
                  <a:pt x="11" y="0"/>
                </a:lnTo>
                <a:lnTo>
                  <a:pt x="0" y="127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40"/>
          <p:cNvSpPr/>
          <p:nvPr/>
        </p:nvSpPr>
        <p:spPr>
          <a:xfrm>
            <a:off x="1974532" y="4877910"/>
            <a:ext cx="238293" cy="465437"/>
          </a:xfrm>
          <a:custGeom>
            <a:avLst/>
            <a:gdLst/>
            <a:ahLst/>
            <a:cxnLst/>
            <a:rect l="0" t="0" r="0" b="0"/>
            <a:pathLst>
              <a:path w="238293" h="465437">
                <a:moveTo>
                  <a:pt x="0" y="76994"/>
                </a:moveTo>
                <a:lnTo>
                  <a:pt x="32965" y="44029"/>
                </a:lnTo>
                <a:lnTo>
                  <a:pt x="41027" y="36921"/>
                </a:lnTo>
                <a:lnTo>
                  <a:pt x="48306" y="31229"/>
                </a:lnTo>
                <a:lnTo>
                  <a:pt x="55064" y="26482"/>
                </a:lnTo>
                <a:lnTo>
                  <a:pt x="60522" y="22364"/>
                </a:lnTo>
                <a:lnTo>
                  <a:pt x="65113" y="18667"/>
                </a:lnTo>
                <a:lnTo>
                  <a:pt x="69126" y="15249"/>
                </a:lnTo>
                <a:lnTo>
                  <a:pt x="74659" y="12019"/>
                </a:lnTo>
                <a:lnTo>
                  <a:pt x="81205" y="8912"/>
                </a:lnTo>
                <a:lnTo>
                  <a:pt x="88427" y="5889"/>
                </a:lnTo>
                <a:lnTo>
                  <a:pt x="95146" y="3874"/>
                </a:lnTo>
                <a:lnTo>
                  <a:pt x="101531" y="2529"/>
                </a:lnTo>
                <a:lnTo>
                  <a:pt x="107692" y="1634"/>
                </a:lnTo>
                <a:lnTo>
                  <a:pt x="112752" y="1037"/>
                </a:lnTo>
                <a:lnTo>
                  <a:pt x="117078" y="639"/>
                </a:lnTo>
                <a:lnTo>
                  <a:pt x="120915" y="373"/>
                </a:lnTo>
                <a:lnTo>
                  <a:pt x="125377" y="196"/>
                </a:lnTo>
                <a:lnTo>
                  <a:pt x="135416" y="0"/>
                </a:lnTo>
                <a:lnTo>
                  <a:pt x="139807" y="899"/>
                </a:lnTo>
                <a:lnTo>
                  <a:pt x="147227" y="4440"/>
                </a:lnTo>
                <a:lnTo>
                  <a:pt x="153699" y="9188"/>
                </a:lnTo>
                <a:lnTo>
                  <a:pt x="156758" y="11788"/>
                </a:lnTo>
                <a:lnTo>
                  <a:pt x="158798" y="15426"/>
                </a:lnTo>
                <a:lnTo>
                  <a:pt x="161064" y="24548"/>
                </a:lnTo>
                <a:lnTo>
                  <a:pt x="162072" y="34952"/>
                </a:lnTo>
                <a:lnTo>
                  <a:pt x="162340" y="40394"/>
                </a:lnTo>
                <a:lnTo>
                  <a:pt x="160099" y="51520"/>
                </a:lnTo>
                <a:lnTo>
                  <a:pt x="150899" y="78736"/>
                </a:lnTo>
                <a:lnTo>
                  <a:pt x="146319" y="89586"/>
                </a:lnTo>
                <a:lnTo>
                  <a:pt x="140409" y="102534"/>
                </a:lnTo>
                <a:lnTo>
                  <a:pt x="133611" y="116880"/>
                </a:lnTo>
                <a:lnTo>
                  <a:pt x="128126" y="129303"/>
                </a:lnTo>
                <a:lnTo>
                  <a:pt x="123518" y="140442"/>
                </a:lnTo>
                <a:lnTo>
                  <a:pt x="119492" y="150725"/>
                </a:lnTo>
                <a:lnTo>
                  <a:pt x="114904" y="159486"/>
                </a:lnTo>
                <a:lnTo>
                  <a:pt x="109940" y="167231"/>
                </a:lnTo>
                <a:lnTo>
                  <a:pt x="104726" y="174300"/>
                </a:lnTo>
                <a:lnTo>
                  <a:pt x="98392" y="181870"/>
                </a:lnTo>
                <a:lnTo>
                  <a:pt x="91313" y="189774"/>
                </a:lnTo>
                <a:lnTo>
                  <a:pt x="83735" y="197901"/>
                </a:lnTo>
                <a:lnTo>
                  <a:pt x="76778" y="204272"/>
                </a:lnTo>
                <a:lnTo>
                  <a:pt x="70235" y="209471"/>
                </a:lnTo>
                <a:lnTo>
                  <a:pt x="63968" y="213889"/>
                </a:lnTo>
                <a:lnTo>
                  <a:pt x="58838" y="217788"/>
                </a:lnTo>
                <a:lnTo>
                  <a:pt x="54465" y="221339"/>
                </a:lnTo>
                <a:lnTo>
                  <a:pt x="50598" y="224659"/>
                </a:lnTo>
                <a:lnTo>
                  <a:pt x="47067" y="225920"/>
                </a:lnTo>
                <a:lnTo>
                  <a:pt x="43760" y="225808"/>
                </a:lnTo>
                <a:lnTo>
                  <a:pt x="40603" y="224781"/>
                </a:lnTo>
                <a:lnTo>
                  <a:pt x="39452" y="224096"/>
                </a:lnTo>
                <a:lnTo>
                  <a:pt x="39636" y="223640"/>
                </a:lnTo>
                <a:lnTo>
                  <a:pt x="40712" y="223335"/>
                </a:lnTo>
                <a:lnTo>
                  <a:pt x="46987" y="217918"/>
                </a:lnTo>
                <a:lnTo>
                  <a:pt x="58690" y="206697"/>
                </a:lnTo>
                <a:lnTo>
                  <a:pt x="66089" y="200362"/>
                </a:lnTo>
                <a:lnTo>
                  <a:pt x="70729" y="197340"/>
                </a:lnTo>
                <a:lnTo>
                  <a:pt x="75728" y="194372"/>
                </a:lnTo>
                <a:lnTo>
                  <a:pt x="82870" y="190489"/>
                </a:lnTo>
                <a:lnTo>
                  <a:pt x="116629" y="173109"/>
                </a:lnTo>
                <a:lnTo>
                  <a:pt x="123473" y="169645"/>
                </a:lnTo>
                <a:lnTo>
                  <a:pt x="130892" y="167337"/>
                </a:lnTo>
                <a:lnTo>
                  <a:pt x="138697" y="165798"/>
                </a:lnTo>
                <a:lnTo>
                  <a:pt x="146757" y="164772"/>
                </a:lnTo>
                <a:lnTo>
                  <a:pt x="154035" y="164088"/>
                </a:lnTo>
                <a:lnTo>
                  <a:pt x="160793" y="163631"/>
                </a:lnTo>
                <a:lnTo>
                  <a:pt x="167203" y="163328"/>
                </a:lnTo>
                <a:lnTo>
                  <a:pt x="179405" y="162990"/>
                </a:lnTo>
                <a:lnTo>
                  <a:pt x="185326" y="162900"/>
                </a:lnTo>
                <a:lnTo>
                  <a:pt x="191178" y="163792"/>
                </a:lnTo>
                <a:lnTo>
                  <a:pt x="196985" y="165340"/>
                </a:lnTo>
                <a:lnTo>
                  <a:pt x="202760" y="167324"/>
                </a:lnTo>
                <a:lnTo>
                  <a:pt x="207564" y="169600"/>
                </a:lnTo>
                <a:lnTo>
                  <a:pt x="211718" y="172068"/>
                </a:lnTo>
                <a:lnTo>
                  <a:pt x="215440" y="174667"/>
                </a:lnTo>
                <a:lnTo>
                  <a:pt x="222116" y="182634"/>
                </a:lnTo>
                <a:lnTo>
                  <a:pt x="228258" y="192526"/>
                </a:lnTo>
                <a:lnTo>
                  <a:pt x="234163" y="203272"/>
                </a:lnTo>
                <a:lnTo>
                  <a:pt x="237422" y="214398"/>
                </a:lnTo>
                <a:lnTo>
                  <a:pt x="238292" y="220032"/>
                </a:lnTo>
                <a:lnTo>
                  <a:pt x="237919" y="229503"/>
                </a:lnTo>
                <a:lnTo>
                  <a:pt x="236717" y="241532"/>
                </a:lnTo>
                <a:lnTo>
                  <a:pt x="234964" y="255266"/>
                </a:lnTo>
                <a:lnTo>
                  <a:pt x="232843" y="267280"/>
                </a:lnTo>
                <a:lnTo>
                  <a:pt x="230476" y="278146"/>
                </a:lnTo>
                <a:lnTo>
                  <a:pt x="227945" y="288248"/>
                </a:lnTo>
                <a:lnTo>
                  <a:pt x="224354" y="297841"/>
                </a:lnTo>
                <a:lnTo>
                  <a:pt x="220054" y="307093"/>
                </a:lnTo>
                <a:lnTo>
                  <a:pt x="215283" y="316118"/>
                </a:lnTo>
                <a:lnTo>
                  <a:pt x="210197" y="324993"/>
                </a:lnTo>
                <a:lnTo>
                  <a:pt x="204901" y="333767"/>
                </a:lnTo>
                <a:lnTo>
                  <a:pt x="199466" y="342474"/>
                </a:lnTo>
                <a:lnTo>
                  <a:pt x="173613" y="382032"/>
                </a:lnTo>
                <a:lnTo>
                  <a:pt x="165272" y="393700"/>
                </a:lnTo>
                <a:lnTo>
                  <a:pt x="157806" y="403385"/>
                </a:lnTo>
                <a:lnTo>
                  <a:pt x="150924" y="411745"/>
                </a:lnTo>
                <a:lnTo>
                  <a:pt x="143479" y="419224"/>
                </a:lnTo>
                <a:lnTo>
                  <a:pt x="135657" y="426115"/>
                </a:lnTo>
                <a:lnTo>
                  <a:pt x="127586" y="432614"/>
                </a:lnTo>
                <a:lnTo>
                  <a:pt x="119347" y="438852"/>
                </a:lnTo>
                <a:lnTo>
                  <a:pt x="102573" y="450863"/>
                </a:lnTo>
                <a:lnTo>
                  <a:pt x="95052" y="455780"/>
                </a:lnTo>
                <a:lnTo>
                  <a:pt x="88133" y="460011"/>
                </a:lnTo>
                <a:lnTo>
                  <a:pt x="81615" y="463784"/>
                </a:lnTo>
                <a:lnTo>
                  <a:pt x="76318" y="465347"/>
                </a:lnTo>
                <a:lnTo>
                  <a:pt x="71833" y="465436"/>
                </a:lnTo>
                <a:lnTo>
                  <a:pt x="67891" y="464543"/>
                </a:lnTo>
                <a:lnTo>
                  <a:pt x="65264" y="462995"/>
                </a:lnTo>
                <a:lnTo>
                  <a:pt x="63512" y="461011"/>
                </a:lnTo>
                <a:lnTo>
                  <a:pt x="60612" y="456266"/>
                </a:lnTo>
                <a:lnTo>
                  <a:pt x="58506" y="453667"/>
                </a:lnTo>
                <a:lnTo>
                  <a:pt x="51435" y="4456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41"/>
          <p:cNvSpPr/>
          <p:nvPr/>
        </p:nvSpPr>
        <p:spPr>
          <a:xfrm>
            <a:off x="2360294" y="4860607"/>
            <a:ext cx="25581" cy="480061"/>
          </a:xfrm>
          <a:custGeom>
            <a:avLst/>
            <a:gdLst/>
            <a:ahLst/>
            <a:cxnLst/>
            <a:rect l="0" t="0" r="0" b="0"/>
            <a:pathLst>
              <a:path w="25581" h="480061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6" y="18650"/>
                </a:lnTo>
                <a:lnTo>
                  <a:pt x="7381" y="23864"/>
                </a:lnTo>
                <a:lnTo>
                  <a:pt x="8731" y="29244"/>
                </a:lnTo>
                <a:lnTo>
                  <a:pt x="10583" y="34736"/>
                </a:lnTo>
                <a:lnTo>
                  <a:pt x="12771" y="40302"/>
                </a:lnTo>
                <a:lnTo>
                  <a:pt x="15181" y="49728"/>
                </a:lnTo>
                <a:lnTo>
                  <a:pt x="17741" y="61727"/>
                </a:lnTo>
                <a:lnTo>
                  <a:pt x="20400" y="75442"/>
                </a:lnTo>
                <a:lnTo>
                  <a:pt x="22173" y="88395"/>
                </a:lnTo>
                <a:lnTo>
                  <a:pt x="23355" y="100840"/>
                </a:lnTo>
                <a:lnTo>
                  <a:pt x="24143" y="112946"/>
                </a:lnTo>
                <a:lnTo>
                  <a:pt x="24667" y="124828"/>
                </a:lnTo>
                <a:lnTo>
                  <a:pt x="25251" y="148189"/>
                </a:lnTo>
                <a:lnTo>
                  <a:pt x="25580" y="200965"/>
                </a:lnTo>
                <a:lnTo>
                  <a:pt x="24673" y="218749"/>
                </a:lnTo>
                <a:lnTo>
                  <a:pt x="23116" y="235367"/>
                </a:lnTo>
                <a:lnTo>
                  <a:pt x="21126" y="251209"/>
                </a:lnTo>
                <a:lnTo>
                  <a:pt x="19799" y="266533"/>
                </a:lnTo>
                <a:lnTo>
                  <a:pt x="18915" y="281511"/>
                </a:lnTo>
                <a:lnTo>
                  <a:pt x="18325" y="296260"/>
                </a:lnTo>
                <a:lnTo>
                  <a:pt x="16979" y="312759"/>
                </a:lnTo>
                <a:lnTo>
                  <a:pt x="11487" y="364026"/>
                </a:lnTo>
                <a:lnTo>
                  <a:pt x="10516" y="376986"/>
                </a:lnTo>
                <a:lnTo>
                  <a:pt x="9868" y="388485"/>
                </a:lnTo>
                <a:lnTo>
                  <a:pt x="8484" y="400912"/>
                </a:lnTo>
                <a:lnTo>
                  <a:pt x="6609" y="413960"/>
                </a:lnTo>
                <a:lnTo>
                  <a:pt x="4406" y="427420"/>
                </a:lnTo>
                <a:lnTo>
                  <a:pt x="3890" y="437347"/>
                </a:lnTo>
                <a:lnTo>
                  <a:pt x="4499" y="444917"/>
                </a:lnTo>
                <a:lnTo>
                  <a:pt x="5857" y="450917"/>
                </a:lnTo>
                <a:lnTo>
                  <a:pt x="6762" y="456821"/>
                </a:lnTo>
                <a:lnTo>
                  <a:pt x="7366" y="462663"/>
                </a:lnTo>
                <a:lnTo>
                  <a:pt x="7768" y="468462"/>
                </a:lnTo>
                <a:lnTo>
                  <a:pt x="8989" y="472328"/>
                </a:lnTo>
                <a:lnTo>
                  <a:pt x="10755" y="474905"/>
                </a:lnTo>
                <a:lnTo>
                  <a:pt x="17145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42"/>
          <p:cNvSpPr/>
          <p:nvPr/>
        </p:nvSpPr>
        <p:spPr>
          <a:xfrm>
            <a:off x="2514600" y="4853847"/>
            <a:ext cx="291465" cy="469526"/>
          </a:xfrm>
          <a:custGeom>
            <a:avLst/>
            <a:gdLst/>
            <a:ahLst/>
            <a:cxnLst/>
            <a:rect l="0" t="0" r="0" b="0"/>
            <a:pathLst>
              <a:path w="291465" h="469526">
                <a:moveTo>
                  <a:pt x="0" y="66768"/>
                </a:moveTo>
                <a:lnTo>
                  <a:pt x="9101" y="53115"/>
                </a:lnTo>
                <a:lnTo>
                  <a:pt x="13687" y="48141"/>
                </a:lnTo>
                <a:lnTo>
                  <a:pt x="18650" y="43873"/>
                </a:lnTo>
                <a:lnTo>
                  <a:pt x="23863" y="40074"/>
                </a:lnTo>
                <a:lnTo>
                  <a:pt x="32195" y="30774"/>
                </a:lnTo>
                <a:lnTo>
                  <a:pt x="35751" y="25627"/>
                </a:lnTo>
                <a:lnTo>
                  <a:pt x="44782" y="17368"/>
                </a:lnTo>
                <a:lnTo>
                  <a:pt x="49857" y="13832"/>
                </a:lnTo>
                <a:lnTo>
                  <a:pt x="58003" y="10522"/>
                </a:lnTo>
                <a:lnTo>
                  <a:pt x="68196" y="7364"/>
                </a:lnTo>
                <a:lnTo>
                  <a:pt x="79754" y="4304"/>
                </a:lnTo>
                <a:lnTo>
                  <a:pt x="89364" y="2266"/>
                </a:lnTo>
                <a:lnTo>
                  <a:pt x="97676" y="906"/>
                </a:lnTo>
                <a:lnTo>
                  <a:pt x="105122" y="0"/>
                </a:lnTo>
                <a:lnTo>
                  <a:pt x="111991" y="348"/>
                </a:lnTo>
                <a:lnTo>
                  <a:pt x="118476" y="1533"/>
                </a:lnTo>
                <a:lnTo>
                  <a:pt x="124704" y="3276"/>
                </a:lnTo>
                <a:lnTo>
                  <a:pt x="130761" y="4437"/>
                </a:lnTo>
                <a:lnTo>
                  <a:pt x="136703" y="5211"/>
                </a:lnTo>
                <a:lnTo>
                  <a:pt x="142571" y="5728"/>
                </a:lnTo>
                <a:lnTo>
                  <a:pt x="148387" y="7977"/>
                </a:lnTo>
                <a:lnTo>
                  <a:pt x="154169" y="11381"/>
                </a:lnTo>
                <a:lnTo>
                  <a:pt x="159929" y="15556"/>
                </a:lnTo>
                <a:lnTo>
                  <a:pt x="168869" y="25274"/>
                </a:lnTo>
                <a:lnTo>
                  <a:pt x="176018" y="35944"/>
                </a:lnTo>
                <a:lnTo>
                  <a:pt x="182370" y="47035"/>
                </a:lnTo>
                <a:lnTo>
                  <a:pt x="188368" y="60855"/>
                </a:lnTo>
                <a:lnTo>
                  <a:pt x="191301" y="68541"/>
                </a:lnTo>
                <a:lnTo>
                  <a:pt x="192304" y="76522"/>
                </a:lnTo>
                <a:lnTo>
                  <a:pt x="192020" y="84701"/>
                </a:lnTo>
                <a:lnTo>
                  <a:pt x="184720" y="136562"/>
                </a:lnTo>
                <a:lnTo>
                  <a:pt x="182202" y="151397"/>
                </a:lnTo>
                <a:lnTo>
                  <a:pt x="179570" y="165097"/>
                </a:lnTo>
                <a:lnTo>
                  <a:pt x="176863" y="178041"/>
                </a:lnTo>
                <a:lnTo>
                  <a:pt x="171249" y="194290"/>
                </a:lnTo>
                <a:lnTo>
                  <a:pt x="163696" y="212742"/>
                </a:lnTo>
                <a:lnTo>
                  <a:pt x="128749" y="292558"/>
                </a:lnTo>
                <a:lnTo>
                  <a:pt x="121075" y="308735"/>
                </a:lnTo>
                <a:lnTo>
                  <a:pt x="114054" y="322376"/>
                </a:lnTo>
                <a:lnTo>
                  <a:pt x="107468" y="334328"/>
                </a:lnTo>
                <a:lnTo>
                  <a:pt x="101173" y="347059"/>
                </a:lnTo>
                <a:lnTo>
                  <a:pt x="95071" y="360309"/>
                </a:lnTo>
                <a:lnTo>
                  <a:pt x="89098" y="373904"/>
                </a:lnTo>
                <a:lnTo>
                  <a:pt x="85116" y="384873"/>
                </a:lnTo>
                <a:lnTo>
                  <a:pt x="82461" y="394090"/>
                </a:lnTo>
                <a:lnTo>
                  <a:pt x="80691" y="402140"/>
                </a:lnTo>
                <a:lnTo>
                  <a:pt x="76185" y="416165"/>
                </a:lnTo>
                <a:lnTo>
                  <a:pt x="71960" y="427795"/>
                </a:lnTo>
                <a:lnTo>
                  <a:pt x="69581" y="439698"/>
                </a:lnTo>
                <a:lnTo>
                  <a:pt x="68777" y="452253"/>
                </a:lnTo>
                <a:lnTo>
                  <a:pt x="68711" y="455203"/>
                </a:lnTo>
                <a:lnTo>
                  <a:pt x="69620" y="458122"/>
                </a:lnTo>
                <a:lnTo>
                  <a:pt x="73169" y="463905"/>
                </a:lnTo>
                <a:lnTo>
                  <a:pt x="75449" y="465829"/>
                </a:lnTo>
                <a:lnTo>
                  <a:pt x="77922" y="467111"/>
                </a:lnTo>
                <a:lnTo>
                  <a:pt x="84183" y="469169"/>
                </a:lnTo>
                <a:lnTo>
                  <a:pt x="92660" y="469450"/>
                </a:lnTo>
                <a:lnTo>
                  <a:pt x="98920" y="469525"/>
                </a:lnTo>
                <a:lnTo>
                  <a:pt x="105952" y="468622"/>
                </a:lnTo>
                <a:lnTo>
                  <a:pt x="113497" y="467068"/>
                </a:lnTo>
                <a:lnTo>
                  <a:pt x="121384" y="465080"/>
                </a:lnTo>
                <a:lnTo>
                  <a:pt x="127595" y="463754"/>
                </a:lnTo>
                <a:lnTo>
                  <a:pt x="132688" y="462870"/>
                </a:lnTo>
                <a:lnTo>
                  <a:pt x="137036" y="462281"/>
                </a:lnTo>
                <a:lnTo>
                  <a:pt x="142792" y="460936"/>
                </a:lnTo>
                <a:lnTo>
                  <a:pt x="149487" y="459087"/>
                </a:lnTo>
                <a:lnTo>
                  <a:pt x="156808" y="456901"/>
                </a:lnTo>
                <a:lnTo>
                  <a:pt x="162641" y="455444"/>
                </a:lnTo>
                <a:lnTo>
                  <a:pt x="171662" y="453825"/>
                </a:lnTo>
                <a:lnTo>
                  <a:pt x="179211" y="451488"/>
                </a:lnTo>
                <a:lnTo>
                  <a:pt x="189007" y="448026"/>
                </a:lnTo>
                <a:lnTo>
                  <a:pt x="200299" y="443812"/>
                </a:lnTo>
                <a:lnTo>
                  <a:pt x="209733" y="439098"/>
                </a:lnTo>
                <a:lnTo>
                  <a:pt x="217927" y="434050"/>
                </a:lnTo>
                <a:lnTo>
                  <a:pt x="225294" y="428780"/>
                </a:lnTo>
                <a:lnTo>
                  <a:pt x="234968" y="422409"/>
                </a:lnTo>
                <a:lnTo>
                  <a:pt x="258418" y="407711"/>
                </a:lnTo>
                <a:lnTo>
                  <a:pt x="267528" y="401695"/>
                </a:lnTo>
                <a:lnTo>
                  <a:pt x="274555" y="396733"/>
                </a:lnTo>
                <a:lnTo>
                  <a:pt x="291464" y="383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43"/>
          <p:cNvSpPr/>
          <p:nvPr/>
        </p:nvSpPr>
        <p:spPr>
          <a:xfrm>
            <a:off x="2814637" y="4877902"/>
            <a:ext cx="332590" cy="376985"/>
          </a:xfrm>
          <a:custGeom>
            <a:avLst/>
            <a:gdLst/>
            <a:ahLst/>
            <a:cxnLst/>
            <a:rect l="0" t="0" r="0" b="0"/>
            <a:pathLst>
              <a:path w="332590" h="376985">
                <a:moveTo>
                  <a:pt x="102870" y="77002"/>
                </a:moveTo>
                <a:lnTo>
                  <a:pt x="107421" y="63350"/>
                </a:lnTo>
                <a:lnTo>
                  <a:pt x="109714" y="57423"/>
                </a:lnTo>
                <a:lnTo>
                  <a:pt x="114802" y="45758"/>
                </a:lnTo>
                <a:lnTo>
                  <a:pt x="120238" y="36764"/>
                </a:lnTo>
                <a:lnTo>
                  <a:pt x="123021" y="33032"/>
                </a:lnTo>
                <a:lnTo>
                  <a:pt x="131194" y="26345"/>
                </a:lnTo>
                <a:lnTo>
                  <a:pt x="141176" y="20198"/>
                </a:lnTo>
                <a:lnTo>
                  <a:pt x="146505" y="17225"/>
                </a:lnTo>
                <a:lnTo>
                  <a:pt x="151962" y="14291"/>
                </a:lnTo>
                <a:lnTo>
                  <a:pt x="158458" y="11382"/>
                </a:lnTo>
                <a:lnTo>
                  <a:pt x="165646" y="8491"/>
                </a:lnTo>
                <a:lnTo>
                  <a:pt x="173296" y="5611"/>
                </a:lnTo>
                <a:lnTo>
                  <a:pt x="180301" y="3691"/>
                </a:lnTo>
                <a:lnTo>
                  <a:pt x="186875" y="2410"/>
                </a:lnTo>
                <a:lnTo>
                  <a:pt x="193164" y="1557"/>
                </a:lnTo>
                <a:lnTo>
                  <a:pt x="201166" y="988"/>
                </a:lnTo>
                <a:lnTo>
                  <a:pt x="210311" y="609"/>
                </a:lnTo>
                <a:lnTo>
                  <a:pt x="236304" y="75"/>
                </a:lnTo>
                <a:lnTo>
                  <a:pt x="243261" y="0"/>
                </a:lnTo>
                <a:lnTo>
                  <a:pt x="249804" y="902"/>
                </a:lnTo>
                <a:lnTo>
                  <a:pt x="256071" y="2457"/>
                </a:lnTo>
                <a:lnTo>
                  <a:pt x="262154" y="4446"/>
                </a:lnTo>
                <a:lnTo>
                  <a:pt x="269067" y="8629"/>
                </a:lnTo>
                <a:lnTo>
                  <a:pt x="276533" y="14275"/>
                </a:lnTo>
                <a:lnTo>
                  <a:pt x="284368" y="20897"/>
                </a:lnTo>
                <a:lnTo>
                  <a:pt x="289591" y="27216"/>
                </a:lnTo>
                <a:lnTo>
                  <a:pt x="293073" y="33334"/>
                </a:lnTo>
                <a:lnTo>
                  <a:pt x="295395" y="39318"/>
                </a:lnTo>
                <a:lnTo>
                  <a:pt x="297974" y="51047"/>
                </a:lnTo>
                <a:lnTo>
                  <a:pt x="298662" y="56841"/>
                </a:lnTo>
                <a:lnTo>
                  <a:pt x="298168" y="63561"/>
                </a:lnTo>
                <a:lnTo>
                  <a:pt x="296886" y="70900"/>
                </a:lnTo>
                <a:lnTo>
                  <a:pt x="295079" y="78649"/>
                </a:lnTo>
                <a:lnTo>
                  <a:pt x="292922" y="85720"/>
                </a:lnTo>
                <a:lnTo>
                  <a:pt x="290531" y="92339"/>
                </a:lnTo>
                <a:lnTo>
                  <a:pt x="287985" y="98657"/>
                </a:lnTo>
                <a:lnTo>
                  <a:pt x="282616" y="113297"/>
                </a:lnTo>
                <a:lnTo>
                  <a:pt x="279850" y="121201"/>
                </a:lnTo>
                <a:lnTo>
                  <a:pt x="276102" y="128376"/>
                </a:lnTo>
                <a:lnTo>
                  <a:pt x="271698" y="135064"/>
                </a:lnTo>
                <a:lnTo>
                  <a:pt x="266857" y="141428"/>
                </a:lnTo>
                <a:lnTo>
                  <a:pt x="258867" y="150432"/>
                </a:lnTo>
                <a:lnTo>
                  <a:pt x="237290" y="173138"/>
                </a:lnTo>
                <a:lnTo>
                  <a:pt x="224868" y="184908"/>
                </a:lnTo>
                <a:lnTo>
                  <a:pt x="211824" y="196565"/>
                </a:lnTo>
                <a:lnTo>
                  <a:pt x="198366" y="208146"/>
                </a:lnTo>
                <a:lnTo>
                  <a:pt x="186537" y="217771"/>
                </a:lnTo>
                <a:lnTo>
                  <a:pt x="175793" y="226094"/>
                </a:lnTo>
                <a:lnTo>
                  <a:pt x="165773" y="233546"/>
                </a:lnTo>
                <a:lnTo>
                  <a:pt x="157188" y="239468"/>
                </a:lnTo>
                <a:lnTo>
                  <a:pt x="149559" y="244368"/>
                </a:lnTo>
                <a:lnTo>
                  <a:pt x="142568" y="248587"/>
                </a:lnTo>
                <a:lnTo>
                  <a:pt x="137908" y="250447"/>
                </a:lnTo>
                <a:lnTo>
                  <a:pt x="134801" y="250735"/>
                </a:lnTo>
                <a:lnTo>
                  <a:pt x="132730" y="249974"/>
                </a:lnTo>
                <a:lnTo>
                  <a:pt x="132302" y="249467"/>
                </a:lnTo>
                <a:lnTo>
                  <a:pt x="132969" y="249129"/>
                </a:lnTo>
                <a:lnTo>
                  <a:pt x="134366" y="248904"/>
                </a:lnTo>
                <a:lnTo>
                  <a:pt x="140998" y="243573"/>
                </a:lnTo>
                <a:lnTo>
                  <a:pt x="150296" y="235806"/>
                </a:lnTo>
                <a:lnTo>
                  <a:pt x="155442" y="232401"/>
                </a:lnTo>
                <a:lnTo>
                  <a:pt x="160778" y="229180"/>
                </a:lnTo>
                <a:lnTo>
                  <a:pt x="166240" y="226079"/>
                </a:lnTo>
                <a:lnTo>
                  <a:pt x="177390" y="220094"/>
                </a:lnTo>
                <a:lnTo>
                  <a:pt x="183982" y="217164"/>
                </a:lnTo>
                <a:lnTo>
                  <a:pt x="191235" y="214259"/>
                </a:lnTo>
                <a:lnTo>
                  <a:pt x="198927" y="211369"/>
                </a:lnTo>
                <a:lnTo>
                  <a:pt x="205961" y="209443"/>
                </a:lnTo>
                <a:lnTo>
                  <a:pt x="212555" y="208159"/>
                </a:lnTo>
                <a:lnTo>
                  <a:pt x="218856" y="207303"/>
                </a:lnTo>
                <a:lnTo>
                  <a:pt x="225914" y="205779"/>
                </a:lnTo>
                <a:lnTo>
                  <a:pt x="233477" y="203811"/>
                </a:lnTo>
                <a:lnTo>
                  <a:pt x="241376" y="201547"/>
                </a:lnTo>
                <a:lnTo>
                  <a:pt x="248547" y="200037"/>
                </a:lnTo>
                <a:lnTo>
                  <a:pt x="255233" y="199030"/>
                </a:lnTo>
                <a:lnTo>
                  <a:pt x="261595" y="198360"/>
                </a:lnTo>
                <a:lnTo>
                  <a:pt x="267742" y="198865"/>
                </a:lnTo>
                <a:lnTo>
                  <a:pt x="273745" y="200154"/>
                </a:lnTo>
                <a:lnTo>
                  <a:pt x="279651" y="201966"/>
                </a:lnTo>
                <a:lnTo>
                  <a:pt x="285494" y="204126"/>
                </a:lnTo>
                <a:lnTo>
                  <a:pt x="291295" y="206519"/>
                </a:lnTo>
                <a:lnTo>
                  <a:pt x="297067" y="209067"/>
                </a:lnTo>
                <a:lnTo>
                  <a:pt x="306019" y="214438"/>
                </a:lnTo>
                <a:lnTo>
                  <a:pt x="313174" y="220000"/>
                </a:lnTo>
                <a:lnTo>
                  <a:pt x="322556" y="228486"/>
                </a:lnTo>
                <a:lnTo>
                  <a:pt x="328461" y="234181"/>
                </a:lnTo>
                <a:lnTo>
                  <a:pt x="330416" y="238938"/>
                </a:lnTo>
                <a:lnTo>
                  <a:pt x="331720" y="244967"/>
                </a:lnTo>
                <a:lnTo>
                  <a:pt x="332589" y="251844"/>
                </a:lnTo>
                <a:lnTo>
                  <a:pt x="332216" y="259286"/>
                </a:lnTo>
                <a:lnTo>
                  <a:pt x="331015" y="267105"/>
                </a:lnTo>
                <a:lnTo>
                  <a:pt x="329262" y="275175"/>
                </a:lnTo>
                <a:lnTo>
                  <a:pt x="327140" y="282460"/>
                </a:lnTo>
                <a:lnTo>
                  <a:pt x="324774" y="289222"/>
                </a:lnTo>
                <a:lnTo>
                  <a:pt x="322243" y="295634"/>
                </a:lnTo>
                <a:lnTo>
                  <a:pt x="318651" y="300862"/>
                </a:lnTo>
                <a:lnTo>
                  <a:pt x="309581" y="309211"/>
                </a:lnTo>
                <a:lnTo>
                  <a:pt x="301739" y="316096"/>
                </a:lnTo>
                <a:lnTo>
                  <a:pt x="294126" y="322331"/>
                </a:lnTo>
                <a:lnTo>
                  <a:pt x="284393" y="328278"/>
                </a:lnTo>
                <a:lnTo>
                  <a:pt x="279130" y="332150"/>
                </a:lnTo>
                <a:lnTo>
                  <a:pt x="273717" y="336636"/>
                </a:lnTo>
                <a:lnTo>
                  <a:pt x="268203" y="341532"/>
                </a:lnTo>
                <a:lnTo>
                  <a:pt x="258812" y="346700"/>
                </a:lnTo>
                <a:lnTo>
                  <a:pt x="246836" y="352051"/>
                </a:lnTo>
                <a:lnTo>
                  <a:pt x="221147" y="362124"/>
                </a:lnTo>
                <a:lnTo>
                  <a:pt x="200205" y="369776"/>
                </a:lnTo>
                <a:lnTo>
                  <a:pt x="187763" y="372197"/>
                </a:lnTo>
                <a:lnTo>
                  <a:pt x="173753" y="373812"/>
                </a:lnTo>
                <a:lnTo>
                  <a:pt x="158698" y="374888"/>
                </a:lnTo>
                <a:lnTo>
                  <a:pt x="134350" y="376084"/>
                </a:lnTo>
                <a:lnTo>
                  <a:pt x="111146" y="376615"/>
                </a:lnTo>
                <a:lnTo>
                  <a:pt x="42224" y="376984"/>
                </a:lnTo>
                <a:lnTo>
                  <a:pt x="31959" y="376051"/>
                </a:lnTo>
                <a:lnTo>
                  <a:pt x="23211" y="374475"/>
                </a:lnTo>
                <a:lnTo>
                  <a:pt x="0" y="3684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44"/>
          <p:cNvSpPr/>
          <p:nvPr/>
        </p:nvSpPr>
        <p:spPr>
          <a:xfrm>
            <a:off x="3697604" y="4860607"/>
            <a:ext cx="197169" cy="411481"/>
          </a:xfrm>
          <a:custGeom>
            <a:avLst/>
            <a:gdLst/>
            <a:ahLst/>
            <a:cxnLst/>
            <a:rect l="0" t="0" r="0" b="0"/>
            <a:pathLst>
              <a:path w="197169" h="411481">
                <a:moveTo>
                  <a:pt x="0" y="0"/>
                </a:moveTo>
                <a:lnTo>
                  <a:pt x="25585" y="51169"/>
                </a:lnTo>
                <a:lnTo>
                  <a:pt x="33249" y="65545"/>
                </a:lnTo>
                <a:lnTo>
                  <a:pt x="40263" y="77987"/>
                </a:lnTo>
                <a:lnTo>
                  <a:pt x="52185" y="98479"/>
                </a:lnTo>
                <a:lnTo>
                  <a:pt x="60659" y="113936"/>
                </a:lnTo>
                <a:lnTo>
                  <a:pt x="64252" y="121678"/>
                </a:lnTo>
                <a:lnTo>
                  <a:pt x="67600" y="129696"/>
                </a:lnTo>
                <a:lnTo>
                  <a:pt x="70784" y="137899"/>
                </a:lnTo>
                <a:lnTo>
                  <a:pt x="74812" y="146226"/>
                </a:lnTo>
                <a:lnTo>
                  <a:pt x="79402" y="154634"/>
                </a:lnTo>
                <a:lnTo>
                  <a:pt x="84368" y="163096"/>
                </a:lnTo>
                <a:lnTo>
                  <a:pt x="88630" y="171596"/>
                </a:lnTo>
                <a:lnTo>
                  <a:pt x="92425" y="180120"/>
                </a:lnTo>
                <a:lnTo>
                  <a:pt x="95906" y="188660"/>
                </a:lnTo>
                <a:lnTo>
                  <a:pt x="102038" y="200068"/>
                </a:lnTo>
                <a:lnTo>
                  <a:pt x="109936" y="213389"/>
                </a:lnTo>
                <a:lnTo>
                  <a:pt x="119010" y="227985"/>
                </a:lnTo>
                <a:lnTo>
                  <a:pt x="126013" y="240572"/>
                </a:lnTo>
                <a:lnTo>
                  <a:pt x="131634" y="251822"/>
                </a:lnTo>
                <a:lnTo>
                  <a:pt x="136334" y="262179"/>
                </a:lnTo>
                <a:lnTo>
                  <a:pt x="140419" y="271941"/>
                </a:lnTo>
                <a:lnTo>
                  <a:pt x="144095" y="281306"/>
                </a:lnTo>
                <a:lnTo>
                  <a:pt x="151673" y="301238"/>
                </a:lnTo>
                <a:lnTo>
                  <a:pt x="161391" y="325971"/>
                </a:lnTo>
                <a:lnTo>
                  <a:pt x="197168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45"/>
          <p:cNvSpPr/>
          <p:nvPr/>
        </p:nvSpPr>
        <p:spPr>
          <a:xfrm>
            <a:off x="3689032" y="4886325"/>
            <a:ext cx="240031" cy="360046"/>
          </a:xfrm>
          <a:custGeom>
            <a:avLst/>
            <a:gdLst/>
            <a:ahLst/>
            <a:cxnLst/>
            <a:rect l="0" t="0" r="0" b="0"/>
            <a:pathLst>
              <a:path w="240031" h="360046">
                <a:moveTo>
                  <a:pt x="240030" y="0"/>
                </a:moveTo>
                <a:lnTo>
                  <a:pt x="230929" y="4551"/>
                </a:lnTo>
                <a:lnTo>
                  <a:pt x="223920" y="9325"/>
                </a:lnTo>
                <a:lnTo>
                  <a:pt x="220717" y="11931"/>
                </a:lnTo>
                <a:lnTo>
                  <a:pt x="212867" y="25099"/>
                </a:lnTo>
                <a:lnTo>
                  <a:pt x="201920" y="45308"/>
                </a:lnTo>
                <a:lnTo>
                  <a:pt x="161488" y="123461"/>
                </a:lnTo>
                <a:lnTo>
                  <a:pt x="151474" y="141362"/>
                </a:lnTo>
                <a:lnTo>
                  <a:pt x="127647" y="181573"/>
                </a:lnTo>
                <a:lnTo>
                  <a:pt x="116530" y="198201"/>
                </a:lnTo>
                <a:lnTo>
                  <a:pt x="106262" y="212144"/>
                </a:lnTo>
                <a:lnTo>
                  <a:pt x="96559" y="224297"/>
                </a:lnTo>
                <a:lnTo>
                  <a:pt x="88185" y="236208"/>
                </a:lnTo>
                <a:lnTo>
                  <a:pt x="80697" y="247960"/>
                </a:lnTo>
                <a:lnTo>
                  <a:pt x="68250" y="269271"/>
                </a:lnTo>
                <a:lnTo>
                  <a:pt x="59544" y="285093"/>
                </a:lnTo>
                <a:lnTo>
                  <a:pt x="54936" y="291980"/>
                </a:lnTo>
                <a:lnTo>
                  <a:pt x="49959" y="298476"/>
                </a:lnTo>
                <a:lnTo>
                  <a:pt x="44736" y="304711"/>
                </a:lnTo>
                <a:lnTo>
                  <a:pt x="40301" y="310773"/>
                </a:lnTo>
                <a:lnTo>
                  <a:pt x="36393" y="316720"/>
                </a:lnTo>
                <a:lnTo>
                  <a:pt x="29509" y="327454"/>
                </a:lnTo>
                <a:lnTo>
                  <a:pt x="23275" y="335400"/>
                </a:lnTo>
                <a:lnTo>
                  <a:pt x="17330" y="342107"/>
                </a:lnTo>
                <a:lnTo>
                  <a:pt x="11512" y="348262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46"/>
          <p:cNvSpPr/>
          <p:nvPr/>
        </p:nvSpPr>
        <p:spPr>
          <a:xfrm>
            <a:off x="4186280" y="4774882"/>
            <a:ext cx="42821" cy="531496"/>
          </a:xfrm>
          <a:custGeom>
            <a:avLst/>
            <a:gdLst/>
            <a:ahLst/>
            <a:cxnLst/>
            <a:rect l="0" t="0" r="0" b="0"/>
            <a:pathLst>
              <a:path w="42821" h="531496">
                <a:moveTo>
                  <a:pt x="42820" y="0"/>
                </a:moveTo>
                <a:lnTo>
                  <a:pt x="38269" y="9102"/>
                </a:lnTo>
                <a:lnTo>
                  <a:pt x="36928" y="13688"/>
                </a:lnTo>
                <a:lnTo>
                  <a:pt x="36034" y="18650"/>
                </a:lnTo>
                <a:lnTo>
                  <a:pt x="35041" y="30197"/>
                </a:lnTo>
                <a:lnTo>
                  <a:pt x="34600" y="44854"/>
                </a:lnTo>
                <a:lnTo>
                  <a:pt x="34352" y="69170"/>
                </a:lnTo>
                <a:lnTo>
                  <a:pt x="33364" y="81356"/>
                </a:lnTo>
                <a:lnTo>
                  <a:pt x="29727" y="112676"/>
                </a:lnTo>
                <a:lnTo>
                  <a:pt x="28377" y="127505"/>
                </a:lnTo>
                <a:lnTo>
                  <a:pt x="27476" y="141201"/>
                </a:lnTo>
                <a:lnTo>
                  <a:pt x="26875" y="154141"/>
                </a:lnTo>
                <a:lnTo>
                  <a:pt x="25523" y="167531"/>
                </a:lnTo>
                <a:lnTo>
                  <a:pt x="23668" y="181220"/>
                </a:lnTo>
                <a:lnTo>
                  <a:pt x="21479" y="195108"/>
                </a:lnTo>
                <a:lnTo>
                  <a:pt x="13848" y="251062"/>
                </a:lnTo>
                <a:lnTo>
                  <a:pt x="5554" y="320451"/>
                </a:lnTo>
                <a:lnTo>
                  <a:pt x="3689" y="340317"/>
                </a:lnTo>
                <a:lnTo>
                  <a:pt x="2445" y="357371"/>
                </a:lnTo>
                <a:lnTo>
                  <a:pt x="1062" y="385527"/>
                </a:lnTo>
                <a:lnTo>
                  <a:pt x="448" y="407565"/>
                </a:lnTo>
                <a:lnTo>
                  <a:pt x="0" y="494925"/>
                </a:lnTo>
                <a:lnTo>
                  <a:pt x="938" y="502353"/>
                </a:lnTo>
                <a:lnTo>
                  <a:pt x="8529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47"/>
          <p:cNvSpPr/>
          <p:nvPr/>
        </p:nvSpPr>
        <p:spPr>
          <a:xfrm>
            <a:off x="4342236" y="4783454"/>
            <a:ext cx="220324" cy="462386"/>
          </a:xfrm>
          <a:custGeom>
            <a:avLst/>
            <a:gdLst/>
            <a:ahLst/>
            <a:cxnLst/>
            <a:rect l="0" t="0" r="0" b="0"/>
            <a:pathLst>
              <a:path w="220324" h="462386">
                <a:moveTo>
                  <a:pt x="75459" y="0"/>
                </a:moveTo>
                <a:lnTo>
                  <a:pt x="66357" y="13653"/>
                </a:lnTo>
                <a:lnTo>
                  <a:pt x="62723" y="21485"/>
                </a:lnTo>
                <a:lnTo>
                  <a:pt x="59348" y="30516"/>
                </a:lnTo>
                <a:lnTo>
                  <a:pt x="56146" y="40347"/>
                </a:lnTo>
                <a:lnTo>
                  <a:pt x="53058" y="48805"/>
                </a:lnTo>
                <a:lnTo>
                  <a:pt x="50048" y="56350"/>
                </a:lnTo>
                <a:lnTo>
                  <a:pt x="47088" y="63284"/>
                </a:lnTo>
                <a:lnTo>
                  <a:pt x="44162" y="71717"/>
                </a:lnTo>
                <a:lnTo>
                  <a:pt x="41260" y="81149"/>
                </a:lnTo>
                <a:lnTo>
                  <a:pt x="35494" y="100837"/>
                </a:lnTo>
                <a:lnTo>
                  <a:pt x="26893" y="127985"/>
                </a:lnTo>
                <a:lnTo>
                  <a:pt x="21171" y="145465"/>
                </a:lnTo>
                <a:lnTo>
                  <a:pt x="18312" y="155079"/>
                </a:lnTo>
                <a:lnTo>
                  <a:pt x="12595" y="175922"/>
                </a:lnTo>
                <a:lnTo>
                  <a:pt x="9737" y="192529"/>
                </a:lnTo>
                <a:lnTo>
                  <a:pt x="6879" y="213125"/>
                </a:lnTo>
                <a:lnTo>
                  <a:pt x="4022" y="236381"/>
                </a:lnTo>
                <a:lnTo>
                  <a:pt x="2117" y="255695"/>
                </a:lnTo>
                <a:lnTo>
                  <a:pt x="846" y="272381"/>
                </a:lnTo>
                <a:lnTo>
                  <a:pt x="0" y="287315"/>
                </a:lnTo>
                <a:lnTo>
                  <a:pt x="387" y="302986"/>
                </a:lnTo>
                <a:lnTo>
                  <a:pt x="1599" y="319148"/>
                </a:lnTo>
                <a:lnTo>
                  <a:pt x="3359" y="335638"/>
                </a:lnTo>
                <a:lnTo>
                  <a:pt x="6437" y="352347"/>
                </a:lnTo>
                <a:lnTo>
                  <a:pt x="10394" y="369200"/>
                </a:lnTo>
                <a:lnTo>
                  <a:pt x="14937" y="386151"/>
                </a:lnTo>
                <a:lnTo>
                  <a:pt x="18918" y="399357"/>
                </a:lnTo>
                <a:lnTo>
                  <a:pt x="22525" y="410066"/>
                </a:lnTo>
                <a:lnTo>
                  <a:pt x="25882" y="419110"/>
                </a:lnTo>
                <a:lnTo>
                  <a:pt x="30025" y="426091"/>
                </a:lnTo>
                <a:lnTo>
                  <a:pt x="34692" y="431699"/>
                </a:lnTo>
                <a:lnTo>
                  <a:pt x="44005" y="440469"/>
                </a:lnTo>
                <a:lnTo>
                  <a:pt x="51319" y="447542"/>
                </a:lnTo>
                <a:lnTo>
                  <a:pt x="55556" y="450762"/>
                </a:lnTo>
                <a:lnTo>
                  <a:pt x="60285" y="453861"/>
                </a:lnTo>
                <a:lnTo>
                  <a:pt x="65343" y="456879"/>
                </a:lnTo>
                <a:lnTo>
                  <a:pt x="71572" y="458891"/>
                </a:lnTo>
                <a:lnTo>
                  <a:pt x="78583" y="460232"/>
                </a:lnTo>
                <a:lnTo>
                  <a:pt x="86114" y="461127"/>
                </a:lnTo>
                <a:lnTo>
                  <a:pt x="93039" y="461723"/>
                </a:lnTo>
                <a:lnTo>
                  <a:pt x="99562" y="462121"/>
                </a:lnTo>
                <a:lnTo>
                  <a:pt x="105815" y="462385"/>
                </a:lnTo>
                <a:lnTo>
                  <a:pt x="111889" y="461609"/>
                </a:lnTo>
                <a:lnTo>
                  <a:pt x="117843" y="460141"/>
                </a:lnTo>
                <a:lnTo>
                  <a:pt x="123718" y="458208"/>
                </a:lnTo>
                <a:lnTo>
                  <a:pt x="129538" y="455967"/>
                </a:lnTo>
                <a:lnTo>
                  <a:pt x="135324" y="453520"/>
                </a:lnTo>
                <a:lnTo>
                  <a:pt x="141086" y="450937"/>
                </a:lnTo>
                <a:lnTo>
                  <a:pt x="152569" y="445527"/>
                </a:lnTo>
                <a:lnTo>
                  <a:pt x="158298" y="442751"/>
                </a:lnTo>
                <a:lnTo>
                  <a:pt x="164023" y="438995"/>
                </a:lnTo>
                <a:lnTo>
                  <a:pt x="169744" y="434586"/>
                </a:lnTo>
                <a:lnTo>
                  <a:pt x="175463" y="429742"/>
                </a:lnTo>
                <a:lnTo>
                  <a:pt x="180228" y="424607"/>
                </a:lnTo>
                <a:lnTo>
                  <a:pt x="184358" y="419279"/>
                </a:lnTo>
                <a:lnTo>
                  <a:pt x="188063" y="413822"/>
                </a:lnTo>
                <a:lnTo>
                  <a:pt x="194720" y="400139"/>
                </a:lnTo>
                <a:lnTo>
                  <a:pt x="197829" y="392490"/>
                </a:lnTo>
                <a:lnTo>
                  <a:pt x="206363" y="368750"/>
                </a:lnTo>
                <a:lnTo>
                  <a:pt x="211305" y="354419"/>
                </a:lnTo>
                <a:lnTo>
                  <a:pt x="214600" y="341054"/>
                </a:lnTo>
                <a:lnTo>
                  <a:pt x="216798" y="328335"/>
                </a:lnTo>
                <a:lnTo>
                  <a:pt x="218262" y="316045"/>
                </a:lnTo>
                <a:lnTo>
                  <a:pt x="219238" y="301184"/>
                </a:lnTo>
                <a:lnTo>
                  <a:pt x="219889" y="284610"/>
                </a:lnTo>
                <a:lnTo>
                  <a:pt x="220323" y="266892"/>
                </a:lnTo>
                <a:lnTo>
                  <a:pt x="219660" y="248414"/>
                </a:lnTo>
                <a:lnTo>
                  <a:pt x="218265" y="229427"/>
                </a:lnTo>
                <a:lnTo>
                  <a:pt x="216383" y="210101"/>
                </a:lnTo>
                <a:lnTo>
                  <a:pt x="214176" y="194361"/>
                </a:lnTo>
                <a:lnTo>
                  <a:pt x="211751" y="181009"/>
                </a:lnTo>
                <a:lnTo>
                  <a:pt x="209183" y="169250"/>
                </a:lnTo>
                <a:lnTo>
                  <a:pt x="204613" y="156649"/>
                </a:lnTo>
                <a:lnTo>
                  <a:pt x="198709" y="143485"/>
                </a:lnTo>
                <a:lnTo>
                  <a:pt x="191915" y="129947"/>
                </a:lnTo>
                <a:lnTo>
                  <a:pt x="185481" y="119017"/>
                </a:lnTo>
                <a:lnTo>
                  <a:pt x="179287" y="109825"/>
                </a:lnTo>
                <a:lnTo>
                  <a:pt x="173253" y="101792"/>
                </a:lnTo>
                <a:lnTo>
                  <a:pt x="167325" y="94531"/>
                </a:lnTo>
                <a:lnTo>
                  <a:pt x="161468" y="87786"/>
                </a:lnTo>
                <a:lnTo>
                  <a:pt x="150833" y="76164"/>
                </a:lnTo>
                <a:lnTo>
                  <a:pt x="142930" y="67823"/>
                </a:lnTo>
                <a:lnTo>
                  <a:pt x="137585" y="63313"/>
                </a:lnTo>
                <a:lnTo>
                  <a:pt x="131163" y="58402"/>
                </a:lnTo>
                <a:lnTo>
                  <a:pt x="124025" y="53222"/>
                </a:lnTo>
                <a:lnTo>
                  <a:pt x="115456" y="47864"/>
                </a:lnTo>
                <a:lnTo>
                  <a:pt x="105933" y="42387"/>
                </a:lnTo>
                <a:lnTo>
                  <a:pt x="95775" y="36831"/>
                </a:lnTo>
                <a:lnTo>
                  <a:pt x="87098" y="33126"/>
                </a:lnTo>
                <a:lnTo>
                  <a:pt x="79408" y="30657"/>
                </a:lnTo>
                <a:lnTo>
                  <a:pt x="72377" y="29011"/>
                </a:lnTo>
                <a:lnTo>
                  <a:pt x="65784" y="26961"/>
                </a:lnTo>
                <a:lnTo>
                  <a:pt x="59484" y="24642"/>
                </a:lnTo>
                <a:lnTo>
                  <a:pt x="53379" y="22143"/>
                </a:lnTo>
                <a:lnTo>
                  <a:pt x="47404" y="20477"/>
                </a:lnTo>
                <a:lnTo>
                  <a:pt x="41515" y="19367"/>
                </a:lnTo>
                <a:lnTo>
                  <a:pt x="35685" y="18626"/>
                </a:lnTo>
                <a:lnTo>
                  <a:pt x="30845" y="18132"/>
                </a:lnTo>
                <a:lnTo>
                  <a:pt x="26666" y="17804"/>
                </a:lnTo>
                <a:lnTo>
                  <a:pt x="6879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48"/>
          <p:cNvSpPr/>
          <p:nvPr/>
        </p:nvSpPr>
        <p:spPr>
          <a:xfrm>
            <a:off x="4652786" y="4783454"/>
            <a:ext cx="236397" cy="17147"/>
          </a:xfrm>
          <a:custGeom>
            <a:avLst/>
            <a:gdLst/>
            <a:ahLst/>
            <a:cxnLst/>
            <a:rect l="0" t="0" r="0" b="0"/>
            <a:pathLst>
              <a:path w="236397" h="17147">
                <a:moveTo>
                  <a:pt x="4939" y="0"/>
                </a:moveTo>
                <a:lnTo>
                  <a:pt x="388" y="4552"/>
                </a:lnTo>
                <a:lnTo>
                  <a:pt x="0" y="6844"/>
                </a:lnTo>
                <a:lnTo>
                  <a:pt x="693" y="9325"/>
                </a:lnTo>
                <a:lnTo>
                  <a:pt x="2108" y="11932"/>
                </a:lnTo>
                <a:lnTo>
                  <a:pt x="4957" y="13671"/>
                </a:lnTo>
                <a:lnTo>
                  <a:pt x="8761" y="14829"/>
                </a:lnTo>
                <a:lnTo>
                  <a:pt x="13202" y="15601"/>
                </a:lnTo>
                <a:lnTo>
                  <a:pt x="19972" y="16116"/>
                </a:lnTo>
                <a:lnTo>
                  <a:pt x="28296" y="16459"/>
                </a:lnTo>
                <a:lnTo>
                  <a:pt x="37655" y="16688"/>
                </a:lnTo>
                <a:lnTo>
                  <a:pt x="48657" y="15888"/>
                </a:lnTo>
                <a:lnTo>
                  <a:pt x="60754" y="14402"/>
                </a:lnTo>
                <a:lnTo>
                  <a:pt x="73581" y="12459"/>
                </a:lnTo>
                <a:lnTo>
                  <a:pt x="84038" y="10211"/>
                </a:lnTo>
                <a:lnTo>
                  <a:pt x="92914" y="7760"/>
                </a:lnTo>
                <a:lnTo>
                  <a:pt x="100737" y="5174"/>
                </a:lnTo>
                <a:lnTo>
                  <a:pt x="111666" y="3449"/>
                </a:lnTo>
                <a:lnTo>
                  <a:pt x="124668" y="2300"/>
                </a:lnTo>
                <a:lnTo>
                  <a:pt x="151497" y="1022"/>
                </a:lnTo>
                <a:lnTo>
                  <a:pt x="172945" y="455"/>
                </a:lnTo>
                <a:lnTo>
                  <a:pt x="182666" y="1256"/>
                </a:lnTo>
                <a:lnTo>
                  <a:pt x="192003" y="2742"/>
                </a:lnTo>
                <a:lnTo>
                  <a:pt x="201086" y="4686"/>
                </a:lnTo>
                <a:lnTo>
                  <a:pt x="208093" y="5981"/>
                </a:lnTo>
                <a:lnTo>
                  <a:pt x="213718" y="6845"/>
                </a:lnTo>
                <a:lnTo>
                  <a:pt x="218420" y="7421"/>
                </a:lnTo>
                <a:lnTo>
                  <a:pt x="222507" y="8758"/>
                </a:lnTo>
                <a:lnTo>
                  <a:pt x="226184" y="10601"/>
                </a:lnTo>
                <a:lnTo>
                  <a:pt x="236396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49"/>
          <p:cNvSpPr/>
          <p:nvPr/>
        </p:nvSpPr>
        <p:spPr>
          <a:xfrm>
            <a:off x="4897754" y="4629150"/>
            <a:ext cx="240031" cy="282893"/>
          </a:xfrm>
          <a:custGeom>
            <a:avLst/>
            <a:gdLst/>
            <a:ahLst/>
            <a:cxnLst/>
            <a:rect l="0" t="0" r="0" b="0"/>
            <a:pathLst>
              <a:path w="240031" h="282893">
                <a:moveTo>
                  <a:pt x="240030" y="0"/>
                </a:moveTo>
                <a:lnTo>
                  <a:pt x="226378" y="4551"/>
                </a:lnTo>
                <a:lnTo>
                  <a:pt x="217594" y="5891"/>
                </a:lnTo>
                <a:lnTo>
                  <a:pt x="206975" y="6785"/>
                </a:lnTo>
                <a:lnTo>
                  <a:pt x="195134" y="7381"/>
                </a:lnTo>
                <a:lnTo>
                  <a:pt x="182477" y="8730"/>
                </a:lnTo>
                <a:lnTo>
                  <a:pt x="169277" y="10583"/>
                </a:lnTo>
                <a:lnTo>
                  <a:pt x="155713" y="12770"/>
                </a:lnTo>
                <a:lnTo>
                  <a:pt x="140004" y="13276"/>
                </a:lnTo>
                <a:lnTo>
                  <a:pt x="122864" y="12661"/>
                </a:lnTo>
                <a:lnTo>
                  <a:pt x="90801" y="10389"/>
                </a:lnTo>
                <a:lnTo>
                  <a:pt x="70202" y="9380"/>
                </a:lnTo>
                <a:lnTo>
                  <a:pt x="52445" y="8812"/>
                </a:lnTo>
                <a:lnTo>
                  <a:pt x="49251" y="9684"/>
                </a:lnTo>
                <a:lnTo>
                  <a:pt x="47122" y="11219"/>
                </a:lnTo>
                <a:lnTo>
                  <a:pt x="45702" y="13194"/>
                </a:lnTo>
                <a:lnTo>
                  <a:pt x="44125" y="17929"/>
                </a:lnTo>
                <a:lnTo>
                  <a:pt x="43704" y="20525"/>
                </a:lnTo>
                <a:lnTo>
                  <a:pt x="45777" y="28490"/>
                </a:lnTo>
                <a:lnTo>
                  <a:pt x="47663" y="33280"/>
                </a:lnTo>
                <a:lnTo>
                  <a:pt x="52299" y="41144"/>
                </a:lnTo>
                <a:lnTo>
                  <a:pt x="54868" y="44574"/>
                </a:lnTo>
                <a:lnTo>
                  <a:pt x="57534" y="49719"/>
                </a:lnTo>
                <a:lnTo>
                  <a:pt x="60264" y="56005"/>
                </a:lnTo>
                <a:lnTo>
                  <a:pt x="63036" y="63054"/>
                </a:lnTo>
                <a:lnTo>
                  <a:pt x="65837" y="71563"/>
                </a:lnTo>
                <a:lnTo>
                  <a:pt x="68656" y="81046"/>
                </a:lnTo>
                <a:lnTo>
                  <a:pt x="71489" y="91178"/>
                </a:lnTo>
                <a:lnTo>
                  <a:pt x="74329" y="98885"/>
                </a:lnTo>
                <a:lnTo>
                  <a:pt x="77176" y="104976"/>
                </a:lnTo>
                <a:lnTo>
                  <a:pt x="80025" y="109989"/>
                </a:lnTo>
                <a:lnTo>
                  <a:pt x="82878" y="112378"/>
                </a:lnTo>
                <a:lnTo>
                  <a:pt x="85732" y="113019"/>
                </a:lnTo>
                <a:lnTo>
                  <a:pt x="88588" y="112493"/>
                </a:lnTo>
                <a:lnTo>
                  <a:pt x="94300" y="109369"/>
                </a:lnTo>
                <a:lnTo>
                  <a:pt x="100966" y="104806"/>
                </a:lnTo>
                <a:lnTo>
                  <a:pt x="105411" y="102255"/>
                </a:lnTo>
                <a:lnTo>
                  <a:pt x="110279" y="99603"/>
                </a:lnTo>
                <a:lnTo>
                  <a:pt x="117335" y="96882"/>
                </a:lnTo>
                <a:lnTo>
                  <a:pt x="125849" y="94115"/>
                </a:lnTo>
                <a:lnTo>
                  <a:pt x="135334" y="91318"/>
                </a:lnTo>
                <a:lnTo>
                  <a:pt x="142610" y="89454"/>
                </a:lnTo>
                <a:lnTo>
                  <a:pt x="148414" y="88211"/>
                </a:lnTo>
                <a:lnTo>
                  <a:pt x="153235" y="87382"/>
                </a:lnTo>
                <a:lnTo>
                  <a:pt x="158355" y="86829"/>
                </a:lnTo>
                <a:lnTo>
                  <a:pt x="163672" y="86461"/>
                </a:lnTo>
                <a:lnTo>
                  <a:pt x="169123" y="86216"/>
                </a:lnTo>
                <a:lnTo>
                  <a:pt x="173709" y="87004"/>
                </a:lnTo>
                <a:lnTo>
                  <a:pt x="177718" y="88483"/>
                </a:lnTo>
                <a:lnTo>
                  <a:pt x="184714" y="92666"/>
                </a:lnTo>
                <a:lnTo>
                  <a:pt x="190998" y="97700"/>
                </a:lnTo>
                <a:lnTo>
                  <a:pt x="196966" y="103112"/>
                </a:lnTo>
                <a:lnTo>
                  <a:pt x="199891" y="105889"/>
                </a:lnTo>
                <a:lnTo>
                  <a:pt x="201840" y="109645"/>
                </a:lnTo>
                <a:lnTo>
                  <a:pt x="203141" y="114054"/>
                </a:lnTo>
                <a:lnTo>
                  <a:pt x="204007" y="118898"/>
                </a:lnTo>
                <a:lnTo>
                  <a:pt x="204585" y="124033"/>
                </a:lnTo>
                <a:lnTo>
                  <a:pt x="204970" y="129361"/>
                </a:lnTo>
                <a:lnTo>
                  <a:pt x="205227" y="134818"/>
                </a:lnTo>
                <a:lnTo>
                  <a:pt x="205512" y="145961"/>
                </a:lnTo>
                <a:lnTo>
                  <a:pt x="205588" y="151600"/>
                </a:lnTo>
                <a:lnTo>
                  <a:pt x="203734" y="157264"/>
                </a:lnTo>
                <a:lnTo>
                  <a:pt x="200593" y="162945"/>
                </a:lnTo>
                <a:lnTo>
                  <a:pt x="196594" y="168637"/>
                </a:lnTo>
                <a:lnTo>
                  <a:pt x="192975" y="175290"/>
                </a:lnTo>
                <a:lnTo>
                  <a:pt x="189611" y="182582"/>
                </a:lnTo>
                <a:lnTo>
                  <a:pt x="186415" y="190301"/>
                </a:lnTo>
                <a:lnTo>
                  <a:pt x="181427" y="197352"/>
                </a:lnTo>
                <a:lnTo>
                  <a:pt x="175244" y="203958"/>
                </a:lnTo>
                <a:lnTo>
                  <a:pt x="168265" y="210267"/>
                </a:lnTo>
                <a:lnTo>
                  <a:pt x="155429" y="222356"/>
                </a:lnTo>
                <a:lnTo>
                  <a:pt x="149340" y="228248"/>
                </a:lnTo>
                <a:lnTo>
                  <a:pt x="142422" y="233128"/>
                </a:lnTo>
                <a:lnTo>
                  <a:pt x="134953" y="237333"/>
                </a:lnTo>
                <a:lnTo>
                  <a:pt x="127117" y="241090"/>
                </a:lnTo>
                <a:lnTo>
                  <a:pt x="119987" y="245499"/>
                </a:lnTo>
                <a:lnTo>
                  <a:pt x="113329" y="250344"/>
                </a:lnTo>
                <a:lnTo>
                  <a:pt x="106986" y="255478"/>
                </a:lnTo>
                <a:lnTo>
                  <a:pt x="99899" y="258901"/>
                </a:lnTo>
                <a:lnTo>
                  <a:pt x="92317" y="261183"/>
                </a:lnTo>
                <a:lnTo>
                  <a:pt x="84405" y="262704"/>
                </a:lnTo>
                <a:lnTo>
                  <a:pt x="73415" y="265624"/>
                </a:lnTo>
                <a:lnTo>
                  <a:pt x="35406" y="276929"/>
                </a:lnTo>
                <a:lnTo>
                  <a:pt x="27414" y="278917"/>
                </a:lnTo>
                <a:lnTo>
                  <a:pt x="21134" y="280242"/>
                </a:lnTo>
                <a:lnTo>
                  <a:pt x="15994" y="281125"/>
                </a:lnTo>
                <a:lnTo>
                  <a:pt x="11616" y="281714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6858000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Write each in standard form.</a:t>
            </a:r>
          </a:p>
          <a:p>
            <a:pPr lvl="0" fontAlgn="base"/>
            <a:r>
              <a:rPr lang="en-US" sz="2800" dirty="0" smtClean="0"/>
              <a:t>9) 1.979 </a:t>
            </a:r>
            <a:r>
              <a:rPr lang="en-US" sz="2800" dirty="0"/>
              <a:t>x </a:t>
            </a:r>
            <a:r>
              <a:rPr lang="en-US" sz="2800" dirty="0" smtClean="0"/>
              <a:t>10</a:t>
            </a:r>
            <a:r>
              <a:rPr lang="en-US" sz="2800" baseline="30000" dirty="0" smtClean="0"/>
              <a:t>8</a:t>
            </a:r>
          </a:p>
          <a:p>
            <a:pPr lvl="0" fontAlgn="base"/>
            <a:endParaRPr lang="en-US" sz="2800" baseline="30000" dirty="0" smtClean="0"/>
          </a:p>
          <a:p>
            <a:pPr lvl="0" fontAlgn="base"/>
            <a:endParaRPr lang="en-US" sz="2800" baseline="30000" dirty="0" smtClean="0"/>
          </a:p>
          <a:p>
            <a:pPr lvl="0" fontAlgn="base"/>
            <a:endParaRPr lang="en-US" sz="2800" baseline="30000" dirty="0" smtClean="0"/>
          </a:p>
          <a:p>
            <a:pPr lvl="0" fontAlgn="base"/>
            <a:endParaRPr lang="en-US" sz="2800" baseline="30000" dirty="0" smtClean="0"/>
          </a:p>
          <a:p>
            <a:pPr lvl="0" fontAlgn="base"/>
            <a:endParaRPr lang="en-US" sz="2800" dirty="0"/>
          </a:p>
          <a:p>
            <a:pPr lvl="0" fontAlgn="base"/>
            <a:r>
              <a:rPr lang="en-US" sz="2800" dirty="0" smtClean="0"/>
              <a:t>10) -8.2 </a:t>
            </a:r>
            <a:r>
              <a:rPr lang="en-US" sz="2800" dirty="0"/>
              <a:t>x 10</a:t>
            </a:r>
            <a:r>
              <a:rPr lang="en-US" sz="2800" baseline="30000" dirty="0"/>
              <a:t>-4</a:t>
            </a:r>
            <a:endParaRPr lang="en-US" sz="2800" dirty="0"/>
          </a:p>
        </p:txBody>
      </p:sp>
      <p:sp>
        <p:nvSpPr>
          <p:cNvPr id="3" name="SMARTPenAnnotation1191"/>
          <p:cNvSpPr/>
          <p:nvPr/>
        </p:nvSpPr>
        <p:spPr>
          <a:xfrm>
            <a:off x="1931669" y="1243012"/>
            <a:ext cx="68582" cy="582931"/>
          </a:xfrm>
          <a:custGeom>
            <a:avLst/>
            <a:gdLst/>
            <a:ahLst/>
            <a:cxnLst/>
            <a:rect l="0" t="0" r="0" b="0"/>
            <a:pathLst>
              <a:path w="68582" h="582931">
                <a:moveTo>
                  <a:pt x="0" y="0"/>
                </a:moveTo>
                <a:lnTo>
                  <a:pt x="0" y="123982"/>
                </a:lnTo>
                <a:lnTo>
                  <a:pt x="953" y="133137"/>
                </a:lnTo>
                <a:lnTo>
                  <a:pt x="2540" y="144003"/>
                </a:lnTo>
                <a:lnTo>
                  <a:pt x="4551" y="156010"/>
                </a:lnTo>
                <a:lnTo>
                  <a:pt x="6845" y="166871"/>
                </a:lnTo>
                <a:lnTo>
                  <a:pt x="9326" y="176970"/>
                </a:lnTo>
                <a:lnTo>
                  <a:pt x="11932" y="186560"/>
                </a:lnTo>
                <a:lnTo>
                  <a:pt x="13670" y="195811"/>
                </a:lnTo>
                <a:lnTo>
                  <a:pt x="15601" y="213710"/>
                </a:lnTo>
                <a:lnTo>
                  <a:pt x="18021" y="224388"/>
                </a:lnTo>
                <a:lnTo>
                  <a:pt x="21539" y="236270"/>
                </a:lnTo>
                <a:lnTo>
                  <a:pt x="25789" y="248953"/>
                </a:lnTo>
                <a:lnTo>
                  <a:pt x="28623" y="261219"/>
                </a:lnTo>
                <a:lnTo>
                  <a:pt x="30512" y="273206"/>
                </a:lnTo>
                <a:lnTo>
                  <a:pt x="31772" y="285007"/>
                </a:lnTo>
                <a:lnTo>
                  <a:pt x="32611" y="295732"/>
                </a:lnTo>
                <a:lnTo>
                  <a:pt x="33171" y="305740"/>
                </a:lnTo>
                <a:lnTo>
                  <a:pt x="33544" y="315269"/>
                </a:lnTo>
                <a:lnTo>
                  <a:pt x="35698" y="328289"/>
                </a:lnTo>
                <a:lnTo>
                  <a:pt x="39039" y="343637"/>
                </a:lnTo>
                <a:lnTo>
                  <a:pt x="43171" y="360536"/>
                </a:lnTo>
                <a:lnTo>
                  <a:pt x="46878" y="374660"/>
                </a:lnTo>
                <a:lnTo>
                  <a:pt x="53538" y="397973"/>
                </a:lnTo>
                <a:lnTo>
                  <a:pt x="55694" y="408190"/>
                </a:lnTo>
                <a:lnTo>
                  <a:pt x="57132" y="417859"/>
                </a:lnTo>
                <a:lnTo>
                  <a:pt x="58091" y="427163"/>
                </a:lnTo>
                <a:lnTo>
                  <a:pt x="59156" y="445120"/>
                </a:lnTo>
                <a:lnTo>
                  <a:pt x="59629" y="461674"/>
                </a:lnTo>
                <a:lnTo>
                  <a:pt x="59840" y="475381"/>
                </a:lnTo>
                <a:lnTo>
                  <a:pt x="60848" y="486466"/>
                </a:lnTo>
                <a:lnTo>
                  <a:pt x="64509" y="516562"/>
                </a:lnTo>
                <a:lnTo>
                  <a:pt x="65866" y="531065"/>
                </a:lnTo>
                <a:lnTo>
                  <a:pt x="66771" y="544543"/>
                </a:lnTo>
                <a:lnTo>
                  <a:pt x="68581" y="5829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92"/>
          <p:cNvSpPr/>
          <p:nvPr/>
        </p:nvSpPr>
        <p:spPr>
          <a:xfrm>
            <a:off x="2242250" y="1200666"/>
            <a:ext cx="358076" cy="582415"/>
          </a:xfrm>
          <a:custGeom>
            <a:avLst/>
            <a:gdLst/>
            <a:ahLst/>
            <a:cxnLst/>
            <a:rect l="0" t="0" r="0" b="0"/>
            <a:pathLst>
              <a:path w="358076" h="582415">
                <a:moveTo>
                  <a:pt x="315212" y="50919"/>
                </a:moveTo>
                <a:lnTo>
                  <a:pt x="306110" y="37266"/>
                </a:lnTo>
                <a:lnTo>
                  <a:pt x="295899" y="24225"/>
                </a:lnTo>
                <a:lnTo>
                  <a:pt x="287261" y="17465"/>
                </a:lnTo>
                <a:lnTo>
                  <a:pt x="278024" y="11285"/>
                </a:lnTo>
                <a:lnTo>
                  <a:pt x="270744" y="5364"/>
                </a:lnTo>
                <a:lnTo>
                  <a:pt x="266517" y="3404"/>
                </a:lnTo>
                <a:lnTo>
                  <a:pt x="256740" y="1226"/>
                </a:lnTo>
                <a:lnTo>
                  <a:pt x="246044" y="258"/>
                </a:lnTo>
                <a:lnTo>
                  <a:pt x="240525" y="0"/>
                </a:lnTo>
                <a:lnTo>
                  <a:pt x="232083" y="780"/>
                </a:lnTo>
                <a:lnTo>
                  <a:pt x="221693" y="2253"/>
                </a:lnTo>
                <a:lnTo>
                  <a:pt x="210003" y="4187"/>
                </a:lnTo>
                <a:lnTo>
                  <a:pt x="199353" y="6429"/>
                </a:lnTo>
                <a:lnTo>
                  <a:pt x="189395" y="8877"/>
                </a:lnTo>
                <a:lnTo>
                  <a:pt x="179899" y="11461"/>
                </a:lnTo>
                <a:lnTo>
                  <a:pt x="168806" y="14136"/>
                </a:lnTo>
                <a:lnTo>
                  <a:pt x="143780" y="19648"/>
                </a:lnTo>
                <a:lnTo>
                  <a:pt x="132344" y="23404"/>
                </a:lnTo>
                <a:lnTo>
                  <a:pt x="121863" y="27813"/>
                </a:lnTo>
                <a:lnTo>
                  <a:pt x="112017" y="32657"/>
                </a:lnTo>
                <a:lnTo>
                  <a:pt x="101644" y="38744"/>
                </a:lnTo>
                <a:lnTo>
                  <a:pt x="90918" y="45660"/>
                </a:lnTo>
                <a:lnTo>
                  <a:pt x="79958" y="53128"/>
                </a:lnTo>
                <a:lnTo>
                  <a:pt x="70746" y="60011"/>
                </a:lnTo>
                <a:lnTo>
                  <a:pt x="62700" y="66505"/>
                </a:lnTo>
                <a:lnTo>
                  <a:pt x="55430" y="72740"/>
                </a:lnTo>
                <a:lnTo>
                  <a:pt x="47727" y="79754"/>
                </a:lnTo>
                <a:lnTo>
                  <a:pt x="31547" y="95167"/>
                </a:lnTo>
                <a:lnTo>
                  <a:pt x="25137" y="104230"/>
                </a:lnTo>
                <a:lnTo>
                  <a:pt x="19911" y="114082"/>
                </a:lnTo>
                <a:lnTo>
                  <a:pt x="15475" y="124460"/>
                </a:lnTo>
                <a:lnTo>
                  <a:pt x="8006" y="138531"/>
                </a:lnTo>
                <a:lnTo>
                  <a:pt x="4680" y="143617"/>
                </a:lnTo>
                <a:lnTo>
                  <a:pt x="985" y="159428"/>
                </a:lnTo>
                <a:lnTo>
                  <a:pt x="0" y="168978"/>
                </a:lnTo>
                <a:lnTo>
                  <a:pt x="296" y="178202"/>
                </a:lnTo>
                <a:lnTo>
                  <a:pt x="3164" y="196072"/>
                </a:lnTo>
                <a:lnTo>
                  <a:pt x="7614" y="210998"/>
                </a:lnTo>
                <a:lnTo>
                  <a:pt x="12767" y="223030"/>
                </a:lnTo>
                <a:lnTo>
                  <a:pt x="18232" y="231553"/>
                </a:lnTo>
                <a:lnTo>
                  <a:pt x="26376" y="238515"/>
                </a:lnTo>
                <a:lnTo>
                  <a:pt x="35393" y="243832"/>
                </a:lnTo>
                <a:lnTo>
                  <a:pt x="42575" y="246195"/>
                </a:lnTo>
                <a:lnTo>
                  <a:pt x="51974" y="247526"/>
                </a:lnTo>
                <a:lnTo>
                  <a:pt x="60422" y="247837"/>
                </a:lnTo>
                <a:lnTo>
                  <a:pt x="85974" y="248053"/>
                </a:lnTo>
                <a:lnTo>
                  <a:pt x="93631" y="248072"/>
                </a:lnTo>
                <a:lnTo>
                  <a:pt x="102749" y="245540"/>
                </a:lnTo>
                <a:lnTo>
                  <a:pt x="107847" y="243531"/>
                </a:lnTo>
                <a:lnTo>
                  <a:pt x="112199" y="240287"/>
                </a:lnTo>
                <a:lnTo>
                  <a:pt x="119574" y="231602"/>
                </a:lnTo>
                <a:lnTo>
                  <a:pt x="128567" y="221392"/>
                </a:lnTo>
                <a:lnTo>
                  <a:pt x="138913" y="210505"/>
                </a:lnTo>
                <a:lnTo>
                  <a:pt x="166736" y="182306"/>
                </a:lnTo>
                <a:lnTo>
                  <a:pt x="176223" y="169943"/>
                </a:lnTo>
                <a:lnTo>
                  <a:pt x="188263" y="153128"/>
                </a:lnTo>
                <a:lnTo>
                  <a:pt x="202004" y="133346"/>
                </a:lnTo>
                <a:lnTo>
                  <a:pt x="212118" y="118253"/>
                </a:lnTo>
                <a:lnTo>
                  <a:pt x="219813" y="106285"/>
                </a:lnTo>
                <a:lnTo>
                  <a:pt x="225895" y="96402"/>
                </a:lnTo>
                <a:lnTo>
                  <a:pt x="231855" y="86004"/>
                </a:lnTo>
                <a:lnTo>
                  <a:pt x="243557" y="64289"/>
                </a:lnTo>
                <a:lnTo>
                  <a:pt x="248392" y="54117"/>
                </a:lnTo>
                <a:lnTo>
                  <a:pt x="252568" y="44479"/>
                </a:lnTo>
                <a:lnTo>
                  <a:pt x="261563" y="22130"/>
                </a:lnTo>
                <a:lnTo>
                  <a:pt x="263254" y="20296"/>
                </a:lnTo>
                <a:lnTo>
                  <a:pt x="265333" y="19074"/>
                </a:lnTo>
                <a:lnTo>
                  <a:pt x="267672" y="18259"/>
                </a:lnTo>
                <a:lnTo>
                  <a:pt x="269231" y="18668"/>
                </a:lnTo>
                <a:lnTo>
                  <a:pt x="270270" y="19893"/>
                </a:lnTo>
                <a:lnTo>
                  <a:pt x="270963" y="21662"/>
                </a:lnTo>
                <a:lnTo>
                  <a:pt x="271734" y="36328"/>
                </a:lnTo>
                <a:lnTo>
                  <a:pt x="272268" y="77572"/>
                </a:lnTo>
                <a:lnTo>
                  <a:pt x="272346" y="137070"/>
                </a:lnTo>
                <a:lnTo>
                  <a:pt x="273300" y="147406"/>
                </a:lnTo>
                <a:lnTo>
                  <a:pt x="274888" y="159058"/>
                </a:lnTo>
                <a:lnTo>
                  <a:pt x="276899" y="171589"/>
                </a:lnTo>
                <a:lnTo>
                  <a:pt x="281098" y="187563"/>
                </a:lnTo>
                <a:lnTo>
                  <a:pt x="286754" y="205832"/>
                </a:lnTo>
                <a:lnTo>
                  <a:pt x="307262" y="267150"/>
                </a:lnTo>
                <a:lnTo>
                  <a:pt x="309912" y="278893"/>
                </a:lnTo>
                <a:lnTo>
                  <a:pt x="311679" y="290532"/>
                </a:lnTo>
                <a:lnTo>
                  <a:pt x="312857" y="302100"/>
                </a:lnTo>
                <a:lnTo>
                  <a:pt x="315547" y="318386"/>
                </a:lnTo>
                <a:lnTo>
                  <a:pt x="323616" y="359340"/>
                </a:lnTo>
                <a:lnTo>
                  <a:pt x="333552" y="418817"/>
                </a:lnTo>
                <a:lnTo>
                  <a:pt x="343366" y="481129"/>
                </a:lnTo>
                <a:lnTo>
                  <a:pt x="350902" y="524698"/>
                </a:lnTo>
                <a:lnTo>
                  <a:pt x="353293" y="540127"/>
                </a:lnTo>
                <a:lnTo>
                  <a:pt x="354887" y="552317"/>
                </a:lnTo>
                <a:lnTo>
                  <a:pt x="358074" y="582405"/>
                </a:lnTo>
                <a:lnTo>
                  <a:pt x="358075" y="5824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93"/>
          <p:cNvSpPr/>
          <p:nvPr/>
        </p:nvSpPr>
        <p:spPr>
          <a:xfrm>
            <a:off x="2814637" y="1201459"/>
            <a:ext cx="239860" cy="538759"/>
          </a:xfrm>
          <a:custGeom>
            <a:avLst/>
            <a:gdLst/>
            <a:ahLst/>
            <a:cxnLst/>
            <a:rect l="0" t="0" r="0" b="0"/>
            <a:pathLst>
              <a:path w="239860" h="538759">
                <a:moveTo>
                  <a:pt x="0" y="41553"/>
                </a:moveTo>
                <a:lnTo>
                  <a:pt x="0" y="46104"/>
                </a:lnTo>
                <a:lnTo>
                  <a:pt x="952" y="47444"/>
                </a:lnTo>
                <a:lnTo>
                  <a:pt x="2540" y="48338"/>
                </a:lnTo>
                <a:lnTo>
                  <a:pt x="4551" y="48934"/>
                </a:lnTo>
                <a:lnTo>
                  <a:pt x="11865" y="49596"/>
                </a:lnTo>
                <a:lnTo>
                  <a:pt x="16483" y="49772"/>
                </a:lnTo>
                <a:lnTo>
                  <a:pt x="22418" y="48938"/>
                </a:lnTo>
                <a:lnTo>
                  <a:pt x="29233" y="47429"/>
                </a:lnTo>
                <a:lnTo>
                  <a:pt x="97862" y="29965"/>
                </a:lnTo>
                <a:lnTo>
                  <a:pt x="107152" y="27160"/>
                </a:lnTo>
                <a:lnTo>
                  <a:pt x="115249" y="24338"/>
                </a:lnTo>
                <a:lnTo>
                  <a:pt x="122553" y="21504"/>
                </a:lnTo>
                <a:lnTo>
                  <a:pt x="129327" y="19614"/>
                </a:lnTo>
                <a:lnTo>
                  <a:pt x="135748" y="18355"/>
                </a:lnTo>
                <a:lnTo>
                  <a:pt x="141934" y="17515"/>
                </a:lnTo>
                <a:lnTo>
                  <a:pt x="147962" y="16003"/>
                </a:lnTo>
                <a:lnTo>
                  <a:pt x="153887" y="14042"/>
                </a:lnTo>
                <a:lnTo>
                  <a:pt x="159741" y="11782"/>
                </a:lnTo>
                <a:lnTo>
                  <a:pt x="165549" y="10276"/>
                </a:lnTo>
                <a:lnTo>
                  <a:pt x="171326" y="9272"/>
                </a:lnTo>
                <a:lnTo>
                  <a:pt x="177082" y="8602"/>
                </a:lnTo>
                <a:lnTo>
                  <a:pt x="182825" y="7203"/>
                </a:lnTo>
                <a:lnTo>
                  <a:pt x="188558" y="5318"/>
                </a:lnTo>
                <a:lnTo>
                  <a:pt x="194286" y="3109"/>
                </a:lnTo>
                <a:lnTo>
                  <a:pt x="199056" y="1636"/>
                </a:lnTo>
                <a:lnTo>
                  <a:pt x="203189" y="654"/>
                </a:lnTo>
                <a:lnTo>
                  <a:pt x="206897" y="0"/>
                </a:lnTo>
                <a:lnTo>
                  <a:pt x="209369" y="516"/>
                </a:lnTo>
                <a:lnTo>
                  <a:pt x="211017" y="1812"/>
                </a:lnTo>
                <a:lnTo>
                  <a:pt x="212115" y="3629"/>
                </a:lnTo>
                <a:lnTo>
                  <a:pt x="214753" y="4841"/>
                </a:lnTo>
                <a:lnTo>
                  <a:pt x="218416" y="5648"/>
                </a:lnTo>
                <a:lnTo>
                  <a:pt x="222763" y="6186"/>
                </a:lnTo>
                <a:lnTo>
                  <a:pt x="226614" y="7498"/>
                </a:lnTo>
                <a:lnTo>
                  <a:pt x="233432" y="11495"/>
                </a:lnTo>
                <a:lnTo>
                  <a:pt x="235632" y="13894"/>
                </a:lnTo>
                <a:lnTo>
                  <a:pt x="237098" y="16446"/>
                </a:lnTo>
                <a:lnTo>
                  <a:pt x="238075" y="19100"/>
                </a:lnTo>
                <a:lnTo>
                  <a:pt x="239161" y="32209"/>
                </a:lnTo>
                <a:lnTo>
                  <a:pt x="239451" y="41039"/>
                </a:lnTo>
                <a:lnTo>
                  <a:pt x="239859" y="76220"/>
                </a:lnTo>
                <a:lnTo>
                  <a:pt x="238963" y="87524"/>
                </a:lnTo>
                <a:lnTo>
                  <a:pt x="237414" y="97918"/>
                </a:lnTo>
                <a:lnTo>
                  <a:pt x="235428" y="107705"/>
                </a:lnTo>
                <a:lnTo>
                  <a:pt x="233152" y="117087"/>
                </a:lnTo>
                <a:lnTo>
                  <a:pt x="230682" y="126199"/>
                </a:lnTo>
                <a:lnTo>
                  <a:pt x="189267" y="265582"/>
                </a:lnTo>
                <a:lnTo>
                  <a:pt x="184280" y="291871"/>
                </a:lnTo>
                <a:lnTo>
                  <a:pt x="173660" y="361720"/>
                </a:lnTo>
                <a:lnTo>
                  <a:pt x="170066" y="389300"/>
                </a:lnTo>
                <a:lnTo>
                  <a:pt x="167670" y="410545"/>
                </a:lnTo>
                <a:lnTo>
                  <a:pt x="165008" y="440817"/>
                </a:lnTo>
                <a:lnTo>
                  <a:pt x="163824" y="460621"/>
                </a:lnTo>
                <a:lnTo>
                  <a:pt x="162556" y="470474"/>
                </a:lnTo>
                <a:lnTo>
                  <a:pt x="160758" y="480853"/>
                </a:lnTo>
                <a:lnTo>
                  <a:pt x="158607" y="491582"/>
                </a:lnTo>
                <a:lnTo>
                  <a:pt x="156217" y="506043"/>
                </a:lnTo>
                <a:lnTo>
                  <a:pt x="155580" y="511233"/>
                </a:lnTo>
                <a:lnTo>
                  <a:pt x="157412" y="522080"/>
                </a:lnTo>
                <a:lnTo>
                  <a:pt x="161798" y="535464"/>
                </a:lnTo>
                <a:lnTo>
                  <a:pt x="161205" y="536562"/>
                </a:lnTo>
                <a:lnTo>
                  <a:pt x="159858" y="537294"/>
                </a:lnTo>
                <a:lnTo>
                  <a:pt x="154305" y="5387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94"/>
          <p:cNvSpPr/>
          <p:nvPr/>
        </p:nvSpPr>
        <p:spPr>
          <a:xfrm>
            <a:off x="3219776" y="1183523"/>
            <a:ext cx="272089" cy="599558"/>
          </a:xfrm>
          <a:custGeom>
            <a:avLst/>
            <a:gdLst/>
            <a:ahLst/>
            <a:cxnLst/>
            <a:rect l="0" t="0" r="0" b="0"/>
            <a:pathLst>
              <a:path w="272089" h="599558">
                <a:moveTo>
                  <a:pt x="169219" y="76634"/>
                </a:moveTo>
                <a:lnTo>
                  <a:pt x="169219" y="38009"/>
                </a:lnTo>
                <a:lnTo>
                  <a:pt x="168266" y="32786"/>
                </a:lnTo>
                <a:lnTo>
                  <a:pt x="164668" y="24444"/>
                </a:lnTo>
                <a:lnTo>
                  <a:pt x="157287" y="14392"/>
                </a:lnTo>
                <a:lnTo>
                  <a:pt x="149067" y="5381"/>
                </a:lnTo>
                <a:lnTo>
                  <a:pt x="145307" y="3415"/>
                </a:lnTo>
                <a:lnTo>
                  <a:pt x="140895" y="2104"/>
                </a:lnTo>
                <a:lnTo>
                  <a:pt x="136049" y="1230"/>
                </a:lnTo>
                <a:lnTo>
                  <a:pt x="130913" y="647"/>
                </a:lnTo>
                <a:lnTo>
                  <a:pt x="125584" y="258"/>
                </a:lnTo>
                <a:lnTo>
                  <a:pt x="120126" y="0"/>
                </a:lnTo>
                <a:lnTo>
                  <a:pt x="115535" y="779"/>
                </a:lnTo>
                <a:lnTo>
                  <a:pt x="107894" y="4186"/>
                </a:lnTo>
                <a:lnTo>
                  <a:pt x="101323" y="8875"/>
                </a:lnTo>
                <a:lnTo>
                  <a:pt x="93323" y="15086"/>
                </a:lnTo>
                <a:lnTo>
                  <a:pt x="80242" y="24197"/>
                </a:lnTo>
                <a:lnTo>
                  <a:pt x="72754" y="33103"/>
                </a:lnTo>
                <a:lnTo>
                  <a:pt x="64904" y="44756"/>
                </a:lnTo>
                <a:lnTo>
                  <a:pt x="56813" y="58240"/>
                </a:lnTo>
                <a:lnTo>
                  <a:pt x="49514" y="71039"/>
                </a:lnTo>
                <a:lnTo>
                  <a:pt x="36324" y="95420"/>
                </a:lnTo>
                <a:lnTo>
                  <a:pt x="30139" y="108208"/>
                </a:lnTo>
                <a:lnTo>
                  <a:pt x="24112" y="121496"/>
                </a:lnTo>
                <a:lnTo>
                  <a:pt x="13287" y="146103"/>
                </a:lnTo>
                <a:lnTo>
                  <a:pt x="5300" y="163389"/>
                </a:lnTo>
                <a:lnTo>
                  <a:pt x="1116" y="177422"/>
                </a:lnTo>
                <a:lnTo>
                  <a:pt x="0" y="183831"/>
                </a:lnTo>
                <a:lnTo>
                  <a:pt x="1301" y="196032"/>
                </a:lnTo>
                <a:lnTo>
                  <a:pt x="4101" y="207805"/>
                </a:lnTo>
                <a:lnTo>
                  <a:pt x="5345" y="219387"/>
                </a:lnTo>
                <a:lnTo>
                  <a:pt x="7582" y="225143"/>
                </a:lnTo>
                <a:lnTo>
                  <a:pt x="15148" y="236618"/>
                </a:lnTo>
                <a:lnTo>
                  <a:pt x="19832" y="242345"/>
                </a:lnTo>
                <a:lnTo>
                  <a:pt x="24860" y="248068"/>
                </a:lnTo>
                <a:lnTo>
                  <a:pt x="30117" y="253788"/>
                </a:lnTo>
                <a:lnTo>
                  <a:pt x="35527" y="257602"/>
                </a:lnTo>
                <a:lnTo>
                  <a:pt x="41038" y="260144"/>
                </a:lnTo>
                <a:lnTo>
                  <a:pt x="46617" y="261839"/>
                </a:lnTo>
                <a:lnTo>
                  <a:pt x="51289" y="263922"/>
                </a:lnTo>
                <a:lnTo>
                  <a:pt x="59020" y="268775"/>
                </a:lnTo>
                <a:lnTo>
                  <a:pt x="62416" y="269498"/>
                </a:lnTo>
                <a:lnTo>
                  <a:pt x="65631" y="269028"/>
                </a:lnTo>
                <a:lnTo>
                  <a:pt x="71745" y="266917"/>
                </a:lnTo>
                <a:lnTo>
                  <a:pt x="77637" y="265979"/>
                </a:lnTo>
                <a:lnTo>
                  <a:pt x="85971" y="263023"/>
                </a:lnTo>
                <a:lnTo>
                  <a:pt x="90860" y="260901"/>
                </a:lnTo>
                <a:lnTo>
                  <a:pt x="95072" y="257581"/>
                </a:lnTo>
                <a:lnTo>
                  <a:pt x="102292" y="248812"/>
                </a:lnTo>
                <a:lnTo>
                  <a:pt x="108676" y="241105"/>
                </a:lnTo>
                <a:lnTo>
                  <a:pt x="111712" y="237716"/>
                </a:lnTo>
                <a:lnTo>
                  <a:pt x="134188" y="214744"/>
                </a:lnTo>
                <a:lnTo>
                  <a:pt x="143007" y="202997"/>
                </a:lnTo>
                <a:lnTo>
                  <a:pt x="151744" y="189451"/>
                </a:lnTo>
                <a:lnTo>
                  <a:pt x="160426" y="174706"/>
                </a:lnTo>
                <a:lnTo>
                  <a:pt x="168120" y="156302"/>
                </a:lnTo>
                <a:lnTo>
                  <a:pt x="175153" y="135461"/>
                </a:lnTo>
                <a:lnTo>
                  <a:pt x="181748" y="112995"/>
                </a:lnTo>
                <a:lnTo>
                  <a:pt x="186144" y="95160"/>
                </a:lnTo>
                <a:lnTo>
                  <a:pt x="189074" y="80412"/>
                </a:lnTo>
                <a:lnTo>
                  <a:pt x="193778" y="49864"/>
                </a:lnTo>
                <a:lnTo>
                  <a:pt x="195117" y="49262"/>
                </a:lnTo>
                <a:lnTo>
                  <a:pt x="196961" y="50766"/>
                </a:lnTo>
                <a:lnTo>
                  <a:pt x="199144" y="53674"/>
                </a:lnTo>
                <a:lnTo>
                  <a:pt x="201569" y="59444"/>
                </a:lnTo>
                <a:lnTo>
                  <a:pt x="202646" y="66137"/>
                </a:lnTo>
                <a:lnTo>
                  <a:pt x="204205" y="82519"/>
                </a:lnTo>
                <a:lnTo>
                  <a:pt x="207946" y="100522"/>
                </a:lnTo>
                <a:lnTo>
                  <a:pt x="210243" y="116144"/>
                </a:lnTo>
                <a:lnTo>
                  <a:pt x="212216" y="130389"/>
                </a:lnTo>
                <a:lnTo>
                  <a:pt x="216268" y="146245"/>
                </a:lnTo>
                <a:lnTo>
                  <a:pt x="218705" y="162817"/>
                </a:lnTo>
                <a:lnTo>
                  <a:pt x="220740" y="179708"/>
                </a:lnTo>
                <a:lnTo>
                  <a:pt x="224819" y="196740"/>
                </a:lnTo>
                <a:lnTo>
                  <a:pt x="227267" y="213834"/>
                </a:lnTo>
                <a:lnTo>
                  <a:pt x="227920" y="222393"/>
                </a:lnTo>
                <a:lnTo>
                  <a:pt x="233390" y="270846"/>
                </a:lnTo>
                <a:lnTo>
                  <a:pt x="235812" y="286119"/>
                </a:lnTo>
                <a:lnTo>
                  <a:pt x="238379" y="299158"/>
                </a:lnTo>
                <a:lnTo>
                  <a:pt x="241043" y="310708"/>
                </a:lnTo>
                <a:lnTo>
                  <a:pt x="242819" y="322219"/>
                </a:lnTo>
                <a:lnTo>
                  <a:pt x="244003" y="333702"/>
                </a:lnTo>
                <a:lnTo>
                  <a:pt x="244792" y="345168"/>
                </a:lnTo>
                <a:lnTo>
                  <a:pt x="246271" y="359479"/>
                </a:lnTo>
                <a:lnTo>
                  <a:pt x="250454" y="393160"/>
                </a:lnTo>
                <a:lnTo>
                  <a:pt x="251951" y="408619"/>
                </a:lnTo>
                <a:lnTo>
                  <a:pt x="252948" y="422735"/>
                </a:lnTo>
                <a:lnTo>
                  <a:pt x="253613" y="435956"/>
                </a:lnTo>
                <a:lnTo>
                  <a:pt x="255009" y="450484"/>
                </a:lnTo>
                <a:lnTo>
                  <a:pt x="256892" y="465885"/>
                </a:lnTo>
                <a:lnTo>
                  <a:pt x="259100" y="481867"/>
                </a:lnTo>
                <a:lnTo>
                  <a:pt x="260572" y="495379"/>
                </a:lnTo>
                <a:lnTo>
                  <a:pt x="261553" y="507245"/>
                </a:lnTo>
                <a:lnTo>
                  <a:pt x="262644" y="527097"/>
                </a:lnTo>
                <a:lnTo>
                  <a:pt x="263128" y="542270"/>
                </a:lnTo>
                <a:lnTo>
                  <a:pt x="263401" y="561522"/>
                </a:lnTo>
                <a:lnTo>
                  <a:pt x="266005" y="575985"/>
                </a:lnTo>
                <a:lnTo>
                  <a:pt x="268033" y="583842"/>
                </a:lnTo>
                <a:lnTo>
                  <a:pt x="268432" y="589080"/>
                </a:lnTo>
                <a:lnTo>
                  <a:pt x="267746" y="592572"/>
                </a:lnTo>
                <a:lnTo>
                  <a:pt x="266336" y="594900"/>
                </a:lnTo>
                <a:lnTo>
                  <a:pt x="266349" y="596453"/>
                </a:lnTo>
                <a:lnTo>
                  <a:pt x="267309" y="597487"/>
                </a:lnTo>
                <a:lnTo>
                  <a:pt x="272088" y="5995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95"/>
          <p:cNvSpPr/>
          <p:nvPr/>
        </p:nvSpPr>
        <p:spPr>
          <a:xfrm>
            <a:off x="3689548" y="1191577"/>
            <a:ext cx="383329" cy="580033"/>
          </a:xfrm>
          <a:custGeom>
            <a:avLst/>
            <a:gdLst/>
            <a:ahLst/>
            <a:cxnLst/>
            <a:rect l="0" t="0" r="0" b="0"/>
            <a:pathLst>
              <a:path w="383329" h="580033">
                <a:moveTo>
                  <a:pt x="213797" y="0"/>
                </a:moveTo>
                <a:lnTo>
                  <a:pt x="167790" y="0"/>
                </a:lnTo>
                <a:lnTo>
                  <a:pt x="161218" y="953"/>
                </a:lnTo>
                <a:lnTo>
                  <a:pt x="154932" y="2540"/>
                </a:lnTo>
                <a:lnTo>
                  <a:pt x="148835" y="4551"/>
                </a:lnTo>
                <a:lnTo>
                  <a:pt x="136983" y="9325"/>
                </a:lnTo>
                <a:lnTo>
                  <a:pt x="126317" y="13669"/>
                </a:lnTo>
                <a:lnTo>
                  <a:pt x="118402" y="15600"/>
                </a:lnTo>
                <a:lnTo>
                  <a:pt x="115910" y="18020"/>
                </a:lnTo>
                <a:lnTo>
                  <a:pt x="114249" y="21539"/>
                </a:lnTo>
                <a:lnTo>
                  <a:pt x="113141" y="25789"/>
                </a:lnTo>
                <a:lnTo>
                  <a:pt x="106831" y="35592"/>
                </a:lnTo>
                <a:lnTo>
                  <a:pt x="95108" y="51821"/>
                </a:lnTo>
                <a:lnTo>
                  <a:pt x="91808" y="57407"/>
                </a:lnTo>
                <a:lnTo>
                  <a:pt x="59859" y="115329"/>
                </a:lnTo>
                <a:lnTo>
                  <a:pt x="50212" y="134036"/>
                </a:lnTo>
                <a:lnTo>
                  <a:pt x="42827" y="149365"/>
                </a:lnTo>
                <a:lnTo>
                  <a:pt x="36952" y="162441"/>
                </a:lnTo>
                <a:lnTo>
                  <a:pt x="32083" y="174969"/>
                </a:lnTo>
                <a:lnTo>
                  <a:pt x="27884" y="187131"/>
                </a:lnTo>
                <a:lnTo>
                  <a:pt x="24133" y="199049"/>
                </a:lnTo>
                <a:lnTo>
                  <a:pt x="17424" y="222451"/>
                </a:lnTo>
                <a:lnTo>
                  <a:pt x="5356" y="268519"/>
                </a:lnTo>
                <a:lnTo>
                  <a:pt x="3399" y="279978"/>
                </a:lnTo>
                <a:lnTo>
                  <a:pt x="2094" y="291427"/>
                </a:lnTo>
                <a:lnTo>
                  <a:pt x="1224" y="302870"/>
                </a:lnTo>
                <a:lnTo>
                  <a:pt x="644" y="317166"/>
                </a:lnTo>
                <a:lnTo>
                  <a:pt x="0" y="350830"/>
                </a:lnTo>
                <a:lnTo>
                  <a:pt x="780" y="368189"/>
                </a:lnTo>
                <a:lnTo>
                  <a:pt x="2253" y="385477"/>
                </a:lnTo>
                <a:lnTo>
                  <a:pt x="4188" y="402717"/>
                </a:lnTo>
                <a:lnTo>
                  <a:pt x="7382" y="417068"/>
                </a:lnTo>
                <a:lnTo>
                  <a:pt x="11417" y="429493"/>
                </a:lnTo>
                <a:lnTo>
                  <a:pt x="16012" y="440634"/>
                </a:lnTo>
                <a:lnTo>
                  <a:pt x="20028" y="450918"/>
                </a:lnTo>
                <a:lnTo>
                  <a:pt x="27030" y="469966"/>
                </a:lnTo>
                <a:lnTo>
                  <a:pt x="35856" y="485416"/>
                </a:lnTo>
                <a:lnTo>
                  <a:pt x="61597" y="519959"/>
                </a:lnTo>
                <a:lnTo>
                  <a:pt x="68514" y="527614"/>
                </a:lnTo>
                <a:lnTo>
                  <a:pt x="75032" y="533670"/>
                </a:lnTo>
                <a:lnTo>
                  <a:pt x="81282" y="538660"/>
                </a:lnTo>
                <a:lnTo>
                  <a:pt x="87353" y="542939"/>
                </a:lnTo>
                <a:lnTo>
                  <a:pt x="99180" y="550234"/>
                </a:lnTo>
                <a:lnTo>
                  <a:pt x="110786" y="556651"/>
                </a:lnTo>
                <a:lnTo>
                  <a:pt x="124199" y="563630"/>
                </a:lnTo>
                <a:lnTo>
                  <a:pt x="142860" y="573082"/>
                </a:lnTo>
                <a:lnTo>
                  <a:pt x="151266" y="576365"/>
                </a:lnTo>
                <a:lnTo>
                  <a:pt x="158774" y="578553"/>
                </a:lnTo>
                <a:lnTo>
                  <a:pt x="165685" y="580012"/>
                </a:lnTo>
                <a:lnTo>
                  <a:pt x="172197" y="580032"/>
                </a:lnTo>
                <a:lnTo>
                  <a:pt x="178444" y="579093"/>
                </a:lnTo>
                <a:lnTo>
                  <a:pt x="184513" y="577515"/>
                </a:lnTo>
                <a:lnTo>
                  <a:pt x="191417" y="575510"/>
                </a:lnTo>
                <a:lnTo>
                  <a:pt x="206707" y="570742"/>
                </a:lnTo>
                <a:lnTo>
                  <a:pt x="213833" y="568137"/>
                </a:lnTo>
                <a:lnTo>
                  <a:pt x="220488" y="565448"/>
                </a:lnTo>
                <a:lnTo>
                  <a:pt x="226830" y="562703"/>
                </a:lnTo>
                <a:lnTo>
                  <a:pt x="232963" y="558968"/>
                </a:lnTo>
                <a:lnTo>
                  <a:pt x="244857" y="549738"/>
                </a:lnTo>
                <a:lnTo>
                  <a:pt x="256494" y="539285"/>
                </a:lnTo>
                <a:lnTo>
                  <a:pt x="268015" y="528290"/>
                </a:lnTo>
                <a:lnTo>
                  <a:pt x="301205" y="495466"/>
                </a:lnTo>
                <a:lnTo>
                  <a:pt x="308264" y="487473"/>
                </a:lnTo>
                <a:lnTo>
                  <a:pt x="314875" y="479287"/>
                </a:lnTo>
                <a:lnTo>
                  <a:pt x="326348" y="462572"/>
                </a:lnTo>
                <a:lnTo>
                  <a:pt x="334622" y="445617"/>
                </a:lnTo>
                <a:lnTo>
                  <a:pt x="353736" y="401804"/>
                </a:lnTo>
                <a:lnTo>
                  <a:pt x="359477" y="387884"/>
                </a:lnTo>
                <a:lnTo>
                  <a:pt x="368396" y="364798"/>
                </a:lnTo>
                <a:lnTo>
                  <a:pt x="372108" y="353689"/>
                </a:lnTo>
                <a:lnTo>
                  <a:pt x="375535" y="342473"/>
                </a:lnTo>
                <a:lnTo>
                  <a:pt x="378772" y="331185"/>
                </a:lnTo>
                <a:lnTo>
                  <a:pt x="380931" y="316992"/>
                </a:lnTo>
                <a:lnTo>
                  <a:pt x="382369" y="300863"/>
                </a:lnTo>
                <a:lnTo>
                  <a:pt x="383328" y="283443"/>
                </a:lnTo>
                <a:lnTo>
                  <a:pt x="383015" y="268972"/>
                </a:lnTo>
                <a:lnTo>
                  <a:pt x="381854" y="256467"/>
                </a:lnTo>
                <a:lnTo>
                  <a:pt x="373147" y="202214"/>
                </a:lnTo>
                <a:lnTo>
                  <a:pt x="369560" y="189102"/>
                </a:lnTo>
                <a:lnTo>
                  <a:pt x="365264" y="177503"/>
                </a:lnTo>
                <a:lnTo>
                  <a:pt x="360494" y="166913"/>
                </a:lnTo>
                <a:lnTo>
                  <a:pt x="353505" y="153185"/>
                </a:lnTo>
                <a:lnTo>
                  <a:pt x="335579" y="120152"/>
                </a:lnTo>
                <a:lnTo>
                  <a:pt x="327370" y="106772"/>
                </a:lnTo>
                <a:lnTo>
                  <a:pt x="319992" y="95946"/>
                </a:lnTo>
                <a:lnTo>
                  <a:pt x="313169" y="86824"/>
                </a:lnTo>
                <a:lnTo>
                  <a:pt x="306715" y="78838"/>
                </a:lnTo>
                <a:lnTo>
                  <a:pt x="300507" y="71608"/>
                </a:lnTo>
                <a:lnTo>
                  <a:pt x="294463" y="64884"/>
                </a:lnTo>
                <a:lnTo>
                  <a:pt x="280129" y="49792"/>
                </a:lnTo>
                <a:lnTo>
                  <a:pt x="272305" y="41767"/>
                </a:lnTo>
                <a:lnTo>
                  <a:pt x="264233" y="35465"/>
                </a:lnTo>
                <a:lnTo>
                  <a:pt x="255993" y="30311"/>
                </a:lnTo>
                <a:lnTo>
                  <a:pt x="247642" y="25922"/>
                </a:lnTo>
                <a:lnTo>
                  <a:pt x="235824" y="18506"/>
                </a:lnTo>
                <a:lnTo>
                  <a:pt x="231339" y="15195"/>
                </a:lnTo>
                <a:lnTo>
                  <a:pt x="221276" y="11516"/>
                </a:lnTo>
                <a:lnTo>
                  <a:pt x="211405" y="9881"/>
                </a:lnTo>
                <a:lnTo>
                  <a:pt x="203844" y="9154"/>
                </a:lnTo>
                <a:lnTo>
                  <a:pt x="197637" y="8960"/>
                </a:lnTo>
                <a:lnTo>
                  <a:pt x="162361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96"/>
          <p:cNvSpPr/>
          <p:nvPr/>
        </p:nvSpPr>
        <p:spPr>
          <a:xfrm>
            <a:off x="4242857" y="1166294"/>
            <a:ext cx="335146" cy="624829"/>
          </a:xfrm>
          <a:custGeom>
            <a:avLst/>
            <a:gdLst/>
            <a:ahLst/>
            <a:cxnLst/>
            <a:rect l="0" t="0" r="0" b="0"/>
            <a:pathLst>
              <a:path w="335146" h="624829">
                <a:moveTo>
                  <a:pt x="123402" y="51000"/>
                </a:moveTo>
                <a:lnTo>
                  <a:pt x="114301" y="55551"/>
                </a:lnTo>
                <a:lnTo>
                  <a:pt x="104090" y="62932"/>
                </a:lnTo>
                <a:lnTo>
                  <a:pt x="95452" y="70909"/>
                </a:lnTo>
                <a:lnTo>
                  <a:pt x="90481" y="75703"/>
                </a:lnTo>
                <a:lnTo>
                  <a:pt x="84310" y="82709"/>
                </a:lnTo>
                <a:lnTo>
                  <a:pt x="77338" y="91189"/>
                </a:lnTo>
                <a:lnTo>
                  <a:pt x="61972" y="110772"/>
                </a:lnTo>
                <a:lnTo>
                  <a:pt x="45618" y="132176"/>
                </a:lnTo>
                <a:lnTo>
                  <a:pt x="38209" y="144170"/>
                </a:lnTo>
                <a:lnTo>
                  <a:pt x="31364" y="156928"/>
                </a:lnTo>
                <a:lnTo>
                  <a:pt x="24896" y="170196"/>
                </a:lnTo>
                <a:lnTo>
                  <a:pt x="19632" y="181900"/>
                </a:lnTo>
                <a:lnTo>
                  <a:pt x="15169" y="192559"/>
                </a:lnTo>
                <a:lnTo>
                  <a:pt x="11242" y="202523"/>
                </a:lnTo>
                <a:lnTo>
                  <a:pt x="7672" y="214880"/>
                </a:lnTo>
                <a:lnTo>
                  <a:pt x="4339" y="228834"/>
                </a:lnTo>
                <a:lnTo>
                  <a:pt x="1164" y="243851"/>
                </a:lnTo>
                <a:lnTo>
                  <a:pt x="0" y="263388"/>
                </a:lnTo>
                <a:lnTo>
                  <a:pt x="177" y="285937"/>
                </a:lnTo>
                <a:lnTo>
                  <a:pt x="1247" y="310495"/>
                </a:lnTo>
                <a:lnTo>
                  <a:pt x="3866" y="340202"/>
                </a:lnTo>
                <a:lnTo>
                  <a:pt x="11855" y="408769"/>
                </a:lnTo>
                <a:lnTo>
                  <a:pt x="22512" y="490487"/>
                </a:lnTo>
                <a:lnTo>
                  <a:pt x="27567" y="511632"/>
                </a:lnTo>
                <a:lnTo>
                  <a:pt x="33795" y="530490"/>
                </a:lnTo>
                <a:lnTo>
                  <a:pt x="46430" y="561287"/>
                </a:lnTo>
                <a:lnTo>
                  <a:pt x="55220" y="581325"/>
                </a:lnTo>
                <a:lnTo>
                  <a:pt x="65523" y="598764"/>
                </a:lnTo>
                <a:lnTo>
                  <a:pt x="74183" y="606554"/>
                </a:lnTo>
                <a:lnTo>
                  <a:pt x="84383" y="613191"/>
                </a:lnTo>
                <a:lnTo>
                  <a:pt x="89769" y="616294"/>
                </a:lnTo>
                <a:lnTo>
                  <a:pt x="99882" y="621330"/>
                </a:lnTo>
                <a:lnTo>
                  <a:pt x="107551" y="623568"/>
                </a:lnTo>
                <a:lnTo>
                  <a:pt x="116675" y="624562"/>
                </a:lnTo>
                <a:lnTo>
                  <a:pt x="121775" y="624828"/>
                </a:lnTo>
                <a:lnTo>
                  <a:pt x="127080" y="624052"/>
                </a:lnTo>
                <a:lnTo>
                  <a:pt x="132522" y="622582"/>
                </a:lnTo>
                <a:lnTo>
                  <a:pt x="142695" y="618409"/>
                </a:lnTo>
                <a:lnTo>
                  <a:pt x="150392" y="613380"/>
                </a:lnTo>
                <a:lnTo>
                  <a:pt x="159528" y="605429"/>
                </a:lnTo>
                <a:lnTo>
                  <a:pt x="168986" y="595546"/>
                </a:lnTo>
                <a:lnTo>
                  <a:pt x="176364" y="584803"/>
                </a:lnTo>
                <a:lnTo>
                  <a:pt x="213178" y="531638"/>
                </a:lnTo>
                <a:lnTo>
                  <a:pt x="226115" y="509538"/>
                </a:lnTo>
                <a:lnTo>
                  <a:pt x="237598" y="487185"/>
                </a:lnTo>
                <a:lnTo>
                  <a:pt x="264871" y="429478"/>
                </a:lnTo>
                <a:lnTo>
                  <a:pt x="291153" y="375846"/>
                </a:lnTo>
                <a:lnTo>
                  <a:pt x="298101" y="356146"/>
                </a:lnTo>
                <a:lnTo>
                  <a:pt x="305590" y="331584"/>
                </a:lnTo>
                <a:lnTo>
                  <a:pt x="313441" y="303778"/>
                </a:lnTo>
                <a:lnTo>
                  <a:pt x="319628" y="277622"/>
                </a:lnTo>
                <a:lnTo>
                  <a:pt x="324704" y="252564"/>
                </a:lnTo>
                <a:lnTo>
                  <a:pt x="329041" y="228239"/>
                </a:lnTo>
                <a:lnTo>
                  <a:pt x="331932" y="208212"/>
                </a:lnTo>
                <a:lnTo>
                  <a:pt x="333860" y="191051"/>
                </a:lnTo>
                <a:lnTo>
                  <a:pt x="335145" y="175800"/>
                </a:lnTo>
                <a:lnTo>
                  <a:pt x="335049" y="162775"/>
                </a:lnTo>
                <a:lnTo>
                  <a:pt x="334033" y="151234"/>
                </a:lnTo>
                <a:lnTo>
                  <a:pt x="332403" y="140683"/>
                </a:lnTo>
                <a:lnTo>
                  <a:pt x="330592" y="121340"/>
                </a:lnTo>
                <a:lnTo>
                  <a:pt x="330109" y="112181"/>
                </a:lnTo>
                <a:lnTo>
                  <a:pt x="327881" y="101312"/>
                </a:lnTo>
                <a:lnTo>
                  <a:pt x="324492" y="89304"/>
                </a:lnTo>
                <a:lnTo>
                  <a:pt x="320327" y="76536"/>
                </a:lnTo>
                <a:lnTo>
                  <a:pt x="310620" y="57270"/>
                </a:lnTo>
                <a:lnTo>
                  <a:pt x="305364" y="49465"/>
                </a:lnTo>
                <a:lnTo>
                  <a:pt x="299955" y="43309"/>
                </a:lnTo>
                <a:lnTo>
                  <a:pt x="294444" y="38253"/>
                </a:lnTo>
                <a:lnTo>
                  <a:pt x="288865" y="33930"/>
                </a:lnTo>
                <a:lnTo>
                  <a:pt x="283241" y="29142"/>
                </a:lnTo>
                <a:lnTo>
                  <a:pt x="277587" y="24046"/>
                </a:lnTo>
                <a:lnTo>
                  <a:pt x="271912" y="18743"/>
                </a:lnTo>
                <a:lnTo>
                  <a:pt x="266224" y="15208"/>
                </a:lnTo>
                <a:lnTo>
                  <a:pt x="260527" y="12851"/>
                </a:lnTo>
                <a:lnTo>
                  <a:pt x="254824" y="11280"/>
                </a:lnTo>
                <a:lnTo>
                  <a:pt x="249116" y="9280"/>
                </a:lnTo>
                <a:lnTo>
                  <a:pt x="243407" y="6995"/>
                </a:lnTo>
                <a:lnTo>
                  <a:pt x="237695" y="4518"/>
                </a:lnTo>
                <a:lnTo>
                  <a:pt x="231030" y="2867"/>
                </a:lnTo>
                <a:lnTo>
                  <a:pt x="223730" y="1767"/>
                </a:lnTo>
                <a:lnTo>
                  <a:pt x="216005" y="1033"/>
                </a:lnTo>
                <a:lnTo>
                  <a:pt x="208949" y="544"/>
                </a:lnTo>
                <a:lnTo>
                  <a:pt x="202342" y="218"/>
                </a:lnTo>
                <a:lnTo>
                  <a:pt x="196031" y="0"/>
                </a:lnTo>
                <a:lnTo>
                  <a:pt x="188014" y="808"/>
                </a:lnTo>
                <a:lnTo>
                  <a:pt x="178859" y="2299"/>
                </a:lnTo>
                <a:lnTo>
                  <a:pt x="168946" y="4245"/>
                </a:lnTo>
                <a:lnTo>
                  <a:pt x="161385" y="5543"/>
                </a:lnTo>
                <a:lnTo>
                  <a:pt x="155392" y="6408"/>
                </a:lnTo>
                <a:lnTo>
                  <a:pt x="145240" y="8321"/>
                </a:lnTo>
                <a:lnTo>
                  <a:pt x="139866" y="10165"/>
                </a:lnTo>
                <a:lnTo>
                  <a:pt x="134378" y="12347"/>
                </a:lnTo>
                <a:lnTo>
                  <a:pt x="130719" y="14754"/>
                </a:lnTo>
                <a:lnTo>
                  <a:pt x="128280" y="17311"/>
                </a:lnTo>
                <a:lnTo>
                  <a:pt x="126654" y="19968"/>
                </a:lnTo>
                <a:lnTo>
                  <a:pt x="124618" y="21740"/>
                </a:lnTo>
                <a:lnTo>
                  <a:pt x="122308" y="22921"/>
                </a:lnTo>
                <a:lnTo>
                  <a:pt x="114830" y="338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97"/>
          <p:cNvSpPr/>
          <p:nvPr/>
        </p:nvSpPr>
        <p:spPr>
          <a:xfrm>
            <a:off x="4660063" y="1159059"/>
            <a:ext cx="399634" cy="580480"/>
          </a:xfrm>
          <a:custGeom>
            <a:avLst/>
            <a:gdLst/>
            <a:ahLst/>
            <a:cxnLst/>
            <a:rect l="0" t="0" r="0" b="0"/>
            <a:pathLst>
              <a:path w="399634" h="580480">
                <a:moveTo>
                  <a:pt x="211974" y="6801"/>
                </a:moveTo>
                <a:lnTo>
                  <a:pt x="202873" y="15902"/>
                </a:lnTo>
                <a:lnTo>
                  <a:pt x="193324" y="22911"/>
                </a:lnTo>
                <a:lnTo>
                  <a:pt x="188111" y="26113"/>
                </a:lnTo>
                <a:lnTo>
                  <a:pt x="177968" y="36821"/>
                </a:lnTo>
                <a:lnTo>
                  <a:pt x="164538" y="52531"/>
                </a:lnTo>
                <a:lnTo>
                  <a:pt x="136599" y="86180"/>
                </a:lnTo>
                <a:lnTo>
                  <a:pt x="126481" y="97820"/>
                </a:lnTo>
                <a:lnTo>
                  <a:pt x="117831" y="107485"/>
                </a:lnTo>
                <a:lnTo>
                  <a:pt x="110160" y="116786"/>
                </a:lnTo>
                <a:lnTo>
                  <a:pt x="103140" y="125844"/>
                </a:lnTo>
                <a:lnTo>
                  <a:pt x="96556" y="134741"/>
                </a:lnTo>
                <a:lnTo>
                  <a:pt x="91214" y="144481"/>
                </a:lnTo>
                <a:lnTo>
                  <a:pt x="86699" y="154785"/>
                </a:lnTo>
                <a:lnTo>
                  <a:pt x="82738" y="165465"/>
                </a:lnTo>
                <a:lnTo>
                  <a:pt x="73429" y="185919"/>
                </a:lnTo>
                <a:lnTo>
                  <a:pt x="34187" y="267941"/>
                </a:lnTo>
                <a:lnTo>
                  <a:pt x="25822" y="286622"/>
                </a:lnTo>
                <a:lnTo>
                  <a:pt x="19293" y="301933"/>
                </a:lnTo>
                <a:lnTo>
                  <a:pt x="13987" y="315950"/>
                </a:lnTo>
                <a:lnTo>
                  <a:pt x="9498" y="329105"/>
                </a:lnTo>
                <a:lnTo>
                  <a:pt x="5553" y="341686"/>
                </a:lnTo>
                <a:lnTo>
                  <a:pt x="2922" y="352930"/>
                </a:lnTo>
                <a:lnTo>
                  <a:pt x="1169" y="363283"/>
                </a:lnTo>
                <a:lnTo>
                  <a:pt x="0" y="373043"/>
                </a:lnTo>
                <a:lnTo>
                  <a:pt x="173" y="383360"/>
                </a:lnTo>
                <a:lnTo>
                  <a:pt x="1241" y="394048"/>
                </a:lnTo>
                <a:lnTo>
                  <a:pt x="2905" y="404983"/>
                </a:lnTo>
                <a:lnTo>
                  <a:pt x="4967" y="415130"/>
                </a:lnTo>
                <a:lnTo>
                  <a:pt x="7295" y="424753"/>
                </a:lnTo>
                <a:lnTo>
                  <a:pt x="9799" y="434026"/>
                </a:lnTo>
                <a:lnTo>
                  <a:pt x="15121" y="451948"/>
                </a:lnTo>
                <a:lnTo>
                  <a:pt x="20661" y="468487"/>
                </a:lnTo>
                <a:lnTo>
                  <a:pt x="26299" y="482187"/>
                </a:lnTo>
                <a:lnTo>
                  <a:pt x="31040" y="491365"/>
                </a:lnTo>
                <a:lnTo>
                  <a:pt x="43929" y="514262"/>
                </a:lnTo>
                <a:lnTo>
                  <a:pt x="50414" y="524178"/>
                </a:lnTo>
                <a:lnTo>
                  <a:pt x="62700" y="540276"/>
                </a:lnTo>
                <a:lnTo>
                  <a:pt x="70548" y="547236"/>
                </a:lnTo>
                <a:lnTo>
                  <a:pt x="79590" y="553781"/>
                </a:lnTo>
                <a:lnTo>
                  <a:pt x="89428" y="560049"/>
                </a:lnTo>
                <a:lnTo>
                  <a:pt x="97892" y="565180"/>
                </a:lnTo>
                <a:lnTo>
                  <a:pt x="105439" y="569554"/>
                </a:lnTo>
                <a:lnTo>
                  <a:pt x="112376" y="573422"/>
                </a:lnTo>
                <a:lnTo>
                  <a:pt x="118905" y="576001"/>
                </a:lnTo>
                <a:lnTo>
                  <a:pt x="131240" y="578866"/>
                </a:lnTo>
                <a:lnTo>
                  <a:pt x="138149" y="579630"/>
                </a:lnTo>
                <a:lnTo>
                  <a:pt x="145613" y="580139"/>
                </a:lnTo>
                <a:lnTo>
                  <a:pt x="153446" y="580479"/>
                </a:lnTo>
                <a:lnTo>
                  <a:pt x="159620" y="579753"/>
                </a:lnTo>
                <a:lnTo>
                  <a:pt x="169020" y="576406"/>
                </a:lnTo>
                <a:lnTo>
                  <a:pt x="181454" y="571744"/>
                </a:lnTo>
                <a:lnTo>
                  <a:pt x="188770" y="569167"/>
                </a:lnTo>
                <a:lnTo>
                  <a:pt x="195552" y="565544"/>
                </a:lnTo>
                <a:lnTo>
                  <a:pt x="201978" y="561224"/>
                </a:lnTo>
                <a:lnTo>
                  <a:pt x="239633" y="531500"/>
                </a:lnTo>
                <a:lnTo>
                  <a:pt x="252321" y="519478"/>
                </a:lnTo>
                <a:lnTo>
                  <a:pt x="265542" y="505748"/>
                </a:lnTo>
                <a:lnTo>
                  <a:pt x="279118" y="490880"/>
                </a:lnTo>
                <a:lnTo>
                  <a:pt x="291027" y="477157"/>
                </a:lnTo>
                <a:lnTo>
                  <a:pt x="301824" y="464199"/>
                </a:lnTo>
                <a:lnTo>
                  <a:pt x="311879" y="451751"/>
                </a:lnTo>
                <a:lnTo>
                  <a:pt x="320487" y="439641"/>
                </a:lnTo>
                <a:lnTo>
                  <a:pt x="328131" y="427759"/>
                </a:lnTo>
                <a:lnTo>
                  <a:pt x="335132" y="416027"/>
                </a:lnTo>
                <a:lnTo>
                  <a:pt x="342657" y="401538"/>
                </a:lnTo>
                <a:lnTo>
                  <a:pt x="350531" y="385211"/>
                </a:lnTo>
                <a:lnTo>
                  <a:pt x="358638" y="367659"/>
                </a:lnTo>
                <a:lnTo>
                  <a:pt x="364995" y="351196"/>
                </a:lnTo>
                <a:lnTo>
                  <a:pt x="370185" y="335457"/>
                </a:lnTo>
                <a:lnTo>
                  <a:pt x="389911" y="266877"/>
                </a:lnTo>
                <a:lnTo>
                  <a:pt x="393464" y="250670"/>
                </a:lnTo>
                <a:lnTo>
                  <a:pt x="395832" y="236055"/>
                </a:lnTo>
                <a:lnTo>
                  <a:pt x="397411" y="222502"/>
                </a:lnTo>
                <a:lnTo>
                  <a:pt x="398463" y="209656"/>
                </a:lnTo>
                <a:lnTo>
                  <a:pt x="399166" y="197283"/>
                </a:lnTo>
                <a:lnTo>
                  <a:pt x="399633" y="185224"/>
                </a:lnTo>
                <a:lnTo>
                  <a:pt x="398992" y="174327"/>
                </a:lnTo>
                <a:lnTo>
                  <a:pt x="397613" y="164205"/>
                </a:lnTo>
                <a:lnTo>
                  <a:pt x="395741" y="154599"/>
                </a:lnTo>
                <a:lnTo>
                  <a:pt x="393540" y="145338"/>
                </a:lnTo>
                <a:lnTo>
                  <a:pt x="388555" y="127428"/>
                </a:lnTo>
                <a:lnTo>
                  <a:pt x="383164" y="112483"/>
                </a:lnTo>
                <a:lnTo>
                  <a:pt x="377594" y="98538"/>
                </a:lnTo>
                <a:lnTo>
                  <a:pt x="371943" y="82815"/>
                </a:lnTo>
                <a:lnTo>
                  <a:pt x="367197" y="75575"/>
                </a:lnTo>
                <a:lnTo>
                  <a:pt x="361177" y="68842"/>
                </a:lnTo>
                <a:lnTo>
                  <a:pt x="346866" y="55330"/>
                </a:lnTo>
                <a:lnTo>
                  <a:pt x="330981" y="39799"/>
                </a:lnTo>
                <a:lnTo>
                  <a:pt x="323697" y="33562"/>
                </a:lnTo>
                <a:lnTo>
                  <a:pt x="316936" y="28452"/>
                </a:lnTo>
                <a:lnTo>
                  <a:pt x="310524" y="24092"/>
                </a:lnTo>
                <a:lnTo>
                  <a:pt x="298319" y="16708"/>
                </a:lnTo>
                <a:lnTo>
                  <a:pt x="286544" y="10251"/>
                </a:lnTo>
                <a:lnTo>
                  <a:pt x="274961" y="4207"/>
                </a:lnTo>
                <a:lnTo>
                  <a:pt x="263463" y="885"/>
                </a:lnTo>
                <a:lnTo>
                  <a:pt x="257731" y="0"/>
                </a:lnTo>
                <a:lnTo>
                  <a:pt x="251051" y="361"/>
                </a:lnTo>
                <a:lnTo>
                  <a:pt x="243740" y="1555"/>
                </a:lnTo>
                <a:lnTo>
                  <a:pt x="236009" y="3304"/>
                </a:lnTo>
                <a:lnTo>
                  <a:pt x="228950" y="4469"/>
                </a:lnTo>
                <a:lnTo>
                  <a:pt x="222338" y="5246"/>
                </a:lnTo>
                <a:lnTo>
                  <a:pt x="209913" y="7062"/>
                </a:lnTo>
                <a:lnTo>
                  <a:pt x="198040" y="11044"/>
                </a:lnTo>
                <a:lnTo>
                  <a:pt x="186414" y="15989"/>
                </a:lnTo>
                <a:lnTo>
                  <a:pt x="175849" y="20409"/>
                </a:lnTo>
                <a:lnTo>
                  <a:pt x="164546" y="23850"/>
                </a:lnTo>
                <a:lnTo>
                  <a:pt x="161305" y="25787"/>
                </a:lnTo>
                <a:lnTo>
                  <a:pt x="151966" y="325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98"/>
          <p:cNvSpPr/>
          <p:nvPr/>
        </p:nvSpPr>
        <p:spPr>
          <a:xfrm>
            <a:off x="5172227" y="1132140"/>
            <a:ext cx="367908" cy="597768"/>
          </a:xfrm>
          <a:custGeom>
            <a:avLst/>
            <a:gdLst/>
            <a:ahLst/>
            <a:cxnLst/>
            <a:rect l="0" t="0" r="0" b="0"/>
            <a:pathLst>
              <a:path w="367908" h="597768">
                <a:moveTo>
                  <a:pt x="214160" y="16575"/>
                </a:moveTo>
                <a:lnTo>
                  <a:pt x="205059" y="30227"/>
                </a:lnTo>
                <a:lnTo>
                  <a:pt x="194847" y="43268"/>
                </a:lnTo>
                <a:lnTo>
                  <a:pt x="186209" y="52568"/>
                </a:lnTo>
                <a:lnTo>
                  <a:pt x="165141" y="74061"/>
                </a:lnTo>
                <a:lnTo>
                  <a:pt x="156496" y="85304"/>
                </a:lnTo>
                <a:lnTo>
                  <a:pt x="148527" y="96651"/>
                </a:lnTo>
                <a:lnTo>
                  <a:pt x="138635" y="108044"/>
                </a:lnTo>
                <a:lnTo>
                  <a:pt x="125348" y="121998"/>
                </a:lnTo>
                <a:lnTo>
                  <a:pt x="117805" y="129719"/>
                </a:lnTo>
                <a:lnTo>
                  <a:pt x="106883" y="145919"/>
                </a:lnTo>
                <a:lnTo>
                  <a:pt x="102637" y="154239"/>
                </a:lnTo>
                <a:lnTo>
                  <a:pt x="95996" y="165501"/>
                </a:lnTo>
                <a:lnTo>
                  <a:pt x="78458" y="193254"/>
                </a:lnTo>
                <a:lnTo>
                  <a:pt x="70352" y="208656"/>
                </a:lnTo>
                <a:lnTo>
                  <a:pt x="63043" y="224639"/>
                </a:lnTo>
                <a:lnTo>
                  <a:pt x="56266" y="241009"/>
                </a:lnTo>
                <a:lnTo>
                  <a:pt x="49842" y="255732"/>
                </a:lnTo>
                <a:lnTo>
                  <a:pt x="37625" y="282252"/>
                </a:lnTo>
                <a:lnTo>
                  <a:pt x="32652" y="293705"/>
                </a:lnTo>
                <a:lnTo>
                  <a:pt x="28385" y="304198"/>
                </a:lnTo>
                <a:lnTo>
                  <a:pt x="24587" y="314051"/>
                </a:lnTo>
                <a:lnTo>
                  <a:pt x="21104" y="324430"/>
                </a:lnTo>
                <a:lnTo>
                  <a:pt x="17828" y="335159"/>
                </a:lnTo>
                <a:lnTo>
                  <a:pt x="11649" y="356288"/>
                </a:lnTo>
                <a:lnTo>
                  <a:pt x="5728" y="375203"/>
                </a:lnTo>
                <a:lnTo>
                  <a:pt x="3767" y="388058"/>
                </a:lnTo>
                <a:lnTo>
                  <a:pt x="2461" y="403295"/>
                </a:lnTo>
                <a:lnTo>
                  <a:pt x="1009" y="434195"/>
                </a:lnTo>
                <a:lnTo>
                  <a:pt x="364" y="457454"/>
                </a:lnTo>
                <a:lnTo>
                  <a:pt x="0" y="486613"/>
                </a:lnTo>
                <a:lnTo>
                  <a:pt x="2456" y="502023"/>
                </a:lnTo>
                <a:lnTo>
                  <a:pt x="6721" y="515222"/>
                </a:lnTo>
                <a:lnTo>
                  <a:pt x="14478" y="533363"/>
                </a:lnTo>
                <a:lnTo>
                  <a:pt x="22810" y="550803"/>
                </a:lnTo>
                <a:lnTo>
                  <a:pt x="31310" y="567083"/>
                </a:lnTo>
                <a:lnTo>
                  <a:pt x="37008" y="574935"/>
                </a:lnTo>
                <a:lnTo>
                  <a:pt x="45256" y="581600"/>
                </a:lnTo>
                <a:lnTo>
                  <a:pt x="55272" y="587737"/>
                </a:lnTo>
                <a:lnTo>
                  <a:pt x="66073" y="593639"/>
                </a:lnTo>
                <a:lnTo>
                  <a:pt x="74684" y="596898"/>
                </a:lnTo>
                <a:lnTo>
                  <a:pt x="78313" y="597767"/>
                </a:lnTo>
                <a:lnTo>
                  <a:pt x="83590" y="597393"/>
                </a:lnTo>
                <a:lnTo>
                  <a:pt x="89966" y="596192"/>
                </a:lnTo>
                <a:lnTo>
                  <a:pt x="97074" y="594439"/>
                </a:lnTo>
                <a:lnTo>
                  <a:pt x="103718" y="592317"/>
                </a:lnTo>
                <a:lnTo>
                  <a:pt x="110052" y="589951"/>
                </a:lnTo>
                <a:lnTo>
                  <a:pt x="116180" y="587420"/>
                </a:lnTo>
                <a:lnTo>
                  <a:pt x="122170" y="584781"/>
                </a:lnTo>
                <a:lnTo>
                  <a:pt x="133905" y="579308"/>
                </a:lnTo>
                <a:lnTo>
                  <a:pt x="140654" y="576515"/>
                </a:lnTo>
                <a:lnTo>
                  <a:pt x="148011" y="573701"/>
                </a:lnTo>
                <a:lnTo>
                  <a:pt x="155773" y="570872"/>
                </a:lnTo>
                <a:lnTo>
                  <a:pt x="163805" y="567081"/>
                </a:lnTo>
                <a:lnTo>
                  <a:pt x="172018" y="562649"/>
                </a:lnTo>
                <a:lnTo>
                  <a:pt x="180350" y="557789"/>
                </a:lnTo>
                <a:lnTo>
                  <a:pt x="187810" y="551692"/>
                </a:lnTo>
                <a:lnTo>
                  <a:pt x="194689" y="544769"/>
                </a:lnTo>
                <a:lnTo>
                  <a:pt x="201179" y="537297"/>
                </a:lnTo>
                <a:lnTo>
                  <a:pt x="210269" y="527553"/>
                </a:lnTo>
                <a:lnTo>
                  <a:pt x="233068" y="504026"/>
                </a:lnTo>
                <a:lnTo>
                  <a:pt x="242958" y="492990"/>
                </a:lnTo>
                <a:lnTo>
                  <a:pt x="251456" y="482775"/>
                </a:lnTo>
                <a:lnTo>
                  <a:pt x="275059" y="452205"/>
                </a:lnTo>
                <a:lnTo>
                  <a:pt x="283334" y="441298"/>
                </a:lnTo>
                <a:lnTo>
                  <a:pt x="297609" y="421558"/>
                </a:lnTo>
                <a:lnTo>
                  <a:pt x="304083" y="412293"/>
                </a:lnTo>
                <a:lnTo>
                  <a:pt x="310303" y="402307"/>
                </a:lnTo>
                <a:lnTo>
                  <a:pt x="316356" y="391840"/>
                </a:lnTo>
                <a:lnTo>
                  <a:pt x="322295" y="381051"/>
                </a:lnTo>
                <a:lnTo>
                  <a:pt x="327208" y="370049"/>
                </a:lnTo>
                <a:lnTo>
                  <a:pt x="331435" y="358904"/>
                </a:lnTo>
                <a:lnTo>
                  <a:pt x="335206" y="347664"/>
                </a:lnTo>
                <a:lnTo>
                  <a:pt x="347016" y="307236"/>
                </a:lnTo>
                <a:lnTo>
                  <a:pt x="354165" y="281786"/>
                </a:lnTo>
                <a:lnTo>
                  <a:pt x="358932" y="261010"/>
                </a:lnTo>
                <a:lnTo>
                  <a:pt x="362110" y="243349"/>
                </a:lnTo>
                <a:lnTo>
                  <a:pt x="364228" y="227765"/>
                </a:lnTo>
                <a:lnTo>
                  <a:pt x="365641" y="214518"/>
                </a:lnTo>
                <a:lnTo>
                  <a:pt x="366582" y="202829"/>
                </a:lnTo>
                <a:lnTo>
                  <a:pt x="367210" y="192179"/>
                </a:lnTo>
                <a:lnTo>
                  <a:pt x="367907" y="172726"/>
                </a:lnTo>
                <a:lnTo>
                  <a:pt x="367265" y="154555"/>
                </a:lnTo>
                <a:lnTo>
                  <a:pt x="363804" y="136954"/>
                </a:lnTo>
                <a:lnTo>
                  <a:pt x="361631" y="119607"/>
                </a:lnTo>
                <a:lnTo>
                  <a:pt x="359712" y="103324"/>
                </a:lnTo>
                <a:lnTo>
                  <a:pt x="355685" y="89737"/>
                </a:lnTo>
                <a:lnTo>
                  <a:pt x="348062" y="66827"/>
                </a:lnTo>
                <a:lnTo>
                  <a:pt x="342570" y="55419"/>
                </a:lnTo>
                <a:lnTo>
                  <a:pt x="339771" y="51043"/>
                </a:lnTo>
                <a:lnTo>
                  <a:pt x="334096" y="45269"/>
                </a:lnTo>
                <a:lnTo>
                  <a:pt x="326502" y="38562"/>
                </a:lnTo>
                <a:lnTo>
                  <a:pt x="317630" y="31232"/>
                </a:lnTo>
                <a:lnTo>
                  <a:pt x="309810" y="25394"/>
                </a:lnTo>
                <a:lnTo>
                  <a:pt x="302691" y="20549"/>
                </a:lnTo>
                <a:lnTo>
                  <a:pt x="296041" y="16367"/>
                </a:lnTo>
                <a:lnTo>
                  <a:pt x="288750" y="12626"/>
                </a:lnTo>
                <a:lnTo>
                  <a:pt x="281031" y="9180"/>
                </a:lnTo>
                <a:lnTo>
                  <a:pt x="273028" y="5930"/>
                </a:lnTo>
                <a:lnTo>
                  <a:pt x="265788" y="3763"/>
                </a:lnTo>
                <a:lnTo>
                  <a:pt x="259056" y="2319"/>
                </a:lnTo>
                <a:lnTo>
                  <a:pt x="252663" y="1356"/>
                </a:lnTo>
                <a:lnTo>
                  <a:pt x="246496" y="714"/>
                </a:lnTo>
                <a:lnTo>
                  <a:pt x="240480" y="286"/>
                </a:lnTo>
                <a:lnTo>
                  <a:pt x="234564" y="0"/>
                </a:lnTo>
                <a:lnTo>
                  <a:pt x="228716" y="762"/>
                </a:lnTo>
                <a:lnTo>
                  <a:pt x="222911" y="2223"/>
                </a:lnTo>
                <a:lnTo>
                  <a:pt x="217137" y="4150"/>
                </a:lnTo>
                <a:lnTo>
                  <a:pt x="205640" y="6290"/>
                </a:lnTo>
                <a:lnTo>
                  <a:pt x="199908" y="6861"/>
                </a:lnTo>
                <a:lnTo>
                  <a:pt x="190999" y="10035"/>
                </a:lnTo>
                <a:lnTo>
                  <a:pt x="162725" y="251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99"/>
          <p:cNvSpPr/>
          <p:nvPr/>
        </p:nvSpPr>
        <p:spPr>
          <a:xfrm>
            <a:off x="5690469" y="1071996"/>
            <a:ext cx="419614" cy="582013"/>
          </a:xfrm>
          <a:custGeom>
            <a:avLst/>
            <a:gdLst/>
            <a:ahLst/>
            <a:cxnLst/>
            <a:rect l="0" t="0" r="0" b="0"/>
            <a:pathLst>
              <a:path w="419614" h="582013">
                <a:moveTo>
                  <a:pt x="193123" y="42429"/>
                </a:moveTo>
                <a:lnTo>
                  <a:pt x="179471" y="46979"/>
                </a:lnTo>
                <a:lnTo>
                  <a:pt x="170228" y="51754"/>
                </a:lnTo>
                <a:lnTo>
                  <a:pt x="157129" y="59797"/>
                </a:lnTo>
                <a:lnTo>
                  <a:pt x="144741" y="67293"/>
                </a:lnTo>
                <a:lnTo>
                  <a:pt x="136103" y="73292"/>
                </a:lnTo>
                <a:lnTo>
                  <a:pt x="126535" y="80149"/>
                </a:lnTo>
                <a:lnTo>
                  <a:pt x="118251" y="86626"/>
                </a:lnTo>
                <a:lnTo>
                  <a:pt x="110824" y="92848"/>
                </a:lnTo>
                <a:lnTo>
                  <a:pt x="103967" y="98902"/>
                </a:lnTo>
                <a:lnTo>
                  <a:pt x="86188" y="115788"/>
                </a:lnTo>
                <a:lnTo>
                  <a:pt x="52832" y="148571"/>
                </a:lnTo>
                <a:lnTo>
                  <a:pt x="42506" y="161358"/>
                </a:lnTo>
                <a:lnTo>
                  <a:pt x="34742" y="174344"/>
                </a:lnTo>
                <a:lnTo>
                  <a:pt x="19457" y="208503"/>
                </a:lnTo>
                <a:lnTo>
                  <a:pt x="14481" y="218868"/>
                </a:lnTo>
                <a:lnTo>
                  <a:pt x="11163" y="228634"/>
                </a:lnTo>
                <a:lnTo>
                  <a:pt x="8951" y="238003"/>
                </a:lnTo>
                <a:lnTo>
                  <a:pt x="6494" y="255081"/>
                </a:lnTo>
                <a:lnTo>
                  <a:pt x="5402" y="269021"/>
                </a:lnTo>
                <a:lnTo>
                  <a:pt x="4916" y="294266"/>
                </a:lnTo>
                <a:lnTo>
                  <a:pt x="4605" y="346598"/>
                </a:lnTo>
                <a:lnTo>
                  <a:pt x="3627" y="356650"/>
                </a:lnTo>
                <a:lnTo>
                  <a:pt x="2022" y="366210"/>
                </a:lnTo>
                <a:lnTo>
                  <a:pt x="0" y="375440"/>
                </a:lnTo>
                <a:lnTo>
                  <a:pt x="293" y="390776"/>
                </a:lnTo>
                <a:lnTo>
                  <a:pt x="2646" y="407752"/>
                </a:lnTo>
                <a:lnTo>
                  <a:pt x="3273" y="420280"/>
                </a:lnTo>
                <a:lnTo>
                  <a:pt x="3970" y="447535"/>
                </a:lnTo>
                <a:lnTo>
                  <a:pt x="4281" y="472348"/>
                </a:lnTo>
                <a:lnTo>
                  <a:pt x="5315" y="482394"/>
                </a:lnTo>
                <a:lnTo>
                  <a:pt x="9006" y="498636"/>
                </a:lnTo>
                <a:lnTo>
                  <a:pt x="13820" y="512205"/>
                </a:lnTo>
                <a:lnTo>
                  <a:pt x="19135" y="524586"/>
                </a:lnTo>
                <a:lnTo>
                  <a:pt x="27483" y="542266"/>
                </a:lnTo>
                <a:lnTo>
                  <a:pt x="33145" y="553821"/>
                </a:lnTo>
                <a:lnTo>
                  <a:pt x="35988" y="557664"/>
                </a:lnTo>
                <a:lnTo>
                  <a:pt x="38837" y="560227"/>
                </a:lnTo>
                <a:lnTo>
                  <a:pt x="49936" y="566373"/>
                </a:lnTo>
                <a:lnTo>
                  <a:pt x="70754" y="576983"/>
                </a:lnTo>
                <a:lnTo>
                  <a:pt x="77254" y="578821"/>
                </a:lnTo>
                <a:lnTo>
                  <a:pt x="84444" y="580046"/>
                </a:lnTo>
                <a:lnTo>
                  <a:pt x="92095" y="580862"/>
                </a:lnTo>
                <a:lnTo>
                  <a:pt x="99101" y="581407"/>
                </a:lnTo>
                <a:lnTo>
                  <a:pt x="111966" y="582012"/>
                </a:lnTo>
                <a:lnTo>
                  <a:pt x="119016" y="581221"/>
                </a:lnTo>
                <a:lnTo>
                  <a:pt x="126573" y="579741"/>
                </a:lnTo>
                <a:lnTo>
                  <a:pt x="134469" y="577802"/>
                </a:lnTo>
                <a:lnTo>
                  <a:pt x="141638" y="575556"/>
                </a:lnTo>
                <a:lnTo>
                  <a:pt x="154683" y="570522"/>
                </a:lnTo>
                <a:lnTo>
                  <a:pt x="163686" y="565941"/>
                </a:lnTo>
                <a:lnTo>
                  <a:pt x="174451" y="560029"/>
                </a:lnTo>
                <a:lnTo>
                  <a:pt x="186390" y="553231"/>
                </a:lnTo>
                <a:lnTo>
                  <a:pt x="201017" y="543936"/>
                </a:lnTo>
                <a:lnTo>
                  <a:pt x="273491" y="494821"/>
                </a:lnTo>
                <a:lnTo>
                  <a:pt x="282896" y="485946"/>
                </a:lnTo>
                <a:lnTo>
                  <a:pt x="291072" y="476219"/>
                </a:lnTo>
                <a:lnTo>
                  <a:pt x="298428" y="465925"/>
                </a:lnTo>
                <a:lnTo>
                  <a:pt x="306189" y="456204"/>
                </a:lnTo>
                <a:lnTo>
                  <a:pt x="314220" y="446867"/>
                </a:lnTo>
                <a:lnTo>
                  <a:pt x="322431" y="437784"/>
                </a:lnTo>
                <a:lnTo>
                  <a:pt x="330764" y="427919"/>
                </a:lnTo>
                <a:lnTo>
                  <a:pt x="347641" y="406798"/>
                </a:lnTo>
                <a:lnTo>
                  <a:pt x="354238" y="395831"/>
                </a:lnTo>
                <a:lnTo>
                  <a:pt x="359588" y="384710"/>
                </a:lnTo>
                <a:lnTo>
                  <a:pt x="364107" y="373486"/>
                </a:lnTo>
                <a:lnTo>
                  <a:pt x="393222" y="307631"/>
                </a:lnTo>
                <a:lnTo>
                  <a:pt x="400817" y="286857"/>
                </a:lnTo>
                <a:lnTo>
                  <a:pt x="405881" y="269199"/>
                </a:lnTo>
                <a:lnTo>
                  <a:pt x="409256" y="253616"/>
                </a:lnTo>
                <a:lnTo>
                  <a:pt x="412460" y="236560"/>
                </a:lnTo>
                <a:lnTo>
                  <a:pt x="418559" y="199829"/>
                </a:lnTo>
                <a:lnTo>
                  <a:pt x="419613" y="181652"/>
                </a:lnTo>
                <a:lnTo>
                  <a:pt x="419364" y="163819"/>
                </a:lnTo>
                <a:lnTo>
                  <a:pt x="418245" y="146216"/>
                </a:lnTo>
                <a:lnTo>
                  <a:pt x="416547" y="131623"/>
                </a:lnTo>
                <a:lnTo>
                  <a:pt x="414463" y="119036"/>
                </a:lnTo>
                <a:lnTo>
                  <a:pt x="412120" y="107788"/>
                </a:lnTo>
                <a:lnTo>
                  <a:pt x="407701" y="96479"/>
                </a:lnTo>
                <a:lnTo>
                  <a:pt x="401898" y="85130"/>
                </a:lnTo>
                <a:lnTo>
                  <a:pt x="389734" y="64264"/>
                </a:lnTo>
                <a:lnTo>
                  <a:pt x="381153" y="48641"/>
                </a:lnTo>
                <a:lnTo>
                  <a:pt x="375627" y="42760"/>
                </a:lnTo>
                <a:lnTo>
                  <a:pt x="369085" y="37887"/>
                </a:lnTo>
                <a:lnTo>
                  <a:pt x="361866" y="33686"/>
                </a:lnTo>
                <a:lnTo>
                  <a:pt x="348765" y="23938"/>
                </a:lnTo>
                <a:lnTo>
                  <a:pt x="342604" y="18672"/>
                </a:lnTo>
                <a:lnTo>
                  <a:pt x="335640" y="15160"/>
                </a:lnTo>
                <a:lnTo>
                  <a:pt x="328139" y="12820"/>
                </a:lnTo>
                <a:lnTo>
                  <a:pt x="320281" y="11259"/>
                </a:lnTo>
                <a:lnTo>
                  <a:pt x="312185" y="9267"/>
                </a:lnTo>
                <a:lnTo>
                  <a:pt x="303930" y="6986"/>
                </a:lnTo>
                <a:lnTo>
                  <a:pt x="295570" y="4512"/>
                </a:lnTo>
                <a:lnTo>
                  <a:pt x="287138" y="2864"/>
                </a:lnTo>
                <a:lnTo>
                  <a:pt x="278660" y="1764"/>
                </a:lnTo>
                <a:lnTo>
                  <a:pt x="270150" y="1032"/>
                </a:lnTo>
                <a:lnTo>
                  <a:pt x="261619" y="543"/>
                </a:lnTo>
                <a:lnTo>
                  <a:pt x="244521" y="0"/>
                </a:lnTo>
                <a:lnTo>
                  <a:pt x="235961" y="808"/>
                </a:lnTo>
                <a:lnTo>
                  <a:pt x="227397" y="2299"/>
                </a:lnTo>
                <a:lnTo>
                  <a:pt x="218829" y="4246"/>
                </a:lnTo>
                <a:lnTo>
                  <a:pt x="210261" y="6496"/>
                </a:lnTo>
                <a:lnTo>
                  <a:pt x="201691" y="8948"/>
                </a:lnTo>
                <a:lnTo>
                  <a:pt x="193120" y="11536"/>
                </a:lnTo>
                <a:lnTo>
                  <a:pt x="182643" y="14213"/>
                </a:lnTo>
                <a:lnTo>
                  <a:pt x="158303" y="19729"/>
                </a:lnTo>
                <a:lnTo>
                  <a:pt x="148955" y="22533"/>
                </a:lnTo>
                <a:lnTo>
                  <a:pt x="141770" y="25355"/>
                </a:lnTo>
                <a:lnTo>
                  <a:pt x="107398" y="338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00"/>
          <p:cNvSpPr/>
          <p:nvPr/>
        </p:nvSpPr>
        <p:spPr>
          <a:xfrm>
            <a:off x="4451984" y="1705927"/>
            <a:ext cx="175415" cy="240031"/>
          </a:xfrm>
          <a:custGeom>
            <a:avLst/>
            <a:gdLst/>
            <a:ahLst/>
            <a:cxnLst/>
            <a:rect l="0" t="0" r="0" b="0"/>
            <a:pathLst>
              <a:path w="175415" h="240031">
                <a:moveTo>
                  <a:pt x="128588" y="0"/>
                </a:moveTo>
                <a:lnTo>
                  <a:pt x="137690" y="9102"/>
                </a:lnTo>
                <a:lnTo>
                  <a:pt x="142276" y="12735"/>
                </a:lnTo>
                <a:lnTo>
                  <a:pt x="147238" y="16110"/>
                </a:lnTo>
                <a:lnTo>
                  <a:pt x="152452" y="19313"/>
                </a:lnTo>
                <a:lnTo>
                  <a:pt x="155927" y="23353"/>
                </a:lnTo>
                <a:lnTo>
                  <a:pt x="158244" y="27951"/>
                </a:lnTo>
                <a:lnTo>
                  <a:pt x="159789" y="32921"/>
                </a:lnTo>
                <a:lnTo>
                  <a:pt x="161771" y="37188"/>
                </a:lnTo>
                <a:lnTo>
                  <a:pt x="169112" y="48695"/>
                </a:lnTo>
                <a:lnTo>
                  <a:pt x="171796" y="53419"/>
                </a:lnTo>
                <a:lnTo>
                  <a:pt x="174539" y="58472"/>
                </a:lnTo>
                <a:lnTo>
                  <a:pt x="175414" y="66604"/>
                </a:lnTo>
                <a:lnTo>
                  <a:pt x="175045" y="76788"/>
                </a:lnTo>
                <a:lnTo>
                  <a:pt x="173847" y="88339"/>
                </a:lnTo>
                <a:lnTo>
                  <a:pt x="172096" y="97946"/>
                </a:lnTo>
                <a:lnTo>
                  <a:pt x="169976" y="106255"/>
                </a:lnTo>
                <a:lnTo>
                  <a:pt x="167610" y="113699"/>
                </a:lnTo>
                <a:lnTo>
                  <a:pt x="165080" y="120567"/>
                </a:lnTo>
                <a:lnTo>
                  <a:pt x="162441" y="127050"/>
                </a:lnTo>
                <a:lnTo>
                  <a:pt x="159729" y="133278"/>
                </a:lnTo>
                <a:lnTo>
                  <a:pt x="154111" y="141239"/>
                </a:lnTo>
                <a:lnTo>
                  <a:pt x="146556" y="150357"/>
                </a:lnTo>
                <a:lnTo>
                  <a:pt x="137709" y="160246"/>
                </a:lnTo>
                <a:lnTo>
                  <a:pt x="127049" y="169695"/>
                </a:lnTo>
                <a:lnTo>
                  <a:pt x="115179" y="178853"/>
                </a:lnTo>
                <a:lnTo>
                  <a:pt x="102504" y="187815"/>
                </a:lnTo>
                <a:lnTo>
                  <a:pt x="91196" y="194743"/>
                </a:lnTo>
                <a:lnTo>
                  <a:pt x="80800" y="200314"/>
                </a:lnTo>
                <a:lnTo>
                  <a:pt x="48135" y="216098"/>
                </a:lnTo>
                <a:lnTo>
                  <a:pt x="40662" y="220265"/>
                </a:lnTo>
                <a:lnTo>
                  <a:pt x="32824" y="224949"/>
                </a:lnTo>
                <a:lnTo>
                  <a:pt x="24740" y="229976"/>
                </a:lnTo>
                <a:lnTo>
                  <a:pt x="18398" y="233327"/>
                </a:lnTo>
                <a:lnTo>
                  <a:pt x="13218" y="23556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01"/>
          <p:cNvSpPr/>
          <p:nvPr/>
        </p:nvSpPr>
        <p:spPr>
          <a:xfrm>
            <a:off x="3088957" y="1774507"/>
            <a:ext cx="162463" cy="222886"/>
          </a:xfrm>
          <a:custGeom>
            <a:avLst/>
            <a:gdLst/>
            <a:ahLst/>
            <a:cxnLst/>
            <a:rect l="0" t="0" r="0" b="0"/>
            <a:pathLst>
              <a:path w="162463" h="222886">
                <a:moveTo>
                  <a:pt x="137160" y="0"/>
                </a:moveTo>
                <a:lnTo>
                  <a:pt x="146262" y="4551"/>
                </a:lnTo>
                <a:lnTo>
                  <a:pt x="148943" y="6844"/>
                </a:lnTo>
                <a:lnTo>
                  <a:pt x="150730" y="9325"/>
                </a:lnTo>
                <a:lnTo>
                  <a:pt x="153669" y="14622"/>
                </a:lnTo>
                <a:lnTo>
                  <a:pt x="158150" y="20151"/>
                </a:lnTo>
                <a:lnTo>
                  <a:pt x="159726" y="22959"/>
                </a:lnTo>
                <a:lnTo>
                  <a:pt x="161476" y="28619"/>
                </a:lnTo>
                <a:lnTo>
                  <a:pt x="161943" y="32414"/>
                </a:lnTo>
                <a:lnTo>
                  <a:pt x="162255" y="36850"/>
                </a:lnTo>
                <a:lnTo>
                  <a:pt x="162462" y="41711"/>
                </a:lnTo>
                <a:lnTo>
                  <a:pt x="161648" y="46858"/>
                </a:lnTo>
                <a:lnTo>
                  <a:pt x="160153" y="52193"/>
                </a:lnTo>
                <a:lnTo>
                  <a:pt x="158204" y="57656"/>
                </a:lnTo>
                <a:lnTo>
                  <a:pt x="153094" y="66060"/>
                </a:lnTo>
                <a:lnTo>
                  <a:pt x="145878" y="76425"/>
                </a:lnTo>
                <a:lnTo>
                  <a:pt x="137257" y="88097"/>
                </a:lnTo>
                <a:lnTo>
                  <a:pt x="123889" y="102547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02"/>
          <p:cNvSpPr/>
          <p:nvPr/>
        </p:nvSpPr>
        <p:spPr>
          <a:xfrm>
            <a:off x="5895028" y="2648902"/>
            <a:ext cx="279480" cy="394322"/>
          </a:xfrm>
          <a:custGeom>
            <a:avLst/>
            <a:gdLst/>
            <a:ahLst/>
            <a:cxnLst/>
            <a:rect l="0" t="0" r="0" b="0"/>
            <a:pathLst>
              <a:path w="279480" h="394322">
                <a:moveTo>
                  <a:pt x="220022" y="8573"/>
                </a:moveTo>
                <a:lnTo>
                  <a:pt x="201818" y="8573"/>
                </a:lnTo>
                <a:lnTo>
                  <a:pt x="195504" y="9525"/>
                </a:lnTo>
                <a:lnTo>
                  <a:pt x="190341" y="11112"/>
                </a:lnTo>
                <a:lnTo>
                  <a:pt x="185948" y="13124"/>
                </a:lnTo>
                <a:lnTo>
                  <a:pt x="157009" y="25055"/>
                </a:lnTo>
                <a:lnTo>
                  <a:pt x="136771" y="32726"/>
                </a:lnTo>
                <a:lnTo>
                  <a:pt x="127374" y="36105"/>
                </a:lnTo>
                <a:lnTo>
                  <a:pt x="116346" y="41215"/>
                </a:lnTo>
                <a:lnTo>
                  <a:pt x="104232" y="47479"/>
                </a:lnTo>
                <a:lnTo>
                  <a:pt x="79025" y="61107"/>
                </a:lnTo>
                <a:lnTo>
                  <a:pt x="55121" y="73513"/>
                </a:lnTo>
                <a:lnTo>
                  <a:pt x="44365" y="81394"/>
                </a:lnTo>
                <a:lnTo>
                  <a:pt x="34338" y="90458"/>
                </a:lnTo>
                <a:lnTo>
                  <a:pt x="24795" y="100310"/>
                </a:lnTo>
                <a:lnTo>
                  <a:pt x="17480" y="108783"/>
                </a:lnTo>
                <a:lnTo>
                  <a:pt x="11652" y="116337"/>
                </a:lnTo>
                <a:lnTo>
                  <a:pt x="6813" y="123278"/>
                </a:lnTo>
                <a:lnTo>
                  <a:pt x="1438" y="133530"/>
                </a:lnTo>
                <a:lnTo>
                  <a:pt x="4" y="137598"/>
                </a:lnTo>
                <a:lnTo>
                  <a:pt x="0" y="140309"/>
                </a:lnTo>
                <a:lnTo>
                  <a:pt x="951" y="142117"/>
                </a:lnTo>
                <a:lnTo>
                  <a:pt x="9320" y="149569"/>
                </a:lnTo>
                <a:lnTo>
                  <a:pt x="11926" y="151148"/>
                </a:lnTo>
                <a:lnTo>
                  <a:pt x="21098" y="154322"/>
                </a:lnTo>
                <a:lnTo>
                  <a:pt x="25493" y="156221"/>
                </a:lnTo>
                <a:lnTo>
                  <a:pt x="30329" y="158440"/>
                </a:lnTo>
                <a:lnTo>
                  <a:pt x="35457" y="159919"/>
                </a:lnTo>
                <a:lnTo>
                  <a:pt x="40781" y="160905"/>
                </a:lnTo>
                <a:lnTo>
                  <a:pt x="46236" y="161563"/>
                </a:lnTo>
                <a:lnTo>
                  <a:pt x="51777" y="162001"/>
                </a:lnTo>
                <a:lnTo>
                  <a:pt x="57376" y="162293"/>
                </a:lnTo>
                <a:lnTo>
                  <a:pt x="63014" y="162488"/>
                </a:lnTo>
                <a:lnTo>
                  <a:pt x="72487" y="163570"/>
                </a:lnTo>
                <a:lnTo>
                  <a:pt x="98253" y="167313"/>
                </a:lnTo>
                <a:lnTo>
                  <a:pt x="109315" y="169644"/>
                </a:lnTo>
                <a:lnTo>
                  <a:pt x="118595" y="172151"/>
                </a:lnTo>
                <a:lnTo>
                  <a:pt x="126686" y="174775"/>
                </a:lnTo>
                <a:lnTo>
                  <a:pt x="174480" y="192120"/>
                </a:lnTo>
                <a:lnTo>
                  <a:pt x="188709" y="197613"/>
                </a:lnTo>
                <a:lnTo>
                  <a:pt x="200099" y="202227"/>
                </a:lnTo>
                <a:lnTo>
                  <a:pt x="209597" y="206255"/>
                </a:lnTo>
                <a:lnTo>
                  <a:pt x="217834" y="210846"/>
                </a:lnTo>
                <a:lnTo>
                  <a:pt x="225231" y="215812"/>
                </a:lnTo>
                <a:lnTo>
                  <a:pt x="232067" y="221027"/>
                </a:lnTo>
                <a:lnTo>
                  <a:pt x="238530" y="225456"/>
                </a:lnTo>
                <a:lnTo>
                  <a:pt x="244743" y="229362"/>
                </a:lnTo>
                <a:lnTo>
                  <a:pt x="250790" y="232918"/>
                </a:lnTo>
                <a:lnTo>
                  <a:pt x="255774" y="237194"/>
                </a:lnTo>
                <a:lnTo>
                  <a:pt x="263851" y="247024"/>
                </a:lnTo>
                <a:lnTo>
                  <a:pt x="270617" y="257744"/>
                </a:lnTo>
                <a:lnTo>
                  <a:pt x="273754" y="263269"/>
                </a:lnTo>
                <a:lnTo>
                  <a:pt x="277240" y="274488"/>
                </a:lnTo>
                <a:lnTo>
                  <a:pt x="278790" y="284872"/>
                </a:lnTo>
                <a:lnTo>
                  <a:pt x="279479" y="292663"/>
                </a:lnTo>
                <a:lnTo>
                  <a:pt x="277244" y="301840"/>
                </a:lnTo>
                <a:lnTo>
                  <a:pt x="273076" y="312268"/>
                </a:lnTo>
                <a:lnTo>
                  <a:pt x="268049" y="323253"/>
                </a:lnTo>
                <a:lnTo>
                  <a:pt x="259863" y="340148"/>
                </a:lnTo>
                <a:lnTo>
                  <a:pt x="256108" y="344875"/>
                </a:lnTo>
                <a:lnTo>
                  <a:pt x="251699" y="348979"/>
                </a:lnTo>
                <a:lnTo>
                  <a:pt x="246855" y="352668"/>
                </a:lnTo>
                <a:lnTo>
                  <a:pt x="241721" y="357032"/>
                </a:lnTo>
                <a:lnTo>
                  <a:pt x="236393" y="361846"/>
                </a:lnTo>
                <a:lnTo>
                  <a:pt x="222332" y="375184"/>
                </a:lnTo>
                <a:lnTo>
                  <a:pt x="218705" y="378710"/>
                </a:lnTo>
                <a:lnTo>
                  <a:pt x="213428" y="382013"/>
                </a:lnTo>
                <a:lnTo>
                  <a:pt x="207054" y="385168"/>
                </a:lnTo>
                <a:lnTo>
                  <a:pt x="199946" y="388224"/>
                </a:lnTo>
                <a:lnTo>
                  <a:pt x="193303" y="390261"/>
                </a:lnTo>
                <a:lnTo>
                  <a:pt x="186969" y="391619"/>
                </a:lnTo>
                <a:lnTo>
                  <a:pt x="180841" y="392524"/>
                </a:lnTo>
                <a:lnTo>
                  <a:pt x="174851" y="393128"/>
                </a:lnTo>
                <a:lnTo>
                  <a:pt x="168953" y="393530"/>
                </a:lnTo>
                <a:lnTo>
                  <a:pt x="163116" y="393798"/>
                </a:lnTo>
                <a:lnTo>
                  <a:pt x="151550" y="394097"/>
                </a:lnTo>
                <a:lnTo>
                  <a:pt x="118824" y="394321"/>
                </a:lnTo>
                <a:lnTo>
                  <a:pt x="114456" y="393373"/>
                </a:lnTo>
                <a:lnTo>
                  <a:pt x="107064" y="389780"/>
                </a:lnTo>
                <a:lnTo>
                  <a:pt x="102806" y="386536"/>
                </a:lnTo>
                <a:lnTo>
                  <a:pt x="98063" y="382468"/>
                </a:lnTo>
                <a:lnTo>
                  <a:pt x="88665" y="373821"/>
                </a:lnTo>
                <a:lnTo>
                  <a:pt x="81313" y="366803"/>
                </a:lnTo>
                <a:lnTo>
                  <a:pt x="74871" y="357968"/>
                </a:lnTo>
                <a:lnTo>
                  <a:pt x="71819" y="352946"/>
                </a:lnTo>
                <a:lnTo>
                  <a:pt x="68429" y="342285"/>
                </a:lnTo>
                <a:lnTo>
                  <a:pt x="66922" y="331197"/>
                </a:lnTo>
                <a:lnTo>
                  <a:pt x="66252" y="319918"/>
                </a:lnTo>
                <a:lnTo>
                  <a:pt x="65955" y="308556"/>
                </a:lnTo>
                <a:lnTo>
                  <a:pt x="65875" y="302859"/>
                </a:lnTo>
                <a:lnTo>
                  <a:pt x="66775" y="296204"/>
                </a:lnTo>
                <a:lnTo>
                  <a:pt x="68327" y="288909"/>
                </a:lnTo>
                <a:lnTo>
                  <a:pt x="70315" y="281189"/>
                </a:lnTo>
                <a:lnTo>
                  <a:pt x="74497" y="270326"/>
                </a:lnTo>
                <a:lnTo>
                  <a:pt x="80143" y="257370"/>
                </a:lnTo>
                <a:lnTo>
                  <a:pt x="86764" y="243018"/>
                </a:lnTo>
                <a:lnTo>
                  <a:pt x="93083" y="230592"/>
                </a:lnTo>
                <a:lnTo>
                  <a:pt x="99201" y="219450"/>
                </a:lnTo>
                <a:lnTo>
                  <a:pt x="105184" y="209165"/>
                </a:lnTo>
                <a:lnTo>
                  <a:pt x="119651" y="188021"/>
                </a:lnTo>
                <a:lnTo>
                  <a:pt x="206392" y="66035"/>
                </a:lnTo>
                <a:lnTo>
                  <a:pt x="213793" y="53548"/>
                </a:lnTo>
                <a:lnTo>
                  <a:pt x="218727" y="43319"/>
                </a:lnTo>
                <a:lnTo>
                  <a:pt x="222016" y="34594"/>
                </a:lnTo>
                <a:lnTo>
                  <a:pt x="225670" y="22360"/>
                </a:lnTo>
                <a:lnTo>
                  <a:pt x="226645" y="17764"/>
                </a:lnTo>
                <a:lnTo>
                  <a:pt x="226342" y="13748"/>
                </a:lnTo>
                <a:lnTo>
                  <a:pt x="225188" y="10118"/>
                </a:lnTo>
                <a:lnTo>
                  <a:pt x="223466" y="6745"/>
                </a:lnTo>
                <a:lnTo>
                  <a:pt x="221365" y="4497"/>
                </a:lnTo>
                <a:lnTo>
                  <a:pt x="219012" y="2998"/>
                </a:lnTo>
                <a:lnTo>
                  <a:pt x="21144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03"/>
          <p:cNvSpPr/>
          <p:nvPr/>
        </p:nvSpPr>
        <p:spPr>
          <a:xfrm>
            <a:off x="6315851" y="2614729"/>
            <a:ext cx="416419" cy="359523"/>
          </a:xfrm>
          <a:custGeom>
            <a:avLst/>
            <a:gdLst/>
            <a:ahLst/>
            <a:cxnLst/>
            <a:rect l="0" t="0" r="0" b="0"/>
            <a:pathLst>
              <a:path w="416419" h="359523">
                <a:moveTo>
                  <a:pt x="4939" y="68463"/>
                </a:moveTo>
                <a:lnTo>
                  <a:pt x="388" y="59362"/>
                </a:lnTo>
                <a:lnTo>
                  <a:pt x="0" y="55728"/>
                </a:lnTo>
                <a:lnTo>
                  <a:pt x="694" y="52353"/>
                </a:lnTo>
                <a:lnTo>
                  <a:pt x="4005" y="46063"/>
                </a:lnTo>
                <a:lnTo>
                  <a:pt x="10271" y="37167"/>
                </a:lnTo>
                <a:lnTo>
                  <a:pt x="12071" y="31376"/>
                </a:lnTo>
                <a:lnTo>
                  <a:pt x="14456" y="29451"/>
                </a:lnTo>
                <a:lnTo>
                  <a:pt x="17951" y="28168"/>
                </a:lnTo>
                <a:lnTo>
                  <a:pt x="26914" y="25789"/>
                </a:lnTo>
                <a:lnTo>
                  <a:pt x="37248" y="21557"/>
                </a:lnTo>
                <a:lnTo>
                  <a:pt x="48191" y="16501"/>
                </a:lnTo>
                <a:lnTo>
                  <a:pt x="53776" y="13819"/>
                </a:lnTo>
                <a:lnTo>
                  <a:pt x="60357" y="12031"/>
                </a:lnTo>
                <a:lnTo>
                  <a:pt x="67601" y="10839"/>
                </a:lnTo>
                <a:lnTo>
                  <a:pt x="75289" y="10045"/>
                </a:lnTo>
                <a:lnTo>
                  <a:pt x="83271" y="8563"/>
                </a:lnTo>
                <a:lnTo>
                  <a:pt x="91450" y="6622"/>
                </a:lnTo>
                <a:lnTo>
                  <a:pt x="99761" y="4376"/>
                </a:lnTo>
                <a:lnTo>
                  <a:pt x="107206" y="2878"/>
                </a:lnTo>
                <a:lnTo>
                  <a:pt x="114074" y="1880"/>
                </a:lnTo>
                <a:lnTo>
                  <a:pt x="126786" y="770"/>
                </a:lnTo>
                <a:lnTo>
                  <a:pt x="138786" y="278"/>
                </a:lnTo>
                <a:lnTo>
                  <a:pt x="160802" y="0"/>
                </a:lnTo>
                <a:lnTo>
                  <a:pt x="166950" y="914"/>
                </a:lnTo>
                <a:lnTo>
                  <a:pt x="176322" y="4469"/>
                </a:lnTo>
                <a:lnTo>
                  <a:pt x="183011" y="6750"/>
                </a:lnTo>
                <a:lnTo>
                  <a:pt x="191281" y="9224"/>
                </a:lnTo>
                <a:lnTo>
                  <a:pt x="200604" y="11825"/>
                </a:lnTo>
                <a:lnTo>
                  <a:pt x="213504" y="17256"/>
                </a:lnTo>
                <a:lnTo>
                  <a:pt x="226121" y="25668"/>
                </a:lnTo>
                <a:lnTo>
                  <a:pt x="229545" y="28503"/>
                </a:lnTo>
                <a:lnTo>
                  <a:pt x="235892" y="36733"/>
                </a:lnTo>
                <a:lnTo>
                  <a:pt x="240934" y="45788"/>
                </a:lnTo>
                <a:lnTo>
                  <a:pt x="243175" y="52988"/>
                </a:lnTo>
                <a:lnTo>
                  <a:pt x="242821" y="58146"/>
                </a:lnTo>
                <a:lnTo>
                  <a:pt x="241632" y="64443"/>
                </a:lnTo>
                <a:lnTo>
                  <a:pt x="239886" y="71498"/>
                </a:lnTo>
                <a:lnTo>
                  <a:pt x="237770" y="78106"/>
                </a:lnTo>
                <a:lnTo>
                  <a:pt x="235408" y="84417"/>
                </a:lnTo>
                <a:lnTo>
                  <a:pt x="232880" y="90529"/>
                </a:lnTo>
                <a:lnTo>
                  <a:pt x="229289" y="96509"/>
                </a:lnTo>
                <a:lnTo>
                  <a:pt x="224991" y="102400"/>
                </a:lnTo>
                <a:lnTo>
                  <a:pt x="220220" y="108233"/>
                </a:lnTo>
                <a:lnTo>
                  <a:pt x="215134" y="114026"/>
                </a:lnTo>
                <a:lnTo>
                  <a:pt x="209839" y="119793"/>
                </a:lnTo>
                <a:lnTo>
                  <a:pt x="198876" y="131282"/>
                </a:lnTo>
                <a:lnTo>
                  <a:pt x="147870" y="182651"/>
                </a:lnTo>
                <a:lnTo>
                  <a:pt x="134516" y="196976"/>
                </a:lnTo>
                <a:lnTo>
                  <a:pt x="122757" y="210336"/>
                </a:lnTo>
                <a:lnTo>
                  <a:pt x="103974" y="232483"/>
                </a:lnTo>
                <a:lnTo>
                  <a:pt x="92452" y="245501"/>
                </a:lnTo>
                <a:lnTo>
                  <a:pt x="87094" y="252211"/>
                </a:lnTo>
                <a:lnTo>
                  <a:pt x="81616" y="259542"/>
                </a:lnTo>
                <a:lnTo>
                  <a:pt x="76059" y="267286"/>
                </a:lnTo>
                <a:lnTo>
                  <a:pt x="72355" y="275307"/>
                </a:lnTo>
                <a:lnTo>
                  <a:pt x="69885" y="283511"/>
                </a:lnTo>
                <a:lnTo>
                  <a:pt x="65922" y="303558"/>
                </a:lnTo>
                <a:lnTo>
                  <a:pt x="65235" y="311582"/>
                </a:lnTo>
                <a:lnTo>
                  <a:pt x="66092" y="314362"/>
                </a:lnTo>
                <a:lnTo>
                  <a:pt x="76903" y="333067"/>
                </a:lnTo>
                <a:lnTo>
                  <a:pt x="82325" y="341005"/>
                </a:lnTo>
                <a:lnTo>
                  <a:pt x="85105" y="344455"/>
                </a:lnTo>
                <a:lnTo>
                  <a:pt x="88863" y="346755"/>
                </a:lnTo>
                <a:lnTo>
                  <a:pt x="98118" y="349311"/>
                </a:lnTo>
                <a:lnTo>
                  <a:pt x="111122" y="352987"/>
                </a:lnTo>
                <a:lnTo>
                  <a:pt x="118590" y="355301"/>
                </a:lnTo>
                <a:lnTo>
                  <a:pt x="129284" y="356843"/>
                </a:lnTo>
                <a:lnTo>
                  <a:pt x="142128" y="357872"/>
                </a:lnTo>
                <a:lnTo>
                  <a:pt x="167829" y="359014"/>
                </a:lnTo>
                <a:lnTo>
                  <a:pt x="185602" y="359522"/>
                </a:lnTo>
                <a:lnTo>
                  <a:pt x="197770" y="357752"/>
                </a:lnTo>
                <a:lnTo>
                  <a:pt x="212551" y="354668"/>
                </a:lnTo>
                <a:lnTo>
                  <a:pt x="229072" y="350706"/>
                </a:lnTo>
                <a:lnTo>
                  <a:pt x="242943" y="348065"/>
                </a:lnTo>
                <a:lnTo>
                  <a:pt x="255048" y="346304"/>
                </a:lnTo>
                <a:lnTo>
                  <a:pt x="265976" y="345131"/>
                </a:lnTo>
                <a:lnTo>
                  <a:pt x="281833" y="342443"/>
                </a:lnTo>
                <a:lnTo>
                  <a:pt x="322313" y="334377"/>
                </a:lnTo>
                <a:lnTo>
                  <a:pt x="340346" y="332417"/>
                </a:lnTo>
                <a:lnTo>
                  <a:pt x="356178" y="332062"/>
                </a:lnTo>
                <a:lnTo>
                  <a:pt x="382026" y="333256"/>
                </a:lnTo>
                <a:lnTo>
                  <a:pt x="416418" y="3342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04"/>
          <p:cNvSpPr/>
          <p:nvPr/>
        </p:nvSpPr>
        <p:spPr>
          <a:xfrm>
            <a:off x="5491000" y="2752280"/>
            <a:ext cx="254397" cy="342220"/>
          </a:xfrm>
          <a:custGeom>
            <a:avLst/>
            <a:gdLst/>
            <a:ahLst/>
            <a:cxnLst/>
            <a:rect l="0" t="0" r="0" b="0"/>
            <a:pathLst>
              <a:path w="254397" h="342220">
                <a:moveTo>
                  <a:pt x="118272" y="16637"/>
                </a:moveTo>
                <a:lnTo>
                  <a:pt x="100069" y="21188"/>
                </a:lnTo>
                <a:lnTo>
                  <a:pt x="93754" y="23481"/>
                </a:lnTo>
                <a:lnTo>
                  <a:pt x="88591" y="25962"/>
                </a:lnTo>
                <a:lnTo>
                  <a:pt x="84198" y="28569"/>
                </a:lnTo>
                <a:lnTo>
                  <a:pt x="76776" y="34005"/>
                </a:lnTo>
                <a:lnTo>
                  <a:pt x="73463" y="36788"/>
                </a:lnTo>
                <a:lnTo>
                  <a:pt x="68397" y="43406"/>
                </a:lnTo>
                <a:lnTo>
                  <a:pt x="62162" y="52581"/>
                </a:lnTo>
                <a:lnTo>
                  <a:pt x="55148" y="63460"/>
                </a:lnTo>
                <a:lnTo>
                  <a:pt x="48566" y="75475"/>
                </a:lnTo>
                <a:lnTo>
                  <a:pt x="42274" y="88247"/>
                </a:lnTo>
                <a:lnTo>
                  <a:pt x="26857" y="121357"/>
                </a:lnTo>
                <a:lnTo>
                  <a:pt x="23039" y="129313"/>
                </a:lnTo>
                <a:lnTo>
                  <a:pt x="19541" y="137475"/>
                </a:lnTo>
                <a:lnTo>
                  <a:pt x="16256" y="145773"/>
                </a:lnTo>
                <a:lnTo>
                  <a:pt x="13114" y="154162"/>
                </a:lnTo>
                <a:lnTo>
                  <a:pt x="10067" y="164518"/>
                </a:lnTo>
                <a:lnTo>
                  <a:pt x="7083" y="176185"/>
                </a:lnTo>
                <a:lnTo>
                  <a:pt x="4141" y="188725"/>
                </a:lnTo>
                <a:lnTo>
                  <a:pt x="2180" y="199942"/>
                </a:lnTo>
                <a:lnTo>
                  <a:pt x="872" y="210278"/>
                </a:lnTo>
                <a:lnTo>
                  <a:pt x="0" y="220026"/>
                </a:lnTo>
                <a:lnTo>
                  <a:pt x="372" y="228430"/>
                </a:lnTo>
                <a:lnTo>
                  <a:pt x="1572" y="235937"/>
                </a:lnTo>
                <a:lnTo>
                  <a:pt x="3325" y="242847"/>
                </a:lnTo>
                <a:lnTo>
                  <a:pt x="5445" y="253169"/>
                </a:lnTo>
                <a:lnTo>
                  <a:pt x="10342" y="279877"/>
                </a:lnTo>
                <a:lnTo>
                  <a:pt x="12981" y="291191"/>
                </a:lnTo>
                <a:lnTo>
                  <a:pt x="15693" y="300638"/>
                </a:lnTo>
                <a:lnTo>
                  <a:pt x="18454" y="308841"/>
                </a:lnTo>
                <a:lnTo>
                  <a:pt x="21246" y="315262"/>
                </a:lnTo>
                <a:lnTo>
                  <a:pt x="26890" y="324937"/>
                </a:lnTo>
                <a:lnTo>
                  <a:pt x="30681" y="328850"/>
                </a:lnTo>
                <a:lnTo>
                  <a:pt x="35113" y="332412"/>
                </a:lnTo>
                <a:lnTo>
                  <a:pt x="39973" y="335739"/>
                </a:lnTo>
                <a:lnTo>
                  <a:pt x="45117" y="337956"/>
                </a:lnTo>
                <a:lnTo>
                  <a:pt x="50452" y="339435"/>
                </a:lnTo>
                <a:lnTo>
                  <a:pt x="55914" y="340421"/>
                </a:lnTo>
                <a:lnTo>
                  <a:pt x="61460" y="341078"/>
                </a:lnTo>
                <a:lnTo>
                  <a:pt x="67063" y="341516"/>
                </a:lnTo>
                <a:lnTo>
                  <a:pt x="72702" y="341808"/>
                </a:lnTo>
                <a:lnTo>
                  <a:pt x="84049" y="342133"/>
                </a:lnTo>
                <a:lnTo>
                  <a:pt x="89742" y="342219"/>
                </a:lnTo>
                <a:lnTo>
                  <a:pt x="94489" y="341324"/>
                </a:lnTo>
                <a:lnTo>
                  <a:pt x="102304" y="337790"/>
                </a:lnTo>
                <a:lnTo>
                  <a:pt x="123832" y="326808"/>
                </a:lnTo>
                <a:lnTo>
                  <a:pt x="164571" y="306391"/>
                </a:lnTo>
                <a:lnTo>
                  <a:pt x="171046" y="302199"/>
                </a:lnTo>
                <a:lnTo>
                  <a:pt x="177267" y="297499"/>
                </a:lnTo>
                <a:lnTo>
                  <a:pt x="183320" y="292461"/>
                </a:lnTo>
                <a:lnTo>
                  <a:pt x="190212" y="285292"/>
                </a:lnTo>
                <a:lnTo>
                  <a:pt x="197664" y="276703"/>
                </a:lnTo>
                <a:lnTo>
                  <a:pt x="205490" y="267167"/>
                </a:lnTo>
                <a:lnTo>
                  <a:pt x="212612" y="256047"/>
                </a:lnTo>
                <a:lnTo>
                  <a:pt x="219266" y="243871"/>
                </a:lnTo>
                <a:lnTo>
                  <a:pt x="225606" y="230991"/>
                </a:lnTo>
                <a:lnTo>
                  <a:pt x="231738" y="217642"/>
                </a:lnTo>
                <a:lnTo>
                  <a:pt x="243632" y="190110"/>
                </a:lnTo>
                <a:lnTo>
                  <a:pt x="247565" y="178006"/>
                </a:lnTo>
                <a:lnTo>
                  <a:pt x="250187" y="167079"/>
                </a:lnTo>
                <a:lnTo>
                  <a:pt x="251935" y="156937"/>
                </a:lnTo>
                <a:lnTo>
                  <a:pt x="253101" y="148270"/>
                </a:lnTo>
                <a:lnTo>
                  <a:pt x="253878" y="140587"/>
                </a:lnTo>
                <a:lnTo>
                  <a:pt x="254396" y="133561"/>
                </a:lnTo>
                <a:lnTo>
                  <a:pt x="252836" y="125066"/>
                </a:lnTo>
                <a:lnTo>
                  <a:pt x="249892" y="115593"/>
                </a:lnTo>
                <a:lnTo>
                  <a:pt x="246023" y="105468"/>
                </a:lnTo>
                <a:lnTo>
                  <a:pt x="242492" y="94907"/>
                </a:lnTo>
                <a:lnTo>
                  <a:pt x="239185" y="84057"/>
                </a:lnTo>
                <a:lnTo>
                  <a:pt x="236029" y="73014"/>
                </a:lnTo>
                <a:lnTo>
                  <a:pt x="232019" y="63747"/>
                </a:lnTo>
                <a:lnTo>
                  <a:pt x="227441" y="55664"/>
                </a:lnTo>
                <a:lnTo>
                  <a:pt x="222484" y="48370"/>
                </a:lnTo>
                <a:lnTo>
                  <a:pt x="218227" y="42555"/>
                </a:lnTo>
                <a:lnTo>
                  <a:pt x="210956" y="33554"/>
                </a:lnTo>
                <a:lnTo>
                  <a:pt x="206731" y="29820"/>
                </a:lnTo>
                <a:lnTo>
                  <a:pt x="202010" y="26378"/>
                </a:lnTo>
                <a:lnTo>
                  <a:pt x="196957" y="23131"/>
                </a:lnTo>
                <a:lnTo>
                  <a:pt x="192637" y="20014"/>
                </a:lnTo>
                <a:lnTo>
                  <a:pt x="185295" y="14011"/>
                </a:lnTo>
                <a:lnTo>
                  <a:pt x="180099" y="11076"/>
                </a:lnTo>
                <a:lnTo>
                  <a:pt x="173778" y="8167"/>
                </a:lnTo>
                <a:lnTo>
                  <a:pt x="166706" y="5276"/>
                </a:lnTo>
                <a:lnTo>
                  <a:pt x="160086" y="3348"/>
                </a:lnTo>
                <a:lnTo>
                  <a:pt x="153769" y="2062"/>
                </a:lnTo>
                <a:lnTo>
                  <a:pt x="147651" y="1206"/>
                </a:lnTo>
                <a:lnTo>
                  <a:pt x="140716" y="635"/>
                </a:lnTo>
                <a:lnTo>
                  <a:pt x="133234" y="254"/>
                </a:lnTo>
                <a:lnTo>
                  <a:pt x="125389" y="0"/>
                </a:lnTo>
                <a:lnTo>
                  <a:pt x="117302" y="783"/>
                </a:lnTo>
                <a:lnTo>
                  <a:pt x="109053" y="2258"/>
                </a:lnTo>
                <a:lnTo>
                  <a:pt x="100696" y="4193"/>
                </a:lnTo>
                <a:lnTo>
                  <a:pt x="94172" y="5484"/>
                </a:lnTo>
                <a:lnTo>
                  <a:pt x="88871" y="6344"/>
                </a:lnTo>
                <a:lnTo>
                  <a:pt x="84383" y="6917"/>
                </a:lnTo>
                <a:lnTo>
                  <a:pt x="81392" y="8252"/>
                </a:lnTo>
                <a:lnTo>
                  <a:pt x="79398" y="10095"/>
                </a:lnTo>
                <a:lnTo>
                  <a:pt x="75409" y="166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05"/>
          <p:cNvSpPr/>
          <p:nvPr/>
        </p:nvSpPr>
        <p:spPr>
          <a:xfrm>
            <a:off x="5052314" y="2794635"/>
            <a:ext cx="247588" cy="363779"/>
          </a:xfrm>
          <a:custGeom>
            <a:avLst/>
            <a:gdLst/>
            <a:ahLst/>
            <a:cxnLst/>
            <a:rect l="0" t="0" r="0" b="0"/>
            <a:pathLst>
              <a:path w="247588" h="363779">
                <a:moveTo>
                  <a:pt x="162623" y="0"/>
                </a:moveTo>
                <a:lnTo>
                  <a:pt x="144420" y="0"/>
                </a:lnTo>
                <a:lnTo>
                  <a:pt x="137152" y="952"/>
                </a:lnTo>
                <a:lnTo>
                  <a:pt x="130403" y="2540"/>
                </a:lnTo>
                <a:lnTo>
                  <a:pt x="123997" y="4551"/>
                </a:lnTo>
                <a:lnTo>
                  <a:pt x="118775" y="6844"/>
                </a:lnTo>
                <a:lnTo>
                  <a:pt x="114341" y="9325"/>
                </a:lnTo>
                <a:lnTo>
                  <a:pt x="110433" y="11931"/>
                </a:lnTo>
                <a:lnTo>
                  <a:pt x="104970" y="16527"/>
                </a:lnTo>
                <a:lnTo>
                  <a:pt x="98470" y="22448"/>
                </a:lnTo>
                <a:lnTo>
                  <a:pt x="78210" y="41893"/>
                </a:lnTo>
                <a:lnTo>
                  <a:pt x="54297" y="65531"/>
                </a:lnTo>
                <a:lnTo>
                  <a:pt x="49448" y="71310"/>
                </a:lnTo>
                <a:lnTo>
                  <a:pt x="45263" y="77067"/>
                </a:lnTo>
                <a:lnTo>
                  <a:pt x="41521" y="82810"/>
                </a:lnTo>
                <a:lnTo>
                  <a:pt x="38073" y="89497"/>
                </a:lnTo>
                <a:lnTo>
                  <a:pt x="34822" y="96812"/>
                </a:lnTo>
                <a:lnTo>
                  <a:pt x="31702" y="104546"/>
                </a:lnTo>
                <a:lnTo>
                  <a:pt x="28670" y="111607"/>
                </a:lnTo>
                <a:lnTo>
                  <a:pt x="22761" y="124533"/>
                </a:lnTo>
                <a:lnTo>
                  <a:pt x="18899" y="134457"/>
                </a:lnTo>
                <a:lnTo>
                  <a:pt x="9528" y="160723"/>
                </a:lnTo>
                <a:lnTo>
                  <a:pt x="6267" y="172871"/>
                </a:lnTo>
                <a:lnTo>
                  <a:pt x="4094" y="183827"/>
                </a:lnTo>
                <a:lnTo>
                  <a:pt x="2644" y="193989"/>
                </a:lnTo>
                <a:lnTo>
                  <a:pt x="1678" y="203621"/>
                </a:lnTo>
                <a:lnTo>
                  <a:pt x="1034" y="212900"/>
                </a:lnTo>
                <a:lnTo>
                  <a:pt x="605" y="221943"/>
                </a:lnTo>
                <a:lnTo>
                  <a:pt x="127" y="244691"/>
                </a:lnTo>
                <a:lnTo>
                  <a:pt x="0" y="257425"/>
                </a:lnTo>
                <a:lnTo>
                  <a:pt x="868" y="267819"/>
                </a:lnTo>
                <a:lnTo>
                  <a:pt x="2399" y="276653"/>
                </a:lnTo>
                <a:lnTo>
                  <a:pt x="4372" y="284448"/>
                </a:lnTo>
                <a:lnTo>
                  <a:pt x="7592" y="293454"/>
                </a:lnTo>
                <a:lnTo>
                  <a:pt x="11644" y="303268"/>
                </a:lnTo>
                <a:lnTo>
                  <a:pt x="16251" y="313621"/>
                </a:lnTo>
                <a:lnTo>
                  <a:pt x="20274" y="321476"/>
                </a:lnTo>
                <a:lnTo>
                  <a:pt x="27284" y="332743"/>
                </a:lnTo>
                <a:lnTo>
                  <a:pt x="31440" y="337081"/>
                </a:lnTo>
                <a:lnTo>
                  <a:pt x="36115" y="340925"/>
                </a:lnTo>
                <a:lnTo>
                  <a:pt x="41137" y="344441"/>
                </a:lnTo>
                <a:lnTo>
                  <a:pt x="46390" y="347737"/>
                </a:lnTo>
                <a:lnTo>
                  <a:pt x="51797" y="350887"/>
                </a:lnTo>
                <a:lnTo>
                  <a:pt x="57307" y="353940"/>
                </a:lnTo>
                <a:lnTo>
                  <a:pt x="63837" y="356927"/>
                </a:lnTo>
                <a:lnTo>
                  <a:pt x="71048" y="359871"/>
                </a:lnTo>
                <a:lnTo>
                  <a:pt x="78713" y="362787"/>
                </a:lnTo>
                <a:lnTo>
                  <a:pt x="84776" y="363778"/>
                </a:lnTo>
                <a:lnTo>
                  <a:pt x="89770" y="363486"/>
                </a:lnTo>
                <a:lnTo>
                  <a:pt x="94052" y="362339"/>
                </a:lnTo>
                <a:lnTo>
                  <a:pt x="98811" y="361574"/>
                </a:lnTo>
                <a:lnTo>
                  <a:pt x="103889" y="361064"/>
                </a:lnTo>
                <a:lnTo>
                  <a:pt x="109180" y="360724"/>
                </a:lnTo>
                <a:lnTo>
                  <a:pt x="114612" y="359545"/>
                </a:lnTo>
                <a:lnTo>
                  <a:pt x="120138" y="357807"/>
                </a:lnTo>
                <a:lnTo>
                  <a:pt x="125727" y="355695"/>
                </a:lnTo>
                <a:lnTo>
                  <a:pt x="130406" y="353335"/>
                </a:lnTo>
                <a:lnTo>
                  <a:pt x="134478" y="350809"/>
                </a:lnTo>
                <a:lnTo>
                  <a:pt x="138144" y="348173"/>
                </a:lnTo>
                <a:lnTo>
                  <a:pt x="142494" y="345462"/>
                </a:lnTo>
                <a:lnTo>
                  <a:pt x="147299" y="342703"/>
                </a:lnTo>
                <a:lnTo>
                  <a:pt x="152407" y="339911"/>
                </a:lnTo>
                <a:lnTo>
                  <a:pt x="157717" y="336145"/>
                </a:lnTo>
                <a:lnTo>
                  <a:pt x="163163" y="331729"/>
                </a:lnTo>
                <a:lnTo>
                  <a:pt x="168697" y="326880"/>
                </a:lnTo>
                <a:lnTo>
                  <a:pt x="174293" y="321742"/>
                </a:lnTo>
                <a:lnTo>
                  <a:pt x="185590" y="310954"/>
                </a:lnTo>
                <a:lnTo>
                  <a:pt x="190317" y="305410"/>
                </a:lnTo>
                <a:lnTo>
                  <a:pt x="194420" y="299809"/>
                </a:lnTo>
                <a:lnTo>
                  <a:pt x="198109" y="294170"/>
                </a:lnTo>
                <a:lnTo>
                  <a:pt x="202473" y="288506"/>
                </a:lnTo>
                <a:lnTo>
                  <a:pt x="207287" y="282825"/>
                </a:lnTo>
                <a:lnTo>
                  <a:pt x="212401" y="277132"/>
                </a:lnTo>
                <a:lnTo>
                  <a:pt x="216763" y="271432"/>
                </a:lnTo>
                <a:lnTo>
                  <a:pt x="220624" y="265727"/>
                </a:lnTo>
                <a:lnTo>
                  <a:pt x="224151" y="260019"/>
                </a:lnTo>
                <a:lnTo>
                  <a:pt x="226501" y="253356"/>
                </a:lnTo>
                <a:lnTo>
                  <a:pt x="228069" y="246056"/>
                </a:lnTo>
                <a:lnTo>
                  <a:pt x="229114" y="238332"/>
                </a:lnTo>
                <a:lnTo>
                  <a:pt x="231715" y="231278"/>
                </a:lnTo>
                <a:lnTo>
                  <a:pt x="235354" y="224670"/>
                </a:lnTo>
                <a:lnTo>
                  <a:pt x="239685" y="218360"/>
                </a:lnTo>
                <a:lnTo>
                  <a:pt x="242573" y="211296"/>
                </a:lnTo>
                <a:lnTo>
                  <a:pt x="244498" y="203729"/>
                </a:lnTo>
                <a:lnTo>
                  <a:pt x="245781" y="195827"/>
                </a:lnTo>
                <a:lnTo>
                  <a:pt x="246637" y="183891"/>
                </a:lnTo>
                <a:lnTo>
                  <a:pt x="247207" y="169266"/>
                </a:lnTo>
                <a:lnTo>
                  <a:pt x="247587" y="152849"/>
                </a:lnTo>
                <a:lnTo>
                  <a:pt x="246889" y="138094"/>
                </a:lnTo>
                <a:lnTo>
                  <a:pt x="245470" y="124448"/>
                </a:lnTo>
                <a:lnTo>
                  <a:pt x="243572" y="111540"/>
                </a:lnTo>
                <a:lnTo>
                  <a:pt x="241354" y="101982"/>
                </a:lnTo>
                <a:lnTo>
                  <a:pt x="238923" y="94658"/>
                </a:lnTo>
                <a:lnTo>
                  <a:pt x="236350" y="88823"/>
                </a:lnTo>
                <a:lnTo>
                  <a:pt x="231777" y="83028"/>
                </a:lnTo>
                <a:lnTo>
                  <a:pt x="225870" y="77259"/>
                </a:lnTo>
                <a:lnTo>
                  <a:pt x="219075" y="71508"/>
                </a:lnTo>
                <a:lnTo>
                  <a:pt x="213593" y="66722"/>
                </a:lnTo>
                <a:lnTo>
                  <a:pt x="204961" y="58864"/>
                </a:lnTo>
                <a:lnTo>
                  <a:pt x="200373" y="56388"/>
                </a:lnTo>
                <a:lnTo>
                  <a:pt x="195410" y="54737"/>
                </a:lnTo>
                <a:lnTo>
                  <a:pt x="190196" y="53636"/>
                </a:lnTo>
                <a:lnTo>
                  <a:pt x="184815" y="51950"/>
                </a:lnTo>
                <a:lnTo>
                  <a:pt x="179323" y="49873"/>
                </a:lnTo>
                <a:lnTo>
                  <a:pt x="173756" y="47536"/>
                </a:lnTo>
                <a:lnTo>
                  <a:pt x="168140" y="45978"/>
                </a:lnTo>
                <a:lnTo>
                  <a:pt x="162491" y="44939"/>
                </a:lnTo>
                <a:lnTo>
                  <a:pt x="156820" y="44247"/>
                </a:lnTo>
                <a:lnTo>
                  <a:pt x="148277" y="44738"/>
                </a:lnTo>
                <a:lnTo>
                  <a:pt x="94043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06"/>
          <p:cNvSpPr/>
          <p:nvPr/>
        </p:nvSpPr>
        <p:spPr>
          <a:xfrm>
            <a:off x="4598578" y="2760345"/>
            <a:ext cx="356749" cy="444104"/>
          </a:xfrm>
          <a:custGeom>
            <a:avLst/>
            <a:gdLst/>
            <a:ahLst/>
            <a:cxnLst/>
            <a:rect l="0" t="0" r="0" b="0"/>
            <a:pathLst>
              <a:path w="356749" h="444104">
                <a:moveTo>
                  <a:pt x="213451" y="0"/>
                </a:moveTo>
                <a:lnTo>
                  <a:pt x="190697" y="0"/>
                </a:lnTo>
                <a:lnTo>
                  <a:pt x="183042" y="952"/>
                </a:lnTo>
                <a:lnTo>
                  <a:pt x="171996" y="4550"/>
                </a:lnTo>
                <a:lnTo>
                  <a:pt x="161372" y="9325"/>
                </a:lnTo>
                <a:lnTo>
                  <a:pt x="155872" y="11931"/>
                </a:lnTo>
                <a:lnTo>
                  <a:pt x="149348" y="16527"/>
                </a:lnTo>
                <a:lnTo>
                  <a:pt x="142141" y="22448"/>
                </a:lnTo>
                <a:lnTo>
                  <a:pt x="134478" y="29252"/>
                </a:lnTo>
                <a:lnTo>
                  <a:pt x="122703" y="41409"/>
                </a:lnTo>
                <a:lnTo>
                  <a:pt x="91839" y="75236"/>
                </a:lnTo>
                <a:lnTo>
                  <a:pt x="79989" y="89210"/>
                </a:lnTo>
                <a:lnTo>
                  <a:pt x="71137" y="100430"/>
                </a:lnTo>
                <a:lnTo>
                  <a:pt x="64283" y="109816"/>
                </a:lnTo>
                <a:lnTo>
                  <a:pt x="55903" y="123693"/>
                </a:lnTo>
                <a:lnTo>
                  <a:pt x="46507" y="140564"/>
                </a:lnTo>
                <a:lnTo>
                  <a:pt x="36433" y="159432"/>
                </a:lnTo>
                <a:lnTo>
                  <a:pt x="29716" y="173915"/>
                </a:lnTo>
                <a:lnTo>
                  <a:pt x="25239" y="185476"/>
                </a:lnTo>
                <a:lnTo>
                  <a:pt x="18359" y="208163"/>
                </a:lnTo>
                <a:lnTo>
                  <a:pt x="8951" y="240472"/>
                </a:lnTo>
                <a:lnTo>
                  <a:pt x="5680" y="254612"/>
                </a:lnTo>
                <a:lnTo>
                  <a:pt x="3500" y="266896"/>
                </a:lnTo>
                <a:lnTo>
                  <a:pt x="2046" y="277943"/>
                </a:lnTo>
                <a:lnTo>
                  <a:pt x="1078" y="287213"/>
                </a:lnTo>
                <a:lnTo>
                  <a:pt x="431" y="295297"/>
                </a:lnTo>
                <a:lnTo>
                  <a:pt x="0" y="302593"/>
                </a:lnTo>
                <a:lnTo>
                  <a:pt x="2062" y="315778"/>
                </a:lnTo>
                <a:lnTo>
                  <a:pt x="5201" y="327035"/>
                </a:lnTo>
                <a:lnTo>
                  <a:pt x="7920" y="339681"/>
                </a:lnTo>
                <a:lnTo>
                  <a:pt x="11932" y="349724"/>
                </a:lnTo>
                <a:lnTo>
                  <a:pt x="21970" y="363078"/>
                </a:lnTo>
                <a:lnTo>
                  <a:pt x="28647" y="370639"/>
                </a:lnTo>
                <a:lnTo>
                  <a:pt x="38606" y="384121"/>
                </a:lnTo>
                <a:lnTo>
                  <a:pt x="48113" y="397415"/>
                </a:lnTo>
                <a:lnTo>
                  <a:pt x="54648" y="404961"/>
                </a:lnTo>
                <a:lnTo>
                  <a:pt x="61863" y="412849"/>
                </a:lnTo>
                <a:lnTo>
                  <a:pt x="68577" y="418108"/>
                </a:lnTo>
                <a:lnTo>
                  <a:pt x="74959" y="421613"/>
                </a:lnTo>
                <a:lnTo>
                  <a:pt x="81118" y="423950"/>
                </a:lnTo>
                <a:lnTo>
                  <a:pt x="87129" y="426461"/>
                </a:lnTo>
                <a:lnTo>
                  <a:pt x="93041" y="429087"/>
                </a:lnTo>
                <a:lnTo>
                  <a:pt x="98889" y="431790"/>
                </a:lnTo>
                <a:lnTo>
                  <a:pt x="105643" y="434545"/>
                </a:lnTo>
                <a:lnTo>
                  <a:pt x="113004" y="437334"/>
                </a:lnTo>
                <a:lnTo>
                  <a:pt x="120769" y="440146"/>
                </a:lnTo>
                <a:lnTo>
                  <a:pt x="126898" y="442020"/>
                </a:lnTo>
                <a:lnTo>
                  <a:pt x="136248" y="444103"/>
                </a:lnTo>
                <a:lnTo>
                  <a:pt x="141980" y="443706"/>
                </a:lnTo>
                <a:lnTo>
                  <a:pt x="148659" y="442489"/>
                </a:lnTo>
                <a:lnTo>
                  <a:pt x="155969" y="440725"/>
                </a:lnTo>
                <a:lnTo>
                  <a:pt x="162748" y="439549"/>
                </a:lnTo>
                <a:lnTo>
                  <a:pt x="169172" y="438765"/>
                </a:lnTo>
                <a:lnTo>
                  <a:pt x="175359" y="438242"/>
                </a:lnTo>
                <a:lnTo>
                  <a:pt x="184774" y="435122"/>
                </a:lnTo>
                <a:lnTo>
                  <a:pt x="193086" y="430560"/>
                </a:lnTo>
                <a:lnTo>
                  <a:pt x="203130" y="425357"/>
                </a:lnTo>
                <a:lnTo>
                  <a:pt x="210381" y="420731"/>
                </a:lnTo>
                <a:lnTo>
                  <a:pt x="219024" y="414790"/>
                </a:lnTo>
                <a:lnTo>
                  <a:pt x="237836" y="401521"/>
                </a:lnTo>
                <a:lnTo>
                  <a:pt x="255722" y="389273"/>
                </a:lnTo>
                <a:lnTo>
                  <a:pt x="263539" y="383341"/>
                </a:lnTo>
                <a:lnTo>
                  <a:pt x="270656" y="377480"/>
                </a:lnTo>
                <a:lnTo>
                  <a:pt x="277305" y="371668"/>
                </a:lnTo>
                <a:lnTo>
                  <a:pt x="287233" y="360131"/>
                </a:lnTo>
                <a:lnTo>
                  <a:pt x="305919" y="332651"/>
                </a:lnTo>
                <a:lnTo>
                  <a:pt x="314238" y="318977"/>
                </a:lnTo>
                <a:lnTo>
                  <a:pt x="317790" y="312664"/>
                </a:lnTo>
                <a:lnTo>
                  <a:pt x="323016" y="301787"/>
                </a:lnTo>
                <a:lnTo>
                  <a:pt x="336442" y="271922"/>
                </a:lnTo>
                <a:lnTo>
                  <a:pt x="342118" y="256529"/>
                </a:lnTo>
                <a:lnTo>
                  <a:pt x="346854" y="241504"/>
                </a:lnTo>
                <a:lnTo>
                  <a:pt x="350964" y="226725"/>
                </a:lnTo>
                <a:lnTo>
                  <a:pt x="353704" y="214015"/>
                </a:lnTo>
                <a:lnTo>
                  <a:pt x="355531" y="202684"/>
                </a:lnTo>
                <a:lnTo>
                  <a:pt x="356748" y="192273"/>
                </a:lnTo>
                <a:lnTo>
                  <a:pt x="356608" y="180569"/>
                </a:lnTo>
                <a:lnTo>
                  <a:pt x="355562" y="168004"/>
                </a:lnTo>
                <a:lnTo>
                  <a:pt x="353911" y="154865"/>
                </a:lnTo>
                <a:lnTo>
                  <a:pt x="351859" y="142296"/>
                </a:lnTo>
                <a:lnTo>
                  <a:pt x="349538" y="130106"/>
                </a:lnTo>
                <a:lnTo>
                  <a:pt x="347038" y="118170"/>
                </a:lnTo>
                <a:lnTo>
                  <a:pt x="344420" y="108307"/>
                </a:lnTo>
                <a:lnTo>
                  <a:pt x="341721" y="99827"/>
                </a:lnTo>
                <a:lnTo>
                  <a:pt x="338969" y="92269"/>
                </a:lnTo>
                <a:lnTo>
                  <a:pt x="330832" y="78791"/>
                </a:lnTo>
                <a:lnTo>
                  <a:pt x="321818" y="67403"/>
                </a:lnTo>
                <a:lnTo>
                  <a:pt x="314637" y="59167"/>
                </a:lnTo>
                <a:lnTo>
                  <a:pt x="305730" y="52331"/>
                </a:lnTo>
                <a:lnTo>
                  <a:pt x="300689" y="49175"/>
                </a:lnTo>
                <a:lnTo>
                  <a:pt x="293517" y="45166"/>
                </a:lnTo>
                <a:lnTo>
                  <a:pt x="275389" y="35631"/>
                </a:lnTo>
                <a:lnTo>
                  <a:pt x="266173" y="31374"/>
                </a:lnTo>
                <a:lnTo>
                  <a:pt x="257172" y="27583"/>
                </a:lnTo>
                <a:lnTo>
                  <a:pt x="248313" y="24104"/>
                </a:lnTo>
                <a:lnTo>
                  <a:pt x="240502" y="22737"/>
                </a:lnTo>
                <a:lnTo>
                  <a:pt x="233391" y="22778"/>
                </a:lnTo>
                <a:lnTo>
                  <a:pt x="226744" y="23757"/>
                </a:lnTo>
                <a:lnTo>
                  <a:pt x="219456" y="24410"/>
                </a:lnTo>
                <a:lnTo>
                  <a:pt x="211740" y="24846"/>
                </a:lnTo>
                <a:lnTo>
                  <a:pt x="203738" y="25137"/>
                </a:lnTo>
                <a:lnTo>
                  <a:pt x="196498" y="26282"/>
                </a:lnTo>
                <a:lnTo>
                  <a:pt x="189767" y="27999"/>
                </a:lnTo>
                <a:lnTo>
                  <a:pt x="183375" y="30096"/>
                </a:lnTo>
                <a:lnTo>
                  <a:pt x="172445" y="34351"/>
                </a:lnTo>
                <a:lnTo>
                  <a:pt x="142522" y="46700"/>
                </a:lnTo>
                <a:lnTo>
                  <a:pt x="129017" y="53040"/>
                </a:lnTo>
                <a:lnTo>
                  <a:pt x="117157" y="59173"/>
                </a:lnTo>
                <a:lnTo>
                  <a:pt x="106392" y="65166"/>
                </a:lnTo>
                <a:lnTo>
                  <a:pt x="96359" y="71066"/>
                </a:lnTo>
                <a:lnTo>
                  <a:pt x="77590" y="82702"/>
                </a:lnTo>
                <a:lnTo>
                  <a:pt x="69537" y="88472"/>
                </a:lnTo>
                <a:lnTo>
                  <a:pt x="62264" y="94224"/>
                </a:lnTo>
                <a:lnTo>
                  <a:pt x="55510" y="99963"/>
                </a:lnTo>
                <a:lnTo>
                  <a:pt x="49102" y="104742"/>
                </a:lnTo>
                <a:lnTo>
                  <a:pt x="42925" y="108880"/>
                </a:lnTo>
                <a:lnTo>
                  <a:pt x="24856" y="1200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07"/>
          <p:cNvSpPr/>
          <p:nvPr/>
        </p:nvSpPr>
        <p:spPr>
          <a:xfrm>
            <a:off x="4400625" y="3154837"/>
            <a:ext cx="64516" cy="51143"/>
          </a:xfrm>
          <a:custGeom>
            <a:avLst/>
            <a:gdLst/>
            <a:ahLst/>
            <a:cxnLst/>
            <a:rect l="0" t="0" r="0" b="0"/>
            <a:pathLst>
              <a:path w="64516" h="51143">
                <a:moveTo>
                  <a:pt x="42787" y="8415"/>
                </a:moveTo>
                <a:lnTo>
                  <a:pt x="47338" y="3864"/>
                </a:lnTo>
                <a:lnTo>
                  <a:pt x="49631" y="2523"/>
                </a:lnTo>
                <a:lnTo>
                  <a:pt x="52112" y="1630"/>
                </a:lnTo>
                <a:lnTo>
                  <a:pt x="54718" y="1034"/>
                </a:lnTo>
                <a:lnTo>
                  <a:pt x="57409" y="1589"/>
                </a:lnTo>
                <a:lnTo>
                  <a:pt x="60155" y="2912"/>
                </a:lnTo>
                <a:lnTo>
                  <a:pt x="62938" y="4746"/>
                </a:lnTo>
                <a:lnTo>
                  <a:pt x="63841" y="6922"/>
                </a:lnTo>
                <a:lnTo>
                  <a:pt x="63490" y="9325"/>
                </a:lnTo>
                <a:lnTo>
                  <a:pt x="62304" y="11879"/>
                </a:lnTo>
                <a:lnTo>
                  <a:pt x="59608" y="16439"/>
                </a:lnTo>
                <a:lnTo>
                  <a:pt x="51533" y="29126"/>
                </a:lnTo>
                <a:lnTo>
                  <a:pt x="47665" y="33653"/>
                </a:lnTo>
                <a:lnTo>
                  <a:pt x="44134" y="36670"/>
                </a:lnTo>
                <a:lnTo>
                  <a:pt x="40827" y="38682"/>
                </a:lnTo>
                <a:lnTo>
                  <a:pt x="37671" y="40975"/>
                </a:lnTo>
                <a:lnTo>
                  <a:pt x="34614" y="43457"/>
                </a:lnTo>
                <a:lnTo>
                  <a:pt x="31623" y="46064"/>
                </a:lnTo>
                <a:lnTo>
                  <a:pt x="28677" y="47802"/>
                </a:lnTo>
                <a:lnTo>
                  <a:pt x="25760" y="48961"/>
                </a:lnTo>
                <a:lnTo>
                  <a:pt x="22863" y="49733"/>
                </a:lnTo>
                <a:lnTo>
                  <a:pt x="19027" y="50248"/>
                </a:lnTo>
                <a:lnTo>
                  <a:pt x="14565" y="50591"/>
                </a:lnTo>
                <a:lnTo>
                  <a:pt x="2816" y="51142"/>
                </a:lnTo>
                <a:lnTo>
                  <a:pt x="1853" y="50235"/>
                </a:lnTo>
                <a:lnTo>
                  <a:pt x="1210" y="48677"/>
                </a:lnTo>
                <a:lnTo>
                  <a:pt x="781" y="46686"/>
                </a:lnTo>
                <a:lnTo>
                  <a:pt x="496" y="44407"/>
                </a:lnTo>
                <a:lnTo>
                  <a:pt x="305" y="41935"/>
                </a:lnTo>
                <a:lnTo>
                  <a:pt x="178" y="39334"/>
                </a:lnTo>
                <a:lnTo>
                  <a:pt x="38" y="31365"/>
                </a:lnTo>
                <a:lnTo>
                  <a:pt x="0" y="26572"/>
                </a:lnTo>
                <a:lnTo>
                  <a:pt x="1880" y="22425"/>
                </a:lnTo>
                <a:lnTo>
                  <a:pt x="5038" y="18707"/>
                </a:lnTo>
                <a:lnTo>
                  <a:pt x="9048" y="15277"/>
                </a:lnTo>
                <a:lnTo>
                  <a:pt x="12675" y="12037"/>
                </a:lnTo>
                <a:lnTo>
                  <a:pt x="19244" y="5897"/>
                </a:lnTo>
                <a:lnTo>
                  <a:pt x="23282" y="3879"/>
                </a:lnTo>
                <a:lnTo>
                  <a:pt x="27878" y="2534"/>
                </a:lnTo>
                <a:lnTo>
                  <a:pt x="32848" y="1637"/>
                </a:lnTo>
                <a:lnTo>
                  <a:pt x="37114" y="1039"/>
                </a:lnTo>
                <a:lnTo>
                  <a:pt x="40910" y="640"/>
                </a:lnTo>
                <a:lnTo>
                  <a:pt x="44393" y="374"/>
                </a:lnTo>
                <a:lnTo>
                  <a:pt x="47668" y="197"/>
                </a:lnTo>
                <a:lnTo>
                  <a:pt x="53846" y="0"/>
                </a:lnTo>
                <a:lnTo>
                  <a:pt x="55875" y="900"/>
                </a:lnTo>
                <a:lnTo>
                  <a:pt x="57228" y="2453"/>
                </a:lnTo>
                <a:lnTo>
                  <a:pt x="58129" y="4440"/>
                </a:lnTo>
                <a:lnTo>
                  <a:pt x="59682" y="5765"/>
                </a:lnTo>
                <a:lnTo>
                  <a:pt x="61671" y="6648"/>
                </a:lnTo>
                <a:lnTo>
                  <a:pt x="63949" y="7237"/>
                </a:lnTo>
                <a:lnTo>
                  <a:pt x="64515" y="8582"/>
                </a:lnTo>
                <a:lnTo>
                  <a:pt x="63940" y="10432"/>
                </a:lnTo>
                <a:lnTo>
                  <a:pt x="62604" y="12617"/>
                </a:lnTo>
                <a:lnTo>
                  <a:pt x="59808" y="14074"/>
                </a:lnTo>
                <a:lnTo>
                  <a:pt x="56040" y="15045"/>
                </a:lnTo>
                <a:lnTo>
                  <a:pt x="51622" y="15693"/>
                </a:lnTo>
                <a:lnTo>
                  <a:pt x="47725" y="16124"/>
                </a:lnTo>
                <a:lnTo>
                  <a:pt x="44173" y="16412"/>
                </a:lnTo>
                <a:lnTo>
                  <a:pt x="40854" y="16604"/>
                </a:lnTo>
                <a:lnTo>
                  <a:pt x="34626" y="16817"/>
                </a:lnTo>
                <a:lnTo>
                  <a:pt x="31631" y="16874"/>
                </a:lnTo>
                <a:lnTo>
                  <a:pt x="28682" y="15959"/>
                </a:lnTo>
                <a:lnTo>
                  <a:pt x="25764" y="14397"/>
                </a:lnTo>
                <a:lnTo>
                  <a:pt x="17070" y="84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08"/>
          <p:cNvSpPr/>
          <p:nvPr/>
        </p:nvSpPr>
        <p:spPr>
          <a:xfrm>
            <a:off x="3929444" y="2751772"/>
            <a:ext cx="349018" cy="453945"/>
          </a:xfrm>
          <a:custGeom>
            <a:avLst/>
            <a:gdLst/>
            <a:ahLst/>
            <a:cxnLst/>
            <a:rect l="0" t="0" r="0" b="0"/>
            <a:pathLst>
              <a:path w="349018" h="453945">
                <a:moveTo>
                  <a:pt x="213931" y="17145"/>
                </a:moveTo>
                <a:lnTo>
                  <a:pt x="195727" y="12594"/>
                </a:lnTo>
                <a:lnTo>
                  <a:pt x="188460" y="12206"/>
                </a:lnTo>
                <a:lnTo>
                  <a:pt x="181710" y="12900"/>
                </a:lnTo>
                <a:lnTo>
                  <a:pt x="175305" y="14315"/>
                </a:lnTo>
                <a:lnTo>
                  <a:pt x="169131" y="16211"/>
                </a:lnTo>
                <a:lnTo>
                  <a:pt x="163109" y="18427"/>
                </a:lnTo>
                <a:lnTo>
                  <a:pt x="152290" y="23430"/>
                </a:lnTo>
                <a:lnTo>
                  <a:pt x="144308" y="28828"/>
                </a:lnTo>
                <a:lnTo>
                  <a:pt x="120806" y="46325"/>
                </a:lnTo>
                <a:lnTo>
                  <a:pt x="112795" y="51838"/>
                </a:lnTo>
                <a:lnTo>
                  <a:pt x="105550" y="56466"/>
                </a:lnTo>
                <a:lnTo>
                  <a:pt x="98814" y="60504"/>
                </a:lnTo>
                <a:lnTo>
                  <a:pt x="92419" y="65101"/>
                </a:lnTo>
                <a:lnTo>
                  <a:pt x="86250" y="70071"/>
                </a:lnTo>
                <a:lnTo>
                  <a:pt x="80232" y="75289"/>
                </a:lnTo>
                <a:lnTo>
                  <a:pt x="71007" y="88707"/>
                </a:lnTo>
                <a:lnTo>
                  <a:pt x="67213" y="96285"/>
                </a:lnTo>
                <a:lnTo>
                  <a:pt x="39119" y="147909"/>
                </a:lnTo>
                <a:lnTo>
                  <a:pt x="29762" y="166233"/>
                </a:lnTo>
                <a:lnTo>
                  <a:pt x="21619" y="183212"/>
                </a:lnTo>
                <a:lnTo>
                  <a:pt x="14285" y="199294"/>
                </a:lnTo>
                <a:lnTo>
                  <a:pt x="9396" y="211920"/>
                </a:lnTo>
                <a:lnTo>
                  <a:pt x="6137" y="222243"/>
                </a:lnTo>
                <a:lnTo>
                  <a:pt x="3964" y="231029"/>
                </a:lnTo>
                <a:lnTo>
                  <a:pt x="2515" y="241650"/>
                </a:lnTo>
                <a:lnTo>
                  <a:pt x="1550" y="253492"/>
                </a:lnTo>
                <a:lnTo>
                  <a:pt x="906" y="266150"/>
                </a:lnTo>
                <a:lnTo>
                  <a:pt x="190" y="295454"/>
                </a:lnTo>
                <a:lnTo>
                  <a:pt x="0" y="311269"/>
                </a:lnTo>
                <a:lnTo>
                  <a:pt x="825" y="325623"/>
                </a:lnTo>
                <a:lnTo>
                  <a:pt x="2328" y="339002"/>
                </a:lnTo>
                <a:lnTo>
                  <a:pt x="4282" y="351731"/>
                </a:lnTo>
                <a:lnTo>
                  <a:pt x="7490" y="363075"/>
                </a:lnTo>
                <a:lnTo>
                  <a:pt x="11533" y="373495"/>
                </a:lnTo>
                <a:lnTo>
                  <a:pt x="16134" y="383299"/>
                </a:lnTo>
                <a:lnTo>
                  <a:pt x="19201" y="391740"/>
                </a:lnTo>
                <a:lnTo>
                  <a:pt x="21246" y="399273"/>
                </a:lnTo>
                <a:lnTo>
                  <a:pt x="22609" y="406199"/>
                </a:lnTo>
                <a:lnTo>
                  <a:pt x="25423" y="411770"/>
                </a:lnTo>
                <a:lnTo>
                  <a:pt x="33629" y="420499"/>
                </a:lnTo>
                <a:lnTo>
                  <a:pt x="44409" y="430768"/>
                </a:lnTo>
                <a:lnTo>
                  <a:pt x="53635" y="439844"/>
                </a:lnTo>
                <a:lnTo>
                  <a:pt x="57537" y="441819"/>
                </a:lnTo>
                <a:lnTo>
                  <a:pt x="72130" y="445552"/>
                </a:lnTo>
                <a:lnTo>
                  <a:pt x="82963" y="449801"/>
                </a:lnTo>
                <a:lnTo>
                  <a:pt x="88519" y="451315"/>
                </a:lnTo>
                <a:lnTo>
                  <a:pt x="94128" y="452324"/>
                </a:lnTo>
                <a:lnTo>
                  <a:pt x="99772" y="452997"/>
                </a:lnTo>
                <a:lnTo>
                  <a:pt x="106392" y="453445"/>
                </a:lnTo>
                <a:lnTo>
                  <a:pt x="113663" y="453744"/>
                </a:lnTo>
                <a:lnTo>
                  <a:pt x="121368" y="453944"/>
                </a:lnTo>
                <a:lnTo>
                  <a:pt x="128410" y="453124"/>
                </a:lnTo>
                <a:lnTo>
                  <a:pt x="135009" y="451625"/>
                </a:lnTo>
                <a:lnTo>
                  <a:pt x="141314" y="449674"/>
                </a:lnTo>
                <a:lnTo>
                  <a:pt x="147422" y="447420"/>
                </a:lnTo>
                <a:lnTo>
                  <a:pt x="153399" y="444965"/>
                </a:lnTo>
                <a:lnTo>
                  <a:pt x="159288" y="442376"/>
                </a:lnTo>
                <a:lnTo>
                  <a:pt x="170913" y="436959"/>
                </a:lnTo>
                <a:lnTo>
                  <a:pt x="176680" y="434181"/>
                </a:lnTo>
                <a:lnTo>
                  <a:pt x="182429" y="430424"/>
                </a:lnTo>
                <a:lnTo>
                  <a:pt x="188167" y="426014"/>
                </a:lnTo>
                <a:lnTo>
                  <a:pt x="198670" y="416987"/>
                </a:lnTo>
                <a:lnTo>
                  <a:pt x="206513" y="409800"/>
                </a:lnTo>
                <a:lnTo>
                  <a:pt x="214701" y="400835"/>
                </a:lnTo>
                <a:lnTo>
                  <a:pt x="239038" y="373094"/>
                </a:lnTo>
                <a:lnTo>
                  <a:pt x="252576" y="356362"/>
                </a:lnTo>
                <a:lnTo>
                  <a:pt x="303444" y="289221"/>
                </a:lnTo>
                <a:lnTo>
                  <a:pt x="313611" y="275681"/>
                </a:lnTo>
                <a:lnTo>
                  <a:pt x="321342" y="261892"/>
                </a:lnTo>
                <a:lnTo>
                  <a:pt x="327448" y="247938"/>
                </a:lnTo>
                <a:lnTo>
                  <a:pt x="344092" y="200423"/>
                </a:lnTo>
                <a:lnTo>
                  <a:pt x="346425" y="191718"/>
                </a:lnTo>
                <a:lnTo>
                  <a:pt x="347980" y="184010"/>
                </a:lnTo>
                <a:lnTo>
                  <a:pt x="349017" y="176965"/>
                </a:lnTo>
                <a:lnTo>
                  <a:pt x="347629" y="164059"/>
                </a:lnTo>
                <a:lnTo>
                  <a:pt x="344789" y="151973"/>
                </a:lnTo>
                <a:lnTo>
                  <a:pt x="343528" y="140251"/>
                </a:lnTo>
                <a:lnTo>
                  <a:pt x="342967" y="128691"/>
                </a:lnTo>
                <a:lnTo>
                  <a:pt x="341765" y="115299"/>
                </a:lnTo>
                <a:lnTo>
                  <a:pt x="340111" y="106393"/>
                </a:lnTo>
                <a:lnTo>
                  <a:pt x="338056" y="96646"/>
                </a:lnTo>
                <a:lnTo>
                  <a:pt x="334781" y="88244"/>
                </a:lnTo>
                <a:lnTo>
                  <a:pt x="330693" y="80737"/>
                </a:lnTo>
                <a:lnTo>
                  <a:pt x="322022" y="68268"/>
                </a:lnTo>
                <a:lnTo>
                  <a:pt x="314994" y="59551"/>
                </a:lnTo>
                <a:lnTo>
                  <a:pt x="306155" y="52502"/>
                </a:lnTo>
                <a:lnTo>
                  <a:pt x="301131" y="49289"/>
                </a:lnTo>
                <a:lnTo>
                  <a:pt x="293972" y="45242"/>
                </a:lnTo>
                <a:lnTo>
                  <a:pt x="275857" y="35665"/>
                </a:lnTo>
                <a:lnTo>
                  <a:pt x="265692" y="31397"/>
                </a:lnTo>
                <a:lnTo>
                  <a:pt x="255106" y="27599"/>
                </a:lnTo>
                <a:lnTo>
                  <a:pt x="244238" y="24114"/>
                </a:lnTo>
                <a:lnTo>
                  <a:pt x="236041" y="20838"/>
                </a:lnTo>
                <a:lnTo>
                  <a:pt x="229623" y="17703"/>
                </a:lnTo>
                <a:lnTo>
                  <a:pt x="219000" y="11678"/>
                </a:lnTo>
                <a:lnTo>
                  <a:pt x="207929" y="5825"/>
                </a:lnTo>
                <a:lnTo>
                  <a:pt x="202309" y="3883"/>
                </a:lnTo>
                <a:lnTo>
                  <a:pt x="196658" y="2589"/>
                </a:lnTo>
                <a:lnTo>
                  <a:pt x="186252" y="1151"/>
                </a:lnTo>
                <a:lnTo>
                  <a:pt x="178451" y="511"/>
                </a:lnTo>
                <a:lnTo>
                  <a:pt x="169270" y="227"/>
                </a:lnTo>
                <a:lnTo>
                  <a:pt x="15392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09"/>
          <p:cNvSpPr/>
          <p:nvPr/>
        </p:nvSpPr>
        <p:spPr>
          <a:xfrm>
            <a:off x="3423284" y="2967393"/>
            <a:ext cx="428626" cy="41346"/>
          </a:xfrm>
          <a:custGeom>
            <a:avLst/>
            <a:gdLst/>
            <a:ahLst/>
            <a:cxnLst/>
            <a:rect l="0" t="0" r="0" b="0"/>
            <a:pathLst>
              <a:path w="428626" h="41346">
                <a:moveTo>
                  <a:pt x="0" y="24409"/>
                </a:moveTo>
                <a:lnTo>
                  <a:pt x="9102" y="33511"/>
                </a:lnTo>
                <a:lnTo>
                  <a:pt x="13688" y="36192"/>
                </a:lnTo>
                <a:lnTo>
                  <a:pt x="18651" y="37979"/>
                </a:lnTo>
                <a:lnTo>
                  <a:pt x="23864" y="39171"/>
                </a:lnTo>
                <a:lnTo>
                  <a:pt x="28292" y="39965"/>
                </a:lnTo>
                <a:lnTo>
                  <a:pt x="35752" y="40848"/>
                </a:lnTo>
                <a:lnTo>
                  <a:pt x="43838" y="41083"/>
                </a:lnTo>
                <a:lnTo>
                  <a:pt x="68061" y="41345"/>
                </a:lnTo>
                <a:lnTo>
                  <a:pt x="86332" y="40462"/>
                </a:lnTo>
                <a:lnTo>
                  <a:pt x="132032" y="36941"/>
                </a:lnTo>
                <a:lnTo>
                  <a:pt x="211312" y="29604"/>
                </a:lnTo>
                <a:lnTo>
                  <a:pt x="232315" y="26920"/>
                </a:lnTo>
                <a:lnTo>
                  <a:pt x="249174" y="24178"/>
                </a:lnTo>
                <a:lnTo>
                  <a:pt x="263271" y="21397"/>
                </a:lnTo>
                <a:lnTo>
                  <a:pt x="276479" y="19544"/>
                </a:lnTo>
                <a:lnTo>
                  <a:pt x="289095" y="18308"/>
                </a:lnTo>
                <a:lnTo>
                  <a:pt x="301315" y="17484"/>
                </a:lnTo>
                <a:lnTo>
                  <a:pt x="311367" y="15983"/>
                </a:lnTo>
                <a:lnTo>
                  <a:pt x="319973" y="14029"/>
                </a:lnTo>
                <a:lnTo>
                  <a:pt x="327616" y="11774"/>
                </a:lnTo>
                <a:lnTo>
                  <a:pt x="335568" y="10270"/>
                </a:lnTo>
                <a:lnTo>
                  <a:pt x="343727" y="9269"/>
                </a:lnTo>
                <a:lnTo>
                  <a:pt x="352025" y="8600"/>
                </a:lnTo>
                <a:lnTo>
                  <a:pt x="359461" y="7202"/>
                </a:lnTo>
                <a:lnTo>
                  <a:pt x="366323" y="5318"/>
                </a:lnTo>
                <a:lnTo>
                  <a:pt x="372803" y="3109"/>
                </a:lnTo>
                <a:lnTo>
                  <a:pt x="380933" y="1637"/>
                </a:lnTo>
                <a:lnTo>
                  <a:pt x="390163" y="655"/>
                </a:lnTo>
                <a:lnTo>
                  <a:pt x="400126" y="0"/>
                </a:lnTo>
                <a:lnTo>
                  <a:pt x="406769" y="517"/>
                </a:lnTo>
                <a:lnTo>
                  <a:pt x="411197" y="1813"/>
                </a:lnTo>
                <a:lnTo>
                  <a:pt x="428625" y="72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10"/>
          <p:cNvSpPr/>
          <p:nvPr/>
        </p:nvSpPr>
        <p:spPr>
          <a:xfrm>
            <a:off x="3843337" y="4689157"/>
            <a:ext cx="1491616" cy="145626"/>
          </a:xfrm>
          <a:custGeom>
            <a:avLst/>
            <a:gdLst/>
            <a:ahLst/>
            <a:cxnLst/>
            <a:rect l="0" t="0" r="0" b="0"/>
            <a:pathLst>
              <a:path w="1491616" h="145626">
                <a:moveTo>
                  <a:pt x="0" y="128588"/>
                </a:moveTo>
                <a:lnTo>
                  <a:pt x="0" y="124037"/>
                </a:lnTo>
                <a:lnTo>
                  <a:pt x="953" y="123649"/>
                </a:lnTo>
                <a:lnTo>
                  <a:pt x="2540" y="124342"/>
                </a:lnTo>
                <a:lnTo>
                  <a:pt x="4551" y="125758"/>
                </a:lnTo>
                <a:lnTo>
                  <a:pt x="11865" y="127330"/>
                </a:lnTo>
                <a:lnTo>
                  <a:pt x="16483" y="127749"/>
                </a:lnTo>
                <a:lnTo>
                  <a:pt x="26693" y="130755"/>
                </a:lnTo>
                <a:lnTo>
                  <a:pt x="37581" y="134313"/>
                </a:lnTo>
                <a:lnTo>
                  <a:pt x="77367" y="137863"/>
                </a:lnTo>
                <a:lnTo>
                  <a:pt x="90265" y="141600"/>
                </a:lnTo>
                <a:lnTo>
                  <a:pt x="112788" y="144508"/>
                </a:lnTo>
                <a:lnTo>
                  <a:pt x="146966" y="145189"/>
                </a:lnTo>
                <a:lnTo>
                  <a:pt x="223763" y="145625"/>
                </a:lnTo>
                <a:lnTo>
                  <a:pt x="262646" y="143145"/>
                </a:lnTo>
                <a:lnTo>
                  <a:pt x="301516" y="139820"/>
                </a:lnTo>
                <a:lnTo>
                  <a:pt x="345772" y="137948"/>
                </a:lnTo>
                <a:lnTo>
                  <a:pt x="388624" y="136441"/>
                </a:lnTo>
                <a:lnTo>
                  <a:pt x="417197" y="132713"/>
                </a:lnTo>
                <a:lnTo>
                  <a:pt x="487363" y="120708"/>
                </a:lnTo>
                <a:lnTo>
                  <a:pt x="515409" y="116667"/>
                </a:lnTo>
                <a:lnTo>
                  <a:pt x="604939" y="105476"/>
                </a:lnTo>
                <a:lnTo>
                  <a:pt x="666690" y="95774"/>
                </a:lnTo>
                <a:lnTo>
                  <a:pt x="698777" y="91472"/>
                </a:lnTo>
                <a:lnTo>
                  <a:pt x="817163" y="77723"/>
                </a:lnTo>
                <a:lnTo>
                  <a:pt x="839098" y="74676"/>
                </a:lnTo>
                <a:lnTo>
                  <a:pt x="891410" y="68749"/>
                </a:lnTo>
                <a:lnTo>
                  <a:pt x="1055874" y="52633"/>
                </a:lnTo>
                <a:lnTo>
                  <a:pt x="1124915" y="47205"/>
                </a:lnTo>
                <a:lnTo>
                  <a:pt x="1171475" y="43840"/>
                </a:lnTo>
                <a:lnTo>
                  <a:pt x="1190558" y="41610"/>
                </a:lnTo>
                <a:lnTo>
                  <a:pt x="1208043" y="39170"/>
                </a:lnTo>
                <a:lnTo>
                  <a:pt x="1346064" y="16282"/>
                </a:lnTo>
                <a:lnTo>
                  <a:pt x="14916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11"/>
          <p:cNvSpPr/>
          <p:nvPr/>
        </p:nvSpPr>
        <p:spPr>
          <a:xfrm>
            <a:off x="5609272" y="4234815"/>
            <a:ext cx="300038" cy="428626"/>
          </a:xfrm>
          <a:custGeom>
            <a:avLst/>
            <a:gdLst/>
            <a:ahLst/>
            <a:cxnLst/>
            <a:rect l="0" t="0" r="0" b="0"/>
            <a:pathLst>
              <a:path w="300038" h="428626">
                <a:moveTo>
                  <a:pt x="0" y="0"/>
                </a:moveTo>
                <a:lnTo>
                  <a:pt x="9102" y="13652"/>
                </a:lnTo>
                <a:lnTo>
                  <a:pt x="13688" y="22436"/>
                </a:lnTo>
                <a:lnTo>
                  <a:pt x="18650" y="33055"/>
                </a:lnTo>
                <a:lnTo>
                  <a:pt x="23864" y="44897"/>
                </a:lnTo>
                <a:lnTo>
                  <a:pt x="29244" y="54696"/>
                </a:lnTo>
                <a:lnTo>
                  <a:pt x="34736" y="63134"/>
                </a:lnTo>
                <a:lnTo>
                  <a:pt x="40302" y="70664"/>
                </a:lnTo>
                <a:lnTo>
                  <a:pt x="45918" y="77589"/>
                </a:lnTo>
                <a:lnTo>
                  <a:pt x="51567" y="84111"/>
                </a:lnTo>
                <a:lnTo>
                  <a:pt x="57238" y="90364"/>
                </a:lnTo>
                <a:lnTo>
                  <a:pt x="68619" y="102391"/>
                </a:lnTo>
                <a:lnTo>
                  <a:pt x="74321" y="108266"/>
                </a:lnTo>
                <a:lnTo>
                  <a:pt x="81933" y="116944"/>
                </a:lnTo>
                <a:lnTo>
                  <a:pt x="100550" y="139288"/>
                </a:lnTo>
                <a:lnTo>
                  <a:pt x="109895" y="150008"/>
                </a:lnTo>
                <a:lnTo>
                  <a:pt x="118984" y="160013"/>
                </a:lnTo>
                <a:lnTo>
                  <a:pt x="127900" y="169540"/>
                </a:lnTo>
                <a:lnTo>
                  <a:pt x="135749" y="178749"/>
                </a:lnTo>
                <a:lnTo>
                  <a:pt x="142887" y="187746"/>
                </a:lnTo>
                <a:lnTo>
                  <a:pt x="149550" y="196602"/>
                </a:lnTo>
                <a:lnTo>
                  <a:pt x="179814" y="242000"/>
                </a:lnTo>
                <a:lnTo>
                  <a:pt x="214220" y="295198"/>
                </a:lnTo>
                <a:lnTo>
                  <a:pt x="252988" y="357338"/>
                </a:lnTo>
                <a:lnTo>
                  <a:pt x="257242" y="365860"/>
                </a:lnTo>
                <a:lnTo>
                  <a:pt x="260077" y="373447"/>
                </a:lnTo>
                <a:lnTo>
                  <a:pt x="261967" y="380409"/>
                </a:lnTo>
                <a:lnTo>
                  <a:pt x="269147" y="393225"/>
                </a:lnTo>
                <a:lnTo>
                  <a:pt x="280177" y="407874"/>
                </a:lnTo>
                <a:lnTo>
                  <a:pt x="289320" y="417790"/>
                </a:lnTo>
                <a:lnTo>
                  <a:pt x="300037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12"/>
          <p:cNvSpPr/>
          <p:nvPr/>
        </p:nvSpPr>
        <p:spPr>
          <a:xfrm>
            <a:off x="5583554" y="4243387"/>
            <a:ext cx="325756" cy="411481"/>
          </a:xfrm>
          <a:custGeom>
            <a:avLst/>
            <a:gdLst/>
            <a:ahLst/>
            <a:cxnLst/>
            <a:rect l="0" t="0" r="0" b="0"/>
            <a:pathLst>
              <a:path w="325756" h="411481">
                <a:moveTo>
                  <a:pt x="325755" y="0"/>
                </a:moveTo>
                <a:lnTo>
                  <a:pt x="307553" y="13653"/>
                </a:lnTo>
                <a:lnTo>
                  <a:pt x="301238" y="18627"/>
                </a:lnTo>
                <a:lnTo>
                  <a:pt x="291681" y="26694"/>
                </a:lnTo>
                <a:lnTo>
                  <a:pt x="284259" y="38534"/>
                </a:lnTo>
                <a:lnTo>
                  <a:pt x="280946" y="45692"/>
                </a:lnTo>
                <a:lnTo>
                  <a:pt x="275880" y="53321"/>
                </a:lnTo>
                <a:lnTo>
                  <a:pt x="269646" y="61265"/>
                </a:lnTo>
                <a:lnTo>
                  <a:pt x="262631" y="69419"/>
                </a:lnTo>
                <a:lnTo>
                  <a:pt x="256050" y="77712"/>
                </a:lnTo>
                <a:lnTo>
                  <a:pt x="249758" y="86098"/>
                </a:lnTo>
                <a:lnTo>
                  <a:pt x="221640" y="124253"/>
                </a:lnTo>
                <a:lnTo>
                  <a:pt x="129083" y="250922"/>
                </a:lnTo>
                <a:lnTo>
                  <a:pt x="87850" y="309959"/>
                </a:lnTo>
                <a:lnTo>
                  <a:pt x="61905" y="348262"/>
                </a:lnTo>
                <a:lnTo>
                  <a:pt x="53653" y="359810"/>
                </a:lnTo>
                <a:lnTo>
                  <a:pt x="47198" y="368460"/>
                </a:lnTo>
                <a:lnTo>
                  <a:pt x="40991" y="376133"/>
                </a:lnTo>
                <a:lnTo>
                  <a:pt x="34948" y="383153"/>
                </a:lnTo>
                <a:lnTo>
                  <a:pt x="29014" y="389738"/>
                </a:lnTo>
                <a:lnTo>
                  <a:pt x="23152" y="395080"/>
                </a:lnTo>
                <a:lnTo>
                  <a:pt x="17340" y="399595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13"/>
          <p:cNvSpPr/>
          <p:nvPr/>
        </p:nvSpPr>
        <p:spPr>
          <a:xfrm>
            <a:off x="6229136" y="4114800"/>
            <a:ext cx="74510" cy="600076"/>
          </a:xfrm>
          <a:custGeom>
            <a:avLst/>
            <a:gdLst/>
            <a:ahLst/>
            <a:cxnLst/>
            <a:rect l="0" t="0" r="0" b="0"/>
            <a:pathLst>
              <a:path w="74510" h="600076">
                <a:moveTo>
                  <a:pt x="74509" y="0"/>
                </a:moveTo>
                <a:lnTo>
                  <a:pt x="65407" y="13652"/>
                </a:lnTo>
                <a:lnTo>
                  <a:pt x="62726" y="19579"/>
                </a:lnTo>
                <a:lnTo>
                  <a:pt x="60938" y="25435"/>
                </a:lnTo>
                <a:lnTo>
                  <a:pt x="58953" y="40832"/>
                </a:lnTo>
                <a:lnTo>
                  <a:pt x="58423" y="52939"/>
                </a:lnTo>
                <a:lnTo>
                  <a:pt x="58069" y="66725"/>
                </a:lnTo>
                <a:lnTo>
                  <a:pt x="56882" y="83535"/>
                </a:lnTo>
                <a:lnTo>
                  <a:pt x="53022" y="122534"/>
                </a:lnTo>
                <a:lnTo>
                  <a:pt x="50659" y="139792"/>
                </a:lnTo>
                <a:lnTo>
                  <a:pt x="48131" y="155107"/>
                </a:lnTo>
                <a:lnTo>
                  <a:pt x="45494" y="169127"/>
                </a:lnTo>
                <a:lnTo>
                  <a:pt x="43736" y="183236"/>
                </a:lnTo>
                <a:lnTo>
                  <a:pt x="42563" y="197405"/>
                </a:lnTo>
                <a:lnTo>
                  <a:pt x="41782" y="211613"/>
                </a:lnTo>
                <a:lnTo>
                  <a:pt x="30753" y="295980"/>
                </a:lnTo>
                <a:lnTo>
                  <a:pt x="16009" y="403009"/>
                </a:lnTo>
                <a:lnTo>
                  <a:pt x="6281" y="482327"/>
                </a:lnTo>
                <a:lnTo>
                  <a:pt x="3306" y="512052"/>
                </a:lnTo>
                <a:lnTo>
                  <a:pt x="1323" y="536630"/>
                </a:lnTo>
                <a:lnTo>
                  <a:pt x="0" y="557778"/>
                </a:lnTo>
                <a:lnTo>
                  <a:pt x="72" y="571877"/>
                </a:lnTo>
                <a:lnTo>
                  <a:pt x="1072" y="581276"/>
                </a:lnTo>
                <a:lnTo>
                  <a:pt x="5929" y="600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14"/>
          <p:cNvSpPr/>
          <p:nvPr/>
        </p:nvSpPr>
        <p:spPr>
          <a:xfrm>
            <a:off x="6518532" y="4098195"/>
            <a:ext cx="365401" cy="491634"/>
          </a:xfrm>
          <a:custGeom>
            <a:avLst/>
            <a:gdLst/>
            <a:ahLst/>
            <a:cxnLst/>
            <a:rect l="0" t="0" r="0" b="0"/>
            <a:pathLst>
              <a:path w="365401" h="491634">
                <a:moveTo>
                  <a:pt x="59433" y="16605"/>
                </a:moveTo>
                <a:lnTo>
                  <a:pt x="54882" y="12054"/>
                </a:lnTo>
                <a:lnTo>
                  <a:pt x="53541" y="11666"/>
                </a:lnTo>
                <a:lnTo>
                  <a:pt x="52647" y="12360"/>
                </a:lnTo>
                <a:lnTo>
                  <a:pt x="46662" y="24868"/>
                </a:lnTo>
                <a:lnTo>
                  <a:pt x="39033" y="40219"/>
                </a:lnTo>
                <a:lnTo>
                  <a:pt x="33539" y="53770"/>
                </a:lnTo>
                <a:lnTo>
                  <a:pt x="30740" y="61384"/>
                </a:lnTo>
                <a:lnTo>
                  <a:pt x="28874" y="69318"/>
                </a:lnTo>
                <a:lnTo>
                  <a:pt x="27631" y="77464"/>
                </a:lnTo>
                <a:lnTo>
                  <a:pt x="26801" y="85753"/>
                </a:lnTo>
                <a:lnTo>
                  <a:pt x="24343" y="97946"/>
                </a:lnTo>
                <a:lnTo>
                  <a:pt x="20800" y="112742"/>
                </a:lnTo>
                <a:lnTo>
                  <a:pt x="16532" y="129274"/>
                </a:lnTo>
                <a:lnTo>
                  <a:pt x="9250" y="155262"/>
                </a:lnTo>
                <a:lnTo>
                  <a:pt x="5975" y="166193"/>
                </a:lnTo>
                <a:lnTo>
                  <a:pt x="3793" y="176338"/>
                </a:lnTo>
                <a:lnTo>
                  <a:pt x="2337" y="185958"/>
                </a:lnTo>
                <a:lnTo>
                  <a:pt x="1366" y="195230"/>
                </a:lnTo>
                <a:lnTo>
                  <a:pt x="719" y="204268"/>
                </a:lnTo>
                <a:lnTo>
                  <a:pt x="287" y="213151"/>
                </a:lnTo>
                <a:lnTo>
                  <a:pt x="0" y="221931"/>
                </a:lnTo>
                <a:lnTo>
                  <a:pt x="761" y="237309"/>
                </a:lnTo>
                <a:lnTo>
                  <a:pt x="4147" y="279795"/>
                </a:lnTo>
                <a:lnTo>
                  <a:pt x="7335" y="300650"/>
                </a:lnTo>
                <a:lnTo>
                  <a:pt x="11366" y="320269"/>
                </a:lnTo>
                <a:lnTo>
                  <a:pt x="15958" y="339062"/>
                </a:lnTo>
                <a:lnTo>
                  <a:pt x="23782" y="357307"/>
                </a:lnTo>
                <a:lnTo>
                  <a:pt x="33761" y="375184"/>
                </a:lnTo>
                <a:lnTo>
                  <a:pt x="45175" y="392818"/>
                </a:lnTo>
                <a:lnTo>
                  <a:pt x="53738" y="405526"/>
                </a:lnTo>
                <a:lnTo>
                  <a:pt x="60398" y="414951"/>
                </a:lnTo>
                <a:lnTo>
                  <a:pt x="71292" y="428915"/>
                </a:lnTo>
                <a:lnTo>
                  <a:pt x="82484" y="441471"/>
                </a:lnTo>
                <a:lnTo>
                  <a:pt x="93807" y="450862"/>
                </a:lnTo>
                <a:lnTo>
                  <a:pt x="99495" y="454699"/>
                </a:lnTo>
                <a:lnTo>
                  <a:pt x="108048" y="459163"/>
                </a:lnTo>
                <a:lnTo>
                  <a:pt x="118513" y="464044"/>
                </a:lnTo>
                <a:lnTo>
                  <a:pt x="139983" y="473594"/>
                </a:lnTo>
                <a:lnTo>
                  <a:pt x="155876" y="481013"/>
                </a:lnTo>
                <a:lnTo>
                  <a:pt x="164685" y="484326"/>
                </a:lnTo>
                <a:lnTo>
                  <a:pt x="174368" y="487486"/>
                </a:lnTo>
                <a:lnTo>
                  <a:pt x="184634" y="490545"/>
                </a:lnTo>
                <a:lnTo>
                  <a:pt x="193383" y="491633"/>
                </a:lnTo>
                <a:lnTo>
                  <a:pt x="201120" y="491405"/>
                </a:lnTo>
                <a:lnTo>
                  <a:pt x="208183" y="490301"/>
                </a:lnTo>
                <a:lnTo>
                  <a:pt x="214798" y="488612"/>
                </a:lnTo>
                <a:lnTo>
                  <a:pt x="221112" y="486534"/>
                </a:lnTo>
                <a:lnTo>
                  <a:pt x="227226" y="484196"/>
                </a:lnTo>
                <a:lnTo>
                  <a:pt x="233207" y="482637"/>
                </a:lnTo>
                <a:lnTo>
                  <a:pt x="239100" y="481598"/>
                </a:lnTo>
                <a:lnTo>
                  <a:pt x="244934" y="480905"/>
                </a:lnTo>
                <a:lnTo>
                  <a:pt x="249775" y="478539"/>
                </a:lnTo>
                <a:lnTo>
                  <a:pt x="253955" y="475056"/>
                </a:lnTo>
                <a:lnTo>
                  <a:pt x="262092" y="467058"/>
                </a:lnTo>
                <a:lnTo>
                  <a:pt x="272058" y="460329"/>
                </a:lnTo>
                <a:lnTo>
                  <a:pt x="276431" y="455296"/>
                </a:lnTo>
                <a:lnTo>
                  <a:pt x="283828" y="442084"/>
                </a:lnTo>
                <a:lnTo>
                  <a:pt x="292832" y="429226"/>
                </a:lnTo>
                <a:lnTo>
                  <a:pt x="297899" y="423131"/>
                </a:lnTo>
                <a:lnTo>
                  <a:pt x="304136" y="412399"/>
                </a:lnTo>
                <a:lnTo>
                  <a:pt x="311151" y="398578"/>
                </a:lnTo>
                <a:lnTo>
                  <a:pt x="318684" y="382696"/>
                </a:lnTo>
                <a:lnTo>
                  <a:pt x="326564" y="363536"/>
                </a:lnTo>
                <a:lnTo>
                  <a:pt x="334676" y="342190"/>
                </a:lnTo>
                <a:lnTo>
                  <a:pt x="342940" y="319386"/>
                </a:lnTo>
                <a:lnTo>
                  <a:pt x="349403" y="297517"/>
                </a:lnTo>
                <a:lnTo>
                  <a:pt x="354663" y="276269"/>
                </a:lnTo>
                <a:lnTo>
                  <a:pt x="359124" y="255437"/>
                </a:lnTo>
                <a:lnTo>
                  <a:pt x="362096" y="238691"/>
                </a:lnTo>
                <a:lnTo>
                  <a:pt x="364078" y="224670"/>
                </a:lnTo>
                <a:lnTo>
                  <a:pt x="365400" y="212465"/>
                </a:lnTo>
                <a:lnTo>
                  <a:pt x="365329" y="197661"/>
                </a:lnTo>
                <a:lnTo>
                  <a:pt x="364328" y="181124"/>
                </a:lnTo>
                <a:lnTo>
                  <a:pt x="362709" y="163432"/>
                </a:lnTo>
                <a:lnTo>
                  <a:pt x="359724" y="148779"/>
                </a:lnTo>
                <a:lnTo>
                  <a:pt x="355829" y="136153"/>
                </a:lnTo>
                <a:lnTo>
                  <a:pt x="335891" y="86257"/>
                </a:lnTo>
                <a:lnTo>
                  <a:pt x="329463" y="75422"/>
                </a:lnTo>
                <a:lnTo>
                  <a:pt x="322320" y="66294"/>
                </a:lnTo>
                <a:lnTo>
                  <a:pt x="314702" y="58303"/>
                </a:lnTo>
                <a:lnTo>
                  <a:pt x="307717" y="52024"/>
                </a:lnTo>
                <a:lnTo>
                  <a:pt x="301156" y="46885"/>
                </a:lnTo>
                <a:lnTo>
                  <a:pt x="294876" y="42506"/>
                </a:lnTo>
                <a:lnTo>
                  <a:pt x="288785" y="37682"/>
                </a:lnTo>
                <a:lnTo>
                  <a:pt x="282819" y="32562"/>
                </a:lnTo>
                <a:lnTo>
                  <a:pt x="276937" y="27243"/>
                </a:lnTo>
                <a:lnTo>
                  <a:pt x="271110" y="22744"/>
                </a:lnTo>
                <a:lnTo>
                  <a:pt x="265321" y="18792"/>
                </a:lnTo>
                <a:lnTo>
                  <a:pt x="259557" y="15206"/>
                </a:lnTo>
                <a:lnTo>
                  <a:pt x="252857" y="11862"/>
                </a:lnTo>
                <a:lnTo>
                  <a:pt x="245531" y="8680"/>
                </a:lnTo>
                <a:lnTo>
                  <a:pt x="237792" y="5607"/>
                </a:lnTo>
                <a:lnTo>
                  <a:pt x="230726" y="3558"/>
                </a:lnTo>
                <a:lnTo>
                  <a:pt x="224110" y="2192"/>
                </a:lnTo>
                <a:lnTo>
                  <a:pt x="217796" y="1281"/>
                </a:lnTo>
                <a:lnTo>
                  <a:pt x="211680" y="674"/>
                </a:lnTo>
                <a:lnTo>
                  <a:pt x="205699" y="269"/>
                </a:lnTo>
                <a:lnTo>
                  <a:pt x="199805" y="0"/>
                </a:lnTo>
                <a:lnTo>
                  <a:pt x="193019" y="772"/>
                </a:lnTo>
                <a:lnTo>
                  <a:pt x="185638" y="2239"/>
                </a:lnTo>
                <a:lnTo>
                  <a:pt x="177860" y="4170"/>
                </a:lnTo>
                <a:lnTo>
                  <a:pt x="169817" y="5458"/>
                </a:lnTo>
                <a:lnTo>
                  <a:pt x="161597" y="6316"/>
                </a:lnTo>
                <a:lnTo>
                  <a:pt x="153259" y="6888"/>
                </a:lnTo>
                <a:lnTo>
                  <a:pt x="145796" y="8222"/>
                </a:lnTo>
                <a:lnTo>
                  <a:pt x="138916" y="10064"/>
                </a:lnTo>
                <a:lnTo>
                  <a:pt x="132424" y="12244"/>
                </a:lnTo>
                <a:lnTo>
                  <a:pt x="126191" y="14650"/>
                </a:lnTo>
                <a:lnTo>
                  <a:pt x="120131" y="17206"/>
                </a:lnTo>
                <a:lnTo>
                  <a:pt x="109270" y="22587"/>
                </a:lnTo>
                <a:lnTo>
                  <a:pt x="105040" y="25356"/>
                </a:lnTo>
                <a:lnTo>
                  <a:pt x="93723" y="33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15"/>
          <p:cNvSpPr/>
          <p:nvPr/>
        </p:nvSpPr>
        <p:spPr>
          <a:xfrm>
            <a:off x="7058025" y="4140517"/>
            <a:ext cx="454343" cy="25325"/>
          </a:xfrm>
          <a:custGeom>
            <a:avLst/>
            <a:gdLst/>
            <a:ahLst/>
            <a:cxnLst/>
            <a:rect l="0" t="0" r="0" b="0"/>
            <a:pathLst>
              <a:path w="454343" h="25325">
                <a:moveTo>
                  <a:pt x="0" y="0"/>
                </a:moveTo>
                <a:lnTo>
                  <a:pt x="11931" y="11932"/>
                </a:lnTo>
                <a:lnTo>
                  <a:pt x="15574" y="13670"/>
                </a:lnTo>
                <a:lnTo>
                  <a:pt x="19908" y="14828"/>
                </a:lnTo>
                <a:lnTo>
                  <a:pt x="24701" y="15601"/>
                </a:lnTo>
                <a:lnTo>
                  <a:pt x="28850" y="17068"/>
                </a:lnTo>
                <a:lnTo>
                  <a:pt x="32568" y="18999"/>
                </a:lnTo>
                <a:lnTo>
                  <a:pt x="36000" y="21238"/>
                </a:lnTo>
                <a:lnTo>
                  <a:pt x="43050" y="22731"/>
                </a:lnTo>
                <a:lnTo>
                  <a:pt x="52512" y="23727"/>
                </a:lnTo>
                <a:lnTo>
                  <a:pt x="63582" y="24390"/>
                </a:lnTo>
                <a:lnTo>
                  <a:pt x="93664" y="25127"/>
                </a:lnTo>
                <a:lnTo>
                  <a:pt x="111020" y="25324"/>
                </a:lnTo>
                <a:lnTo>
                  <a:pt x="142593" y="23550"/>
                </a:lnTo>
                <a:lnTo>
                  <a:pt x="231014" y="16500"/>
                </a:lnTo>
                <a:lnTo>
                  <a:pt x="267357" y="14809"/>
                </a:lnTo>
                <a:lnTo>
                  <a:pt x="296348" y="14636"/>
                </a:lnTo>
                <a:lnTo>
                  <a:pt x="320437" y="15472"/>
                </a:lnTo>
                <a:lnTo>
                  <a:pt x="339356" y="15078"/>
                </a:lnTo>
                <a:lnTo>
                  <a:pt x="354824" y="13861"/>
                </a:lnTo>
                <a:lnTo>
                  <a:pt x="367994" y="12098"/>
                </a:lnTo>
                <a:lnTo>
                  <a:pt x="378679" y="11876"/>
                </a:lnTo>
                <a:lnTo>
                  <a:pt x="387708" y="12680"/>
                </a:lnTo>
                <a:lnTo>
                  <a:pt x="395632" y="14168"/>
                </a:lnTo>
                <a:lnTo>
                  <a:pt x="402820" y="15161"/>
                </a:lnTo>
                <a:lnTo>
                  <a:pt x="409516" y="15822"/>
                </a:lnTo>
                <a:lnTo>
                  <a:pt x="45434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16"/>
          <p:cNvSpPr/>
          <p:nvPr/>
        </p:nvSpPr>
        <p:spPr>
          <a:xfrm>
            <a:off x="4335603" y="4946332"/>
            <a:ext cx="47802" cy="471489"/>
          </a:xfrm>
          <a:custGeom>
            <a:avLst/>
            <a:gdLst/>
            <a:ahLst/>
            <a:cxnLst/>
            <a:rect l="0" t="0" r="0" b="0"/>
            <a:pathLst>
              <a:path w="47802" h="471489">
                <a:moveTo>
                  <a:pt x="4939" y="0"/>
                </a:moveTo>
                <a:lnTo>
                  <a:pt x="388" y="13653"/>
                </a:lnTo>
                <a:lnTo>
                  <a:pt x="0" y="18627"/>
                </a:lnTo>
                <a:lnTo>
                  <a:pt x="694" y="22895"/>
                </a:lnTo>
                <a:lnTo>
                  <a:pt x="2109" y="26694"/>
                </a:lnTo>
                <a:lnTo>
                  <a:pt x="3052" y="31131"/>
                </a:lnTo>
                <a:lnTo>
                  <a:pt x="4101" y="41141"/>
                </a:lnTo>
                <a:lnTo>
                  <a:pt x="5332" y="46477"/>
                </a:lnTo>
                <a:lnTo>
                  <a:pt x="7107" y="51940"/>
                </a:lnTo>
                <a:lnTo>
                  <a:pt x="9241" y="57487"/>
                </a:lnTo>
                <a:lnTo>
                  <a:pt x="11618" y="64995"/>
                </a:lnTo>
                <a:lnTo>
                  <a:pt x="19512" y="92811"/>
                </a:lnTo>
                <a:lnTo>
                  <a:pt x="25068" y="110782"/>
                </a:lnTo>
                <a:lnTo>
                  <a:pt x="30713" y="130834"/>
                </a:lnTo>
                <a:lnTo>
                  <a:pt x="33552" y="141515"/>
                </a:lnTo>
                <a:lnTo>
                  <a:pt x="39246" y="166083"/>
                </a:lnTo>
                <a:lnTo>
                  <a:pt x="42098" y="179302"/>
                </a:lnTo>
                <a:lnTo>
                  <a:pt x="43999" y="192878"/>
                </a:lnTo>
                <a:lnTo>
                  <a:pt x="45266" y="206690"/>
                </a:lnTo>
                <a:lnTo>
                  <a:pt x="46112" y="220661"/>
                </a:lnTo>
                <a:lnTo>
                  <a:pt x="47050" y="261584"/>
                </a:lnTo>
                <a:lnTo>
                  <a:pt x="47801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17"/>
          <p:cNvSpPr/>
          <p:nvPr/>
        </p:nvSpPr>
        <p:spPr>
          <a:xfrm>
            <a:off x="4100512" y="4879825"/>
            <a:ext cx="462916" cy="289393"/>
          </a:xfrm>
          <a:custGeom>
            <a:avLst/>
            <a:gdLst/>
            <a:ahLst/>
            <a:cxnLst/>
            <a:rect l="0" t="0" r="0" b="0"/>
            <a:pathLst>
              <a:path w="462916" h="289393">
                <a:moveTo>
                  <a:pt x="0" y="212240"/>
                </a:moveTo>
                <a:lnTo>
                  <a:pt x="11931" y="200308"/>
                </a:lnTo>
                <a:lnTo>
                  <a:pt x="24702" y="192089"/>
                </a:lnTo>
                <a:lnTo>
                  <a:pt x="36000" y="183621"/>
                </a:lnTo>
                <a:lnTo>
                  <a:pt x="63583" y="161427"/>
                </a:lnTo>
                <a:lnTo>
                  <a:pt x="72869" y="153599"/>
                </a:lnTo>
                <a:lnTo>
                  <a:pt x="80964" y="146476"/>
                </a:lnTo>
                <a:lnTo>
                  <a:pt x="88266" y="139822"/>
                </a:lnTo>
                <a:lnTo>
                  <a:pt x="95040" y="134434"/>
                </a:lnTo>
                <a:lnTo>
                  <a:pt x="107644" y="125907"/>
                </a:lnTo>
                <a:lnTo>
                  <a:pt x="137377" y="103702"/>
                </a:lnTo>
                <a:lnTo>
                  <a:pt x="157307" y="88446"/>
                </a:lnTo>
                <a:lnTo>
                  <a:pt x="172499" y="76371"/>
                </a:lnTo>
                <a:lnTo>
                  <a:pt x="184532" y="66416"/>
                </a:lnTo>
                <a:lnTo>
                  <a:pt x="202029" y="51226"/>
                </a:lnTo>
                <a:lnTo>
                  <a:pt x="212981" y="41301"/>
                </a:lnTo>
                <a:lnTo>
                  <a:pt x="226103" y="33714"/>
                </a:lnTo>
                <a:lnTo>
                  <a:pt x="233603" y="30358"/>
                </a:lnTo>
                <a:lnTo>
                  <a:pt x="241460" y="26215"/>
                </a:lnTo>
                <a:lnTo>
                  <a:pt x="249556" y="21548"/>
                </a:lnTo>
                <a:lnTo>
                  <a:pt x="257811" y="16532"/>
                </a:lnTo>
                <a:lnTo>
                  <a:pt x="266171" y="12236"/>
                </a:lnTo>
                <a:lnTo>
                  <a:pt x="274603" y="8419"/>
                </a:lnTo>
                <a:lnTo>
                  <a:pt x="283081" y="4922"/>
                </a:lnTo>
                <a:lnTo>
                  <a:pt x="290638" y="2590"/>
                </a:lnTo>
                <a:lnTo>
                  <a:pt x="304115" y="0"/>
                </a:lnTo>
                <a:lnTo>
                  <a:pt x="310376" y="1214"/>
                </a:lnTo>
                <a:lnTo>
                  <a:pt x="322412" y="7643"/>
                </a:lnTo>
                <a:lnTo>
                  <a:pt x="331572" y="14310"/>
                </a:lnTo>
                <a:lnTo>
                  <a:pt x="338818" y="20449"/>
                </a:lnTo>
                <a:lnTo>
                  <a:pt x="345213" y="26352"/>
                </a:lnTo>
                <a:lnTo>
                  <a:pt x="351231" y="34690"/>
                </a:lnTo>
                <a:lnTo>
                  <a:pt x="354169" y="39581"/>
                </a:lnTo>
                <a:lnTo>
                  <a:pt x="357080" y="44746"/>
                </a:lnTo>
                <a:lnTo>
                  <a:pt x="362855" y="55566"/>
                </a:lnTo>
                <a:lnTo>
                  <a:pt x="367633" y="69690"/>
                </a:lnTo>
                <a:lnTo>
                  <a:pt x="380563" y="113325"/>
                </a:lnTo>
                <a:lnTo>
                  <a:pt x="388011" y="135819"/>
                </a:lnTo>
                <a:lnTo>
                  <a:pt x="395834" y="157482"/>
                </a:lnTo>
                <a:lnTo>
                  <a:pt x="410241" y="194571"/>
                </a:lnTo>
                <a:lnTo>
                  <a:pt x="419819" y="217404"/>
                </a:lnTo>
                <a:lnTo>
                  <a:pt x="425612" y="228065"/>
                </a:lnTo>
                <a:lnTo>
                  <a:pt x="462915" y="2893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18"/>
          <p:cNvSpPr/>
          <p:nvPr/>
        </p:nvSpPr>
        <p:spPr>
          <a:xfrm>
            <a:off x="4180048" y="5503545"/>
            <a:ext cx="219616" cy="325756"/>
          </a:xfrm>
          <a:custGeom>
            <a:avLst/>
            <a:gdLst/>
            <a:ahLst/>
            <a:cxnLst/>
            <a:rect l="0" t="0" r="0" b="0"/>
            <a:pathLst>
              <a:path w="219616" h="325756">
                <a:moveTo>
                  <a:pt x="14761" y="0"/>
                </a:moveTo>
                <a:lnTo>
                  <a:pt x="5660" y="9102"/>
                </a:lnTo>
                <a:lnTo>
                  <a:pt x="2978" y="13688"/>
                </a:lnTo>
                <a:lnTo>
                  <a:pt x="0" y="23863"/>
                </a:lnTo>
                <a:lnTo>
                  <a:pt x="158" y="41626"/>
                </a:lnTo>
                <a:lnTo>
                  <a:pt x="5207" y="162291"/>
                </a:lnTo>
                <a:lnTo>
                  <a:pt x="5995" y="204919"/>
                </a:lnTo>
                <a:lnTo>
                  <a:pt x="6182" y="262356"/>
                </a:lnTo>
                <a:lnTo>
                  <a:pt x="6187" y="243470"/>
                </a:lnTo>
                <a:lnTo>
                  <a:pt x="7140" y="233750"/>
                </a:lnTo>
                <a:lnTo>
                  <a:pt x="8728" y="224413"/>
                </a:lnTo>
                <a:lnTo>
                  <a:pt x="10739" y="215331"/>
                </a:lnTo>
                <a:lnTo>
                  <a:pt x="13032" y="200704"/>
                </a:lnTo>
                <a:lnTo>
                  <a:pt x="18120" y="161592"/>
                </a:lnTo>
                <a:lnTo>
                  <a:pt x="21763" y="143923"/>
                </a:lnTo>
                <a:lnTo>
                  <a:pt x="26097" y="128333"/>
                </a:lnTo>
                <a:lnTo>
                  <a:pt x="42189" y="80489"/>
                </a:lnTo>
                <a:lnTo>
                  <a:pt x="45429" y="71756"/>
                </a:lnTo>
                <a:lnTo>
                  <a:pt x="48541" y="64030"/>
                </a:lnTo>
                <a:lnTo>
                  <a:pt x="51569" y="56974"/>
                </a:lnTo>
                <a:lnTo>
                  <a:pt x="57398" y="48460"/>
                </a:lnTo>
                <a:lnTo>
                  <a:pt x="65093" y="38974"/>
                </a:lnTo>
                <a:lnTo>
                  <a:pt x="80946" y="21132"/>
                </a:lnTo>
                <a:lnTo>
                  <a:pt x="91167" y="10026"/>
                </a:lnTo>
                <a:lnTo>
                  <a:pt x="96178" y="6684"/>
                </a:lnTo>
                <a:lnTo>
                  <a:pt x="101425" y="4456"/>
                </a:lnTo>
                <a:lnTo>
                  <a:pt x="106827" y="2970"/>
                </a:lnTo>
                <a:lnTo>
                  <a:pt x="111381" y="1980"/>
                </a:lnTo>
                <a:lnTo>
                  <a:pt x="115370" y="1320"/>
                </a:lnTo>
                <a:lnTo>
                  <a:pt x="118981" y="880"/>
                </a:lnTo>
                <a:lnTo>
                  <a:pt x="123294" y="587"/>
                </a:lnTo>
                <a:lnTo>
                  <a:pt x="128074" y="391"/>
                </a:lnTo>
                <a:lnTo>
                  <a:pt x="133165" y="260"/>
                </a:lnTo>
                <a:lnTo>
                  <a:pt x="138465" y="2079"/>
                </a:lnTo>
                <a:lnTo>
                  <a:pt x="143903" y="5196"/>
                </a:lnTo>
                <a:lnTo>
                  <a:pt x="149433" y="9178"/>
                </a:lnTo>
                <a:lnTo>
                  <a:pt x="154073" y="13739"/>
                </a:lnTo>
                <a:lnTo>
                  <a:pt x="158118" y="18684"/>
                </a:lnTo>
                <a:lnTo>
                  <a:pt x="161767" y="23886"/>
                </a:lnTo>
                <a:lnTo>
                  <a:pt x="165153" y="30212"/>
                </a:lnTo>
                <a:lnTo>
                  <a:pt x="168363" y="37286"/>
                </a:lnTo>
                <a:lnTo>
                  <a:pt x="171455" y="44860"/>
                </a:lnTo>
                <a:lnTo>
                  <a:pt x="175421" y="52766"/>
                </a:lnTo>
                <a:lnTo>
                  <a:pt x="179971" y="60895"/>
                </a:lnTo>
                <a:lnTo>
                  <a:pt x="184908" y="69171"/>
                </a:lnTo>
                <a:lnTo>
                  <a:pt x="189153" y="80404"/>
                </a:lnTo>
                <a:lnTo>
                  <a:pt x="192935" y="93607"/>
                </a:lnTo>
                <a:lnTo>
                  <a:pt x="210399" y="164964"/>
                </a:lnTo>
                <a:lnTo>
                  <a:pt x="213767" y="185223"/>
                </a:lnTo>
                <a:lnTo>
                  <a:pt x="216012" y="205397"/>
                </a:lnTo>
                <a:lnTo>
                  <a:pt x="217508" y="225514"/>
                </a:lnTo>
                <a:lnTo>
                  <a:pt x="218506" y="245592"/>
                </a:lnTo>
                <a:lnTo>
                  <a:pt x="219615" y="285682"/>
                </a:lnTo>
                <a:lnTo>
                  <a:pt x="218005" y="299040"/>
                </a:lnTo>
                <a:lnTo>
                  <a:pt x="215027" y="307945"/>
                </a:lnTo>
                <a:lnTo>
                  <a:pt x="203356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19"/>
          <p:cNvSpPr/>
          <p:nvPr/>
        </p:nvSpPr>
        <p:spPr>
          <a:xfrm>
            <a:off x="3656591" y="5563552"/>
            <a:ext cx="341052" cy="205741"/>
          </a:xfrm>
          <a:custGeom>
            <a:avLst/>
            <a:gdLst/>
            <a:ahLst/>
            <a:cxnLst/>
            <a:rect l="0" t="0" r="0" b="0"/>
            <a:pathLst>
              <a:path w="341052" h="205741">
                <a:moveTo>
                  <a:pt x="341051" y="0"/>
                </a:moveTo>
                <a:lnTo>
                  <a:pt x="331950" y="9102"/>
                </a:lnTo>
                <a:lnTo>
                  <a:pt x="328316" y="11783"/>
                </a:lnTo>
                <a:lnTo>
                  <a:pt x="321738" y="14762"/>
                </a:lnTo>
                <a:lnTo>
                  <a:pt x="319603" y="16509"/>
                </a:lnTo>
                <a:lnTo>
                  <a:pt x="318180" y="18626"/>
                </a:lnTo>
                <a:lnTo>
                  <a:pt x="317231" y="20990"/>
                </a:lnTo>
                <a:lnTo>
                  <a:pt x="313637" y="26157"/>
                </a:lnTo>
                <a:lnTo>
                  <a:pt x="308864" y="31627"/>
                </a:lnTo>
                <a:lnTo>
                  <a:pt x="303568" y="37234"/>
                </a:lnTo>
                <a:lnTo>
                  <a:pt x="298917" y="41015"/>
                </a:lnTo>
                <a:lnTo>
                  <a:pt x="292959" y="45441"/>
                </a:lnTo>
                <a:lnTo>
                  <a:pt x="286130" y="50297"/>
                </a:lnTo>
                <a:lnTo>
                  <a:pt x="279672" y="55439"/>
                </a:lnTo>
                <a:lnTo>
                  <a:pt x="273462" y="60772"/>
                </a:lnTo>
                <a:lnTo>
                  <a:pt x="267417" y="66232"/>
                </a:lnTo>
                <a:lnTo>
                  <a:pt x="261481" y="70825"/>
                </a:lnTo>
                <a:lnTo>
                  <a:pt x="255619" y="74839"/>
                </a:lnTo>
                <a:lnTo>
                  <a:pt x="230648" y="90120"/>
                </a:lnTo>
                <a:lnTo>
                  <a:pt x="218872" y="97227"/>
                </a:lnTo>
                <a:lnTo>
                  <a:pt x="209115" y="102918"/>
                </a:lnTo>
                <a:lnTo>
                  <a:pt x="193196" y="111782"/>
                </a:lnTo>
                <a:lnTo>
                  <a:pt x="173523" y="122126"/>
                </a:lnTo>
                <a:lnTo>
                  <a:pt x="155629" y="131224"/>
                </a:lnTo>
                <a:lnTo>
                  <a:pt x="145999" y="135108"/>
                </a:lnTo>
                <a:lnTo>
                  <a:pt x="120059" y="144503"/>
                </a:lnTo>
                <a:lnTo>
                  <a:pt x="86977" y="155952"/>
                </a:lnTo>
                <a:lnTo>
                  <a:pt x="78324" y="158260"/>
                </a:lnTo>
                <a:lnTo>
                  <a:pt x="70649" y="159799"/>
                </a:lnTo>
                <a:lnTo>
                  <a:pt x="63628" y="160826"/>
                </a:lnTo>
                <a:lnTo>
                  <a:pt x="53287" y="161965"/>
                </a:lnTo>
                <a:lnTo>
                  <a:pt x="49196" y="162270"/>
                </a:lnTo>
                <a:lnTo>
                  <a:pt x="39570" y="165147"/>
                </a:lnTo>
                <a:lnTo>
                  <a:pt x="28942" y="168649"/>
                </a:lnTo>
                <a:lnTo>
                  <a:pt x="23441" y="169583"/>
                </a:lnTo>
                <a:lnTo>
                  <a:pt x="17869" y="170205"/>
                </a:lnTo>
                <a:lnTo>
                  <a:pt x="12249" y="170620"/>
                </a:lnTo>
                <a:lnTo>
                  <a:pt x="6597" y="170897"/>
                </a:lnTo>
                <a:lnTo>
                  <a:pt x="0" y="171204"/>
                </a:lnTo>
                <a:lnTo>
                  <a:pt x="9494" y="171377"/>
                </a:lnTo>
                <a:lnTo>
                  <a:pt x="60041" y="171441"/>
                </a:lnTo>
                <a:lnTo>
                  <a:pt x="83226" y="172396"/>
                </a:lnTo>
                <a:lnTo>
                  <a:pt x="134387" y="175998"/>
                </a:lnTo>
                <a:lnTo>
                  <a:pt x="153745" y="178292"/>
                </a:lnTo>
                <a:lnTo>
                  <a:pt x="168556" y="180774"/>
                </a:lnTo>
                <a:lnTo>
                  <a:pt x="180334" y="183381"/>
                </a:lnTo>
                <a:lnTo>
                  <a:pt x="190092" y="185119"/>
                </a:lnTo>
                <a:lnTo>
                  <a:pt x="198501" y="186278"/>
                </a:lnTo>
                <a:lnTo>
                  <a:pt x="206013" y="187050"/>
                </a:lnTo>
                <a:lnTo>
                  <a:pt x="214830" y="188518"/>
                </a:lnTo>
                <a:lnTo>
                  <a:pt x="224519" y="190448"/>
                </a:lnTo>
                <a:lnTo>
                  <a:pt x="245444" y="195134"/>
                </a:lnTo>
                <a:lnTo>
                  <a:pt x="256358" y="197717"/>
                </a:lnTo>
                <a:lnTo>
                  <a:pt x="306761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20"/>
          <p:cNvSpPr/>
          <p:nvPr/>
        </p:nvSpPr>
        <p:spPr>
          <a:xfrm>
            <a:off x="3589796" y="5837872"/>
            <a:ext cx="347839" cy="51297"/>
          </a:xfrm>
          <a:custGeom>
            <a:avLst/>
            <a:gdLst/>
            <a:ahLst/>
            <a:cxnLst/>
            <a:rect l="0" t="0" r="0" b="0"/>
            <a:pathLst>
              <a:path w="347839" h="51297">
                <a:moveTo>
                  <a:pt x="4938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2108" y="4551"/>
                </a:lnTo>
                <a:lnTo>
                  <a:pt x="4005" y="5892"/>
                </a:lnTo>
                <a:lnTo>
                  <a:pt x="8651" y="7381"/>
                </a:lnTo>
                <a:lnTo>
                  <a:pt x="13129" y="8731"/>
                </a:lnTo>
                <a:lnTo>
                  <a:pt x="25724" y="12770"/>
                </a:lnTo>
                <a:lnTo>
                  <a:pt x="32130" y="14229"/>
                </a:lnTo>
                <a:lnTo>
                  <a:pt x="38306" y="15201"/>
                </a:lnTo>
                <a:lnTo>
                  <a:pt x="44329" y="15849"/>
                </a:lnTo>
                <a:lnTo>
                  <a:pt x="51201" y="17234"/>
                </a:lnTo>
                <a:lnTo>
                  <a:pt x="58640" y="19109"/>
                </a:lnTo>
                <a:lnTo>
                  <a:pt x="66457" y="21312"/>
                </a:lnTo>
                <a:lnTo>
                  <a:pt x="73573" y="22781"/>
                </a:lnTo>
                <a:lnTo>
                  <a:pt x="80223" y="23760"/>
                </a:lnTo>
                <a:lnTo>
                  <a:pt x="86560" y="24412"/>
                </a:lnTo>
                <a:lnTo>
                  <a:pt x="94596" y="25800"/>
                </a:lnTo>
                <a:lnTo>
                  <a:pt x="103763" y="27678"/>
                </a:lnTo>
                <a:lnTo>
                  <a:pt x="113684" y="29882"/>
                </a:lnTo>
                <a:lnTo>
                  <a:pt x="122203" y="31351"/>
                </a:lnTo>
                <a:lnTo>
                  <a:pt x="129788" y="32331"/>
                </a:lnTo>
                <a:lnTo>
                  <a:pt x="136749" y="32983"/>
                </a:lnTo>
                <a:lnTo>
                  <a:pt x="210257" y="38454"/>
                </a:lnTo>
                <a:lnTo>
                  <a:pt x="232305" y="40876"/>
                </a:lnTo>
                <a:lnTo>
                  <a:pt x="248909" y="43443"/>
                </a:lnTo>
                <a:lnTo>
                  <a:pt x="261883" y="46107"/>
                </a:lnTo>
                <a:lnTo>
                  <a:pt x="273389" y="47883"/>
                </a:lnTo>
                <a:lnTo>
                  <a:pt x="283918" y="49067"/>
                </a:lnTo>
                <a:lnTo>
                  <a:pt x="293795" y="49856"/>
                </a:lnTo>
                <a:lnTo>
                  <a:pt x="302285" y="50383"/>
                </a:lnTo>
                <a:lnTo>
                  <a:pt x="316797" y="50967"/>
                </a:lnTo>
                <a:lnTo>
                  <a:pt x="331127" y="51296"/>
                </a:lnTo>
                <a:lnTo>
                  <a:pt x="334792" y="50390"/>
                </a:lnTo>
                <a:lnTo>
                  <a:pt x="338189" y="48834"/>
                </a:lnTo>
                <a:lnTo>
                  <a:pt x="347838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21"/>
          <p:cNvSpPr/>
          <p:nvPr/>
        </p:nvSpPr>
        <p:spPr>
          <a:xfrm>
            <a:off x="3277552" y="5460682"/>
            <a:ext cx="111444" cy="505779"/>
          </a:xfrm>
          <a:custGeom>
            <a:avLst/>
            <a:gdLst/>
            <a:ahLst/>
            <a:cxnLst/>
            <a:rect l="0" t="0" r="0" b="0"/>
            <a:pathLst>
              <a:path w="111444" h="505779">
                <a:moveTo>
                  <a:pt x="111443" y="0"/>
                </a:moveTo>
                <a:lnTo>
                  <a:pt x="97790" y="4551"/>
                </a:lnTo>
                <a:lnTo>
                  <a:pt x="92816" y="7797"/>
                </a:lnTo>
                <a:lnTo>
                  <a:pt x="88547" y="11865"/>
                </a:lnTo>
                <a:lnTo>
                  <a:pt x="84749" y="16483"/>
                </a:lnTo>
                <a:lnTo>
                  <a:pt x="82217" y="23371"/>
                </a:lnTo>
                <a:lnTo>
                  <a:pt x="80529" y="31773"/>
                </a:lnTo>
                <a:lnTo>
                  <a:pt x="77700" y="56984"/>
                </a:lnTo>
                <a:lnTo>
                  <a:pt x="73269" y="99939"/>
                </a:lnTo>
                <a:lnTo>
                  <a:pt x="70753" y="119014"/>
                </a:lnTo>
                <a:lnTo>
                  <a:pt x="68124" y="135540"/>
                </a:lnTo>
                <a:lnTo>
                  <a:pt x="65418" y="150367"/>
                </a:lnTo>
                <a:lnTo>
                  <a:pt x="62662" y="169777"/>
                </a:lnTo>
                <a:lnTo>
                  <a:pt x="57060" y="216744"/>
                </a:lnTo>
                <a:lnTo>
                  <a:pt x="55185" y="236889"/>
                </a:lnTo>
                <a:lnTo>
                  <a:pt x="53935" y="254128"/>
                </a:lnTo>
                <a:lnTo>
                  <a:pt x="53102" y="269432"/>
                </a:lnTo>
                <a:lnTo>
                  <a:pt x="51594" y="286301"/>
                </a:lnTo>
                <a:lnTo>
                  <a:pt x="47378" y="322825"/>
                </a:lnTo>
                <a:lnTo>
                  <a:pt x="44920" y="338089"/>
                </a:lnTo>
                <a:lnTo>
                  <a:pt x="42329" y="351123"/>
                </a:lnTo>
                <a:lnTo>
                  <a:pt x="39650" y="362669"/>
                </a:lnTo>
                <a:lnTo>
                  <a:pt x="37863" y="373225"/>
                </a:lnTo>
                <a:lnTo>
                  <a:pt x="36672" y="383119"/>
                </a:lnTo>
                <a:lnTo>
                  <a:pt x="35878" y="392573"/>
                </a:lnTo>
                <a:lnTo>
                  <a:pt x="32491" y="405542"/>
                </a:lnTo>
                <a:lnTo>
                  <a:pt x="27376" y="420857"/>
                </a:lnTo>
                <a:lnTo>
                  <a:pt x="21108" y="437734"/>
                </a:lnTo>
                <a:lnTo>
                  <a:pt x="15977" y="450890"/>
                </a:lnTo>
                <a:lnTo>
                  <a:pt x="11604" y="461566"/>
                </a:lnTo>
                <a:lnTo>
                  <a:pt x="7736" y="470588"/>
                </a:lnTo>
                <a:lnTo>
                  <a:pt x="5157" y="478508"/>
                </a:lnTo>
                <a:lnTo>
                  <a:pt x="2292" y="492388"/>
                </a:lnTo>
                <a:lnTo>
                  <a:pt x="0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22"/>
          <p:cNvSpPr/>
          <p:nvPr/>
        </p:nvSpPr>
        <p:spPr>
          <a:xfrm>
            <a:off x="4632545" y="5460682"/>
            <a:ext cx="393798" cy="265748"/>
          </a:xfrm>
          <a:custGeom>
            <a:avLst/>
            <a:gdLst/>
            <a:ahLst/>
            <a:cxnLst/>
            <a:rect l="0" t="0" r="0" b="0"/>
            <a:pathLst>
              <a:path w="393798" h="265748">
                <a:moveTo>
                  <a:pt x="325217" y="0"/>
                </a:moveTo>
                <a:lnTo>
                  <a:pt x="311564" y="4551"/>
                </a:lnTo>
                <a:lnTo>
                  <a:pt x="302322" y="9325"/>
                </a:lnTo>
                <a:lnTo>
                  <a:pt x="294086" y="15574"/>
                </a:lnTo>
                <a:lnTo>
                  <a:pt x="289223" y="19908"/>
                </a:lnTo>
                <a:lnTo>
                  <a:pt x="284076" y="24702"/>
                </a:lnTo>
                <a:lnTo>
                  <a:pt x="273277" y="32569"/>
                </a:lnTo>
                <a:lnTo>
                  <a:pt x="262128" y="39240"/>
                </a:lnTo>
                <a:lnTo>
                  <a:pt x="250822" y="45380"/>
                </a:lnTo>
                <a:lnTo>
                  <a:pt x="246093" y="49304"/>
                </a:lnTo>
                <a:lnTo>
                  <a:pt x="241988" y="53824"/>
                </a:lnTo>
                <a:lnTo>
                  <a:pt x="238299" y="58743"/>
                </a:lnTo>
                <a:lnTo>
                  <a:pt x="229119" y="66748"/>
                </a:lnTo>
                <a:lnTo>
                  <a:pt x="218689" y="73481"/>
                </a:lnTo>
                <a:lnTo>
                  <a:pt x="168055" y="102128"/>
                </a:lnTo>
                <a:lnTo>
                  <a:pt x="150910" y="110948"/>
                </a:lnTo>
                <a:lnTo>
                  <a:pt x="132812" y="119685"/>
                </a:lnTo>
                <a:lnTo>
                  <a:pt x="78614" y="145138"/>
                </a:lnTo>
                <a:lnTo>
                  <a:pt x="56040" y="156139"/>
                </a:lnTo>
                <a:lnTo>
                  <a:pt x="45880" y="162423"/>
                </a:lnTo>
                <a:lnTo>
                  <a:pt x="41838" y="165432"/>
                </a:lnTo>
                <a:lnTo>
                  <a:pt x="37238" y="167438"/>
                </a:lnTo>
                <a:lnTo>
                  <a:pt x="27046" y="169667"/>
                </a:lnTo>
                <a:lnTo>
                  <a:pt x="18707" y="173198"/>
                </a:lnTo>
                <a:lnTo>
                  <a:pt x="11825" y="176990"/>
                </a:lnTo>
                <a:lnTo>
                  <a:pt x="5592" y="178674"/>
                </a:lnTo>
                <a:lnTo>
                  <a:pt x="3548" y="180077"/>
                </a:lnTo>
                <a:lnTo>
                  <a:pt x="2186" y="181964"/>
                </a:lnTo>
                <a:lnTo>
                  <a:pt x="0" y="187285"/>
                </a:lnTo>
                <a:lnTo>
                  <a:pt x="773" y="188674"/>
                </a:lnTo>
                <a:lnTo>
                  <a:pt x="4173" y="192758"/>
                </a:lnTo>
                <a:lnTo>
                  <a:pt x="6412" y="194228"/>
                </a:lnTo>
                <a:lnTo>
                  <a:pt x="11441" y="195861"/>
                </a:lnTo>
                <a:lnTo>
                  <a:pt x="19628" y="196780"/>
                </a:lnTo>
                <a:lnTo>
                  <a:pt x="25288" y="197862"/>
                </a:lnTo>
                <a:lnTo>
                  <a:pt x="41738" y="201604"/>
                </a:lnTo>
                <a:lnTo>
                  <a:pt x="48601" y="202983"/>
                </a:lnTo>
                <a:lnTo>
                  <a:pt x="58767" y="204515"/>
                </a:lnTo>
                <a:lnTo>
                  <a:pt x="64716" y="205875"/>
                </a:lnTo>
                <a:lnTo>
                  <a:pt x="71540" y="207736"/>
                </a:lnTo>
                <a:lnTo>
                  <a:pt x="78946" y="209928"/>
                </a:lnTo>
                <a:lnTo>
                  <a:pt x="88647" y="211390"/>
                </a:lnTo>
                <a:lnTo>
                  <a:pt x="99876" y="212364"/>
                </a:lnTo>
                <a:lnTo>
                  <a:pt x="112125" y="213013"/>
                </a:lnTo>
                <a:lnTo>
                  <a:pt x="123148" y="214399"/>
                </a:lnTo>
                <a:lnTo>
                  <a:pt x="133354" y="216275"/>
                </a:lnTo>
                <a:lnTo>
                  <a:pt x="143016" y="218479"/>
                </a:lnTo>
                <a:lnTo>
                  <a:pt x="152314" y="219947"/>
                </a:lnTo>
                <a:lnTo>
                  <a:pt x="161372" y="220927"/>
                </a:lnTo>
                <a:lnTo>
                  <a:pt x="170266" y="221580"/>
                </a:lnTo>
                <a:lnTo>
                  <a:pt x="186674" y="223919"/>
                </a:lnTo>
                <a:lnTo>
                  <a:pt x="251253" y="234410"/>
                </a:lnTo>
                <a:lnTo>
                  <a:pt x="265430" y="236283"/>
                </a:lnTo>
                <a:lnTo>
                  <a:pt x="276787" y="237532"/>
                </a:lnTo>
                <a:lnTo>
                  <a:pt x="289120" y="240270"/>
                </a:lnTo>
                <a:lnTo>
                  <a:pt x="302105" y="244000"/>
                </a:lnTo>
                <a:lnTo>
                  <a:pt x="315524" y="248392"/>
                </a:lnTo>
                <a:lnTo>
                  <a:pt x="326375" y="251320"/>
                </a:lnTo>
                <a:lnTo>
                  <a:pt x="335514" y="253271"/>
                </a:lnTo>
                <a:lnTo>
                  <a:pt x="343512" y="254573"/>
                </a:lnTo>
                <a:lnTo>
                  <a:pt x="354938" y="258558"/>
                </a:lnTo>
                <a:lnTo>
                  <a:pt x="359319" y="260955"/>
                </a:lnTo>
                <a:lnTo>
                  <a:pt x="369265" y="263618"/>
                </a:lnTo>
                <a:lnTo>
                  <a:pt x="379084" y="264801"/>
                </a:lnTo>
                <a:lnTo>
                  <a:pt x="383036" y="265116"/>
                </a:lnTo>
                <a:lnTo>
                  <a:pt x="393797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23"/>
          <p:cNvSpPr/>
          <p:nvPr/>
        </p:nvSpPr>
        <p:spPr>
          <a:xfrm>
            <a:off x="5156273" y="5357812"/>
            <a:ext cx="67237" cy="497206"/>
          </a:xfrm>
          <a:custGeom>
            <a:avLst/>
            <a:gdLst/>
            <a:ahLst/>
            <a:cxnLst/>
            <a:rect l="0" t="0" r="0" b="0"/>
            <a:pathLst>
              <a:path w="67237" h="497206">
                <a:moveTo>
                  <a:pt x="67236" y="0"/>
                </a:moveTo>
                <a:lnTo>
                  <a:pt x="62686" y="13653"/>
                </a:lnTo>
                <a:lnTo>
                  <a:pt x="61345" y="19579"/>
                </a:lnTo>
                <a:lnTo>
                  <a:pt x="59855" y="31244"/>
                </a:lnTo>
                <a:lnTo>
                  <a:pt x="29443" y="197554"/>
                </a:lnTo>
                <a:lnTo>
                  <a:pt x="24896" y="227905"/>
                </a:lnTo>
                <a:lnTo>
                  <a:pt x="21864" y="251950"/>
                </a:lnTo>
                <a:lnTo>
                  <a:pt x="18890" y="271789"/>
                </a:lnTo>
                <a:lnTo>
                  <a:pt x="15956" y="288825"/>
                </a:lnTo>
                <a:lnTo>
                  <a:pt x="13047" y="303993"/>
                </a:lnTo>
                <a:lnTo>
                  <a:pt x="11108" y="317915"/>
                </a:lnTo>
                <a:lnTo>
                  <a:pt x="9815" y="331006"/>
                </a:lnTo>
                <a:lnTo>
                  <a:pt x="7426" y="362379"/>
                </a:lnTo>
                <a:lnTo>
                  <a:pt x="1678" y="431328"/>
                </a:lnTo>
                <a:lnTo>
                  <a:pt x="0" y="461259"/>
                </a:lnTo>
                <a:lnTo>
                  <a:pt x="504" y="471336"/>
                </a:lnTo>
                <a:lnTo>
                  <a:pt x="1793" y="479006"/>
                </a:lnTo>
                <a:lnTo>
                  <a:pt x="7229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24"/>
          <p:cNvSpPr/>
          <p:nvPr/>
        </p:nvSpPr>
        <p:spPr>
          <a:xfrm>
            <a:off x="5377815" y="5393444"/>
            <a:ext cx="247526" cy="405973"/>
          </a:xfrm>
          <a:custGeom>
            <a:avLst/>
            <a:gdLst/>
            <a:ahLst/>
            <a:cxnLst/>
            <a:rect l="0" t="0" r="0" b="0"/>
            <a:pathLst>
              <a:path w="247526" h="405973">
                <a:moveTo>
                  <a:pt x="34289" y="15803"/>
                </a:moveTo>
                <a:lnTo>
                  <a:pt x="26908" y="23184"/>
                </a:lnTo>
                <a:lnTo>
                  <a:pt x="26247" y="31466"/>
                </a:lnTo>
                <a:lnTo>
                  <a:pt x="26070" y="37675"/>
                </a:lnTo>
                <a:lnTo>
                  <a:pt x="24047" y="51339"/>
                </a:lnTo>
                <a:lnTo>
                  <a:pt x="16720" y="91922"/>
                </a:lnTo>
                <a:lnTo>
                  <a:pt x="14004" y="110364"/>
                </a:lnTo>
                <a:lnTo>
                  <a:pt x="12193" y="126469"/>
                </a:lnTo>
                <a:lnTo>
                  <a:pt x="9229" y="159285"/>
                </a:lnTo>
                <a:lnTo>
                  <a:pt x="3158" y="220241"/>
                </a:lnTo>
                <a:lnTo>
                  <a:pt x="2105" y="234963"/>
                </a:lnTo>
                <a:lnTo>
                  <a:pt x="1403" y="247635"/>
                </a:lnTo>
                <a:lnTo>
                  <a:pt x="1888" y="262750"/>
                </a:lnTo>
                <a:lnTo>
                  <a:pt x="3163" y="279495"/>
                </a:lnTo>
                <a:lnTo>
                  <a:pt x="4966" y="297325"/>
                </a:lnTo>
                <a:lnTo>
                  <a:pt x="7121" y="313974"/>
                </a:lnTo>
                <a:lnTo>
                  <a:pt x="9510" y="329836"/>
                </a:lnTo>
                <a:lnTo>
                  <a:pt x="12055" y="345173"/>
                </a:lnTo>
                <a:lnTo>
                  <a:pt x="14704" y="357303"/>
                </a:lnTo>
                <a:lnTo>
                  <a:pt x="17422" y="367295"/>
                </a:lnTo>
                <a:lnTo>
                  <a:pt x="20187" y="375861"/>
                </a:lnTo>
                <a:lnTo>
                  <a:pt x="23935" y="382524"/>
                </a:lnTo>
                <a:lnTo>
                  <a:pt x="28339" y="387919"/>
                </a:lnTo>
                <a:lnTo>
                  <a:pt x="33180" y="392468"/>
                </a:lnTo>
                <a:lnTo>
                  <a:pt x="37360" y="395500"/>
                </a:lnTo>
                <a:lnTo>
                  <a:pt x="44544" y="398870"/>
                </a:lnTo>
                <a:lnTo>
                  <a:pt x="48746" y="400721"/>
                </a:lnTo>
                <a:lnTo>
                  <a:pt x="58495" y="405318"/>
                </a:lnTo>
                <a:lnTo>
                  <a:pt x="63761" y="405972"/>
                </a:lnTo>
                <a:lnTo>
                  <a:pt x="69178" y="405456"/>
                </a:lnTo>
                <a:lnTo>
                  <a:pt x="74693" y="404159"/>
                </a:lnTo>
                <a:lnTo>
                  <a:pt x="79323" y="403294"/>
                </a:lnTo>
                <a:lnTo>
                  <a:pt x="87007" y="402334"/>
                </a:lnTo>
                <a:lnTo>
                  <a:pt x="93247" y="400173"/>
                </a:lnTo>
                <a:lnTo>
                  <a:pt x="101217" y="396827"/>
                </a:lnTo>
                <a:lnTo>
                  <a:pt x="110341" y="392692"/>
                </a:lnTo>
                <a:lnTo>
                  <a:pt x="118328" y="388030"/>
                </a:lnTo>
                <a:lnTo>
                  <a:pt x="125557" y="383017"/>
                </a:lnTo>
                <a:lnTo>
                  <a:pt x="132283" y="377770"/>
                </a:lnTo>
                <a:lnTo>
                  <a:pt x="138671" y="372367"/>
                </a:lnTo>
                <a:lnTo>
                  <a:pt x="144835" y="366860"/>
                </a:lnTo>
                <a:lnTo>
                  <a:pt x="150849" y="361284"/>
                </a:lnTo>
                <a:lnTo>
                  <a:pt x="156763" y="354708"/>
                </a:lnTo>
                <a:lnTo>
                  <a:pt x="162611" y="347467"/>
                </a:lnTo>
                <a:lnTo>
                  <a:pt x="168415" y="339783"/>
                </a:lnTo>
                <a:lnTo>
                  <a:pt x="179943" y="323624"/>
                </a:lnTo>
                <a:lnTo>
                  <a:pt x="185685" y="315314"/>
                </a:lnTo>
                <a:lnTo>
                  <a:pt x="190464" y="306918"/>
                </a:lnTo>
                <a:lnTo>
                  <a:pt x="194604" y="298462"/>
                </a:lnTo>
                <a:lnTo>
                  <a:pt x="217192" y="246156"/>
                </a:lnTo>
                <a:lnTo>
                  <a:pt x="223852" y="229379"/>
                </a:lnTo>
                <a:lnTo>
                  <a:pt x="236332" y="195498"/>
                </a:lnTo>
                <a:lnTo>
                  <a:pt x="240422" y="181320"/>
                </a:lnTo>
                <a:lnTo>
                  <a:pt x="243149" y="169011"/>
                </a:lnTo>
                <a:lnTo>
                  <a:pt x="244966" y="157946"/>
                </a:lnTo>
                <a:lnTo>
                  <a:pt x="246178" y="147713"/>
                </a:lnTo>
                <a:lnTo>
                  <a:pt x="246986" y="138033"/>
                </a:lnTo>
                <a:lnTo>
                  <a:pt x="247525" y="128722"/>
                </a:lnTo>
                <a:lnTo>
                  <a:pt x="246931" y="119657"/>
                </a:lnTo>
                <a:lnTo>
                  <a:pt x="245584" y="110757"/>
                </a:lnTo>
                <a:lnTo>
                  <a:pt x="243732" y="101965"/>
                </a:lnTo>
                <a:lnTo>
                  <a:pt x="242498" y="94200"/>
                </a:lnTo>
                <a:lnTo>
                  <a:pt x="241675" y="87117"/>
                </a:lnTo>
                <a:lnTo>
                  <a:pt x="241127" y="80491"/>
                </a:lnTo>
                <a:lnTo>
                  <a:pt x="238856" y="73216"/>
                </a:lnTo>
                <a:lnTo>
                  <a:pt x="235437" y="65508"/>
                </a:lnTo>
                <a:lnTo>
                  <a:pt x="231253" y="57512"/>
                </a:lnTo>
                <a:lnTo>
                  <a:pt x="224064" y="46088"/>
                </a:lnTo>
                <a:lnTo>
                  <a:pt x="220814" y="41708"/>
                </a:lnTo>
                <a:lnTo>
                  <a:pt x="216741" y="37836"/>
                </a:lnTo>
                <a:lnTo>
                  <a:pt x="212122" y="34302"/>
                </a:lnTo>
                <a:lnTo>
                  <a:pt x="207137" y="30993"/>
                </a:lnTo>
                <a:lnTo>
                  <a:pt x="201908" y="27835"/>
                </a:lnTo>
                <a:lnTo>
                  <a:pt x="196518" y="24777"/>
                </a:lnTo>
                <a:lnTo>
                  <a:pt x="191020" y="21786"/>
                </a:lnTo>
                <a:lnTo>
                  <a:pt x="184496" y="18839"/>
                </a:lnTo>
                <a:lnTo>
                  <a:pt x="177290" y="15922"/>
                </a:lnTo>
                <a:lnTo>
                  <a:pt x="169628" y="13025"/>
                </a:lnTo>
                <a:lnTo>
                  <a:pt x="162615" y="11093"/>
                </a:lnTo>
                <a:lnTo>
                  <a:pt x="156035" y="9806"/>
                </a:lnTo>
                <a:lnTo>
                  <a:pt x="149743" y="8947"/>
                </a:lnTo>
                <a:lnTo>
                  <a:pt x="142691" y="7423"/>
                </a:lnTo>
                <a:lnTo>
                  <a:pt x="135132" y="5454"/>
                </a:lnTo>
                <a:lnTo>
                  <a:pt x="127236" y="3188"/>
                </a:lnTo>
                <a:lnTo>
                  <a:pt x="120066" y="1678"/>
                </a:lnTo>
                <a:lnTo>
                  <a:pt x="113381" y="672"/>
                </a:lnTo>
                <a:lnTo>
                  <a:pt x="107020" y="0"/>
                </a:lnTo>
                <a:lnTo>
                  <a:pt x="98017" y="506"/>
                </a:lnTo>
                <a:lnTo>
                  <a:pt x="87252" y="1795"/>
                </a:lnTo>
                <a:lnTo>
                  <a:pt x="75313" y="3607"/>
                </a:lnTo>
                <a:lnTo>
                  <a:pt x="61639" y="4815"/>
                </a:lnTo>
                <a:lnTo>
                  <a:pt x="46807" y="5620"/>
                </a:lnTo>
                <a:lnTo>
                  <a:pt x="0" y="72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457201"/>
            <a:ext cx="6019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Find the mean and median.</a:t>
            </a:r>
          </a:p>
          <a:p>
            <a:pPr lvl="0" fontAlgn="base"/>
            <a:r>
              <a:rPr lang="en-US" sz="2800" dirty="0" smtClean="0"/>
              <a:t>11) 3</a:t>
            </a:r>
            <a:r>
              <a:rPr lang="en-US" sz="2800" dirty="0"/>
              <a:t>, 4, 5, 1, 2, 9, </a:t>
            </a:r>
            <a:r>
              <a:rPr lang="en-US" sz="2800" dirty="0" smtClean="0"/>
              <a:t>12</a:t>
            </a:r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r>
              <a:rPr lang="en-US" sz="2800" dirty="0" smtClean="0"/>
              <a:t>12) 19</a:t>
            </a:r>
            <a:r>
              <a:rPr lang="en-US" sz="2800" dirty="0"/>
              <a:t>, 13, 16, 18, 20, 22</a:t>
            </a:r>
          </a:p>
        </p:txBody>
      </p:sp>
      <p:sp>
        <p:nvSpPr>
          <p:cNvPr id="3" name="SMARTPenAnnotation1117"/>
          <p:cNvSpPr/>
          <p:nvPr/>
        </p:nvSpPr>
        <p:spPr>
          <a:xfrm>
            <a:off x="4849953" y="1217294"/>
            <a:ext cx="30621" cy="428627"/>
          </a:xfrm>
          <a:custGeom>
            <a:avLst/>
            <a:gdLst/>
            <a:ahLst/>
            <a:cxnLst/>
            <a:rect l="0" t="0" r="0" b="0"/>
            <a:pathLst>
              <a:path w="30621" h="428627">
                <a:moveTo>
                  <a:pt x="4939" y="0"/>
                </a:moveTo>
                <a:lnTo>
                  <a:pt x="4939" y="4551"/>
                </a:lnTo>
                <a:lnTo>
                  <a:pt x="3987" y="7797"/>
                </a:lnTo>
                <a:lnTo>
                  <a:pt x="2399" y="11866"/>
                </a:lnTo>
                <a:lnTo>
                  <a:pt x="388" y="16483"/>
                </a:lnTo>
                <a:lnTo>
                  <a:pt x="0" y="26229"/>
                </a:lnTo>
                <a:lnTo>
                  <a:pt x="694" y="39394"/>
                </a:lnTo>
                <a:lnTo>
                  <a:pt x="3052" y="66086"/>
                </a:lnTo>
                <a:lnTo>
                  <a:pt x="4101" y="81124"/>
                </a:lnTo>
                <a:lnTo>
                  <a:pt x="4566" y="98603"/>
                </a:lnTo>
                <a:lnTo>
                  <a:pt x="4690" y="108598"/>
                </a:lnTo>
                <a:lnTo>
                  <a:pt x="6679" y="121929"/>
                </a:lnTo>
                <a:lnTo>
                  <a:pt x="9908" y="137484"/>
                </a:lnTo>
                <a:lnTo>
                  <a:pt x="13967" y="154521"/>
                </a:lnTo>
                <a:lnTo>
                  <a:pt x="16673" y="170642"/>
                </a:lnTo>
                <a:lnTo>
                  <a:pt x="18476" y="186151"/>
                </a:lnTo>
                <a:lnTo>
                  <a:pt x="19679" y="201254"/>
                </a:lnTo>
                <a:lnTo>
                  <a:pt x="21433" y="213227"/>
                </a:lnTo>
                <a:lnTo>
                  <a:pt x="23555" y="223114"/>
                </a:lnTo>
                <a:lnTo>
                  <a:pt x="25923" y="231610"/>
                </a:lnTo>
                <a:lnTo>
                  <a:pt x="27500" y="239179"/>
                </a:lnTo>
                <a:lnTo>
                  <a:pt x="28553" y="246131"/>
                </a:lnTo>
                <a:lnTo>
                  <a:pt x="29254" y="252670"/>
                </a:lnTo>
                <a:lnTo>
                  <a:pt x="29722" y="259887"/>
                </a:lnTo>
                <a:lnTo>
                  <a:pt x="30033" y="267555"/>
                </a:lnTo>
                <a:lnTo>
                  <a:pt x="30472" y="289461"/>
                </a:lnTo>
                <a:lnTo>
                  <a:pt x="30620" y="318480"/>
                </a:lnTo>
                <a:lnTo>
                  <a:pt x="29680" y="329478"/>
                </a:lnTo>
                <a:lnTo>
                  <a:pt x="28101" y="342525"/>
                </a:lnTo>
                <a:lnTo>
                  <a:pt x="26095" y="356937"/>
                </a:lnTo>
                <a:lnTo>
                  <a:pt x="23805" y="368451"/>
                </a:lnTo>
                <a:lnTo>
                  <a:pt x="21327" y="378032"/>
                </a:lnTo>
                <a:lnTo>
                  <a:pt x="18722" y="386324"/>
                </a:lnTo>
                <a:lnTo>
                  <a:pt x="16985" y="393757"/>
                </a:lnTo>
                <a:lnTo>
                  <a:pt x="15827" y="400617"/>
                </a:lnTo>
                <a:lnTo>
                  <a:pt x="13969" y="416214"/>
                </a:lnTo>
                <a:lnTo>
                  <a:pt x="13647" y="423466"/>
                </a:lnTo>
                <a:lnTo>
                  <a:pt x="14554" y="425186"/>
                </a:lnTo>
                <a:lnTo>
                  <a:pt x="16112" y="426333"/>
                </a:lnTo>
                <a:lnTo>
                  <a:pt x="22084" y="4286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18"/>
          <p:cNvSpPr/>
          <p:nvPr/>
        </p:nvSpPr>
        <p:spPr>
          <a:xfrm>
            <a:off x="5009197" y="1568767"/>
            <a:ext cx="24487" cy="197169"/>
          </a:xfrm>
          <a:custGeom>
            <a:avLst/>
            <a:gdLst/>
            <a:ahLst/>
            <a:cxnLst/>
            <a:rect l="0" t="0" r="0" b="0"/>
            <a:pathLst>
              <a:path w="24487" h="197169">
                <a:moveTo>
                  <a:pt x="0" y="0"/>
                </a:moveTo>
                <a:lnTo>
                  <a:pt x="4551" y="13652"/>
                </a:lnTo>
                <a:lnTo>
                  <a:pt x="6844" y="17674"/>
                </a:lnTo>
                <a:lnTo>
                  <a:pt x="9325" y="20355"/>
                </a:lnTo>
                <a:lnTo>
                  <a:pt x="11932" y="22143"/>
                </a:lnTo>
                <a:lnTo>
                  <a:pt x="13670" y="24287"/>
                </a:lnTo>
                <a:lnTo>
                  <a:pt x="14828" y="26669"/>
                </a:lnTo>
                <a:lnTo>
                  <a:pt x="15600" y="29209"/>
                </a:lnTo>
                <a:lnTo>
                  <a:pt x="16115" y="33760"/>
                </a:lnTo>
                <a:lnTo>
                  <a:pt x="16459" y="39652"/>
                </a:lnTo>
                <a:lnTo>
                  <a:pt x="16687" y="46437"/>
                </a:lnTo>
                <a:lnTo>
                  <a:pt x="17792" y="51913"/>
                </a:lnTo>
                <a:lnTo>
                  <a:pt x="19482" y="56516"/>
                </a:lnTo>
                <a:lnTo>
                  <a:pt x="21561" y="60538"/>
                </a:lnTo>
                <a:lnTo>
                  <a:pt x="22946" y="64171"/>
                </a:lnTo>
                <a:lnTo>
                  <a:pt x="23870" y="67546"/>
                </a:lnTo>
                <a:lnTo>
                  <a:pt x="24486" y="70748"/>
                </a:lnTo>
                <a:lnTo>
                  <a:pt x="23944" y="74788"/>
                </a:lnTo>
                <a:lnTo>
                  <a:pt x="22630" y="79386"/>
                </a:lnTo>
                <a:lnTo>
                  <a:pt x="20802" y="84357"/>
                </a:lnTo>
                <a:lnTo>
                  <a:pt x="19583" y="88623"/>
                </a:lnTo>
                <a:lnTo>
                  <a:pt x="18770" y="92419"/>
                </a:lnTo>
                <a:lnTo>
                  <a:pt x="18229" y="95903"/>
                </a:lnTo>
                <a:lnTo>
                  <a:pt x="17867" y="102035"/>
                </a:lnTo>
                <a:lnTo>
                  <a:pt x="17466" y="119009"/>
                </a:lnTo>
                <a:lnTo>
                  <a:pt x="17145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19"/>
          <p:cNvSpPr/>
          <p:nvPr/>
        </p:nvSpPr>
        <p:spPr>
          <a:xfrm>
            <a:off x="5197792" y="1235190"/>
            <a:ext cx="325756" cy="359281"/>
          </a:xfrm>
          <a:custGeom>
            <a:avLst/>
            <a:gdLst/>
            <a:ahLst/>
            <a:cxnLst/>
            <a:rect l="0" t="0" r="0" b="0"/>
            <a:pathLst>
              <a:path w="325756" h="359281">
                <a:moveTo>
                  <a:pt x="0" y="59257"/>
                </a:moveTo>
                <a:lnTo>
                  <a:pt x="4551" y="50155"/>
                </a:lnTo>
                <a:lnTo>
                  <a:pt x="11932" y="39944"/>
                </a:lnTo>
                <a:lnTo>
                  <a:pt x="20151" y="30886"/>
                </a:lnTo>
                <a:lnTo>
                  <a:pt x="28324" y="25058"/>
                </a:lnTo>
                <a:lnTo>
                  <a:pt x="37353" y="20245"/>
                </a:lnTo>
                <a:lnTo>
                  <a:pt x="44541" y="18106"/>
                </a:lnTo>
                <a:lnTo>
                  <a:pt x="63612" y="12075"/>
                </a:lnTo>
                <a:lnTo>
                  <a:pt x="76698" y="7800"/>
                </a:lnTo>
                <a:lnTo>
                  <a:pt x="88279" y="4950"/>
                </a:lnTo>
                <a:lnTo>
                  <a:pt x="98858" y="3050"/>
                </a:lnTo>
                <a:lnTo>
                  <a:pt x="108768" y="1783"/>
                </a:lnTo>
                <a:lnTo>
                  <a:pt x="118232" y="939"/>
                </a:lnTo>
                <a:lnTo>
                  <a:pt x="127399" y="375"/>
                </a:lnTo>
                <a:lnTo>
                  <a:pt x="136367" y="0"/>
                </a:lnTo>
                <a:lnTo>
                  <a:pt x="145204" y="702"/>
                </a:lnTo>
                <a:lnTo>
                  <a:pt x="153953" y="2123"/>
                </a:lnTo>
                <a:lnTo>
                  <a:pt x="162643" y="4023"/>
                </a:lnTo>
                <a:lnTo>
                  <a:pt x="169388" y="6242"/>
                </a:lnTo>
                <a:lnTo>
                  <a:pt x="179424" y="11247"/>
                </a:lnTo>
                <a:lnTo>
                  <a:pt x="187059" y="16647"/>
                </a:lnTo>
                <a:lnTo>
                  <a:pt x="194580" y="23174"/>
                </a:lnTo>
                <a:lnTo>
                  <a:pt x="204272" y="32425"/>
                </a:lnTo>
                <a:lnTo>
                  <a:pt x="212390" y="37807"/>
                </a:lnTo>
                <a:lnTo>
                  <a:pt x="219173" y="41151"/>
                </a:lnTo>
                <a:lnTo>
                  <a:pt x="225363" y="45812"/>
                </a:lnTo>
                <a:lnTo>
                  <a:pt x="227395" y="50294"/>
                </a:lnTo>
                <a:lnTo>
                  <a:pt x="228749" y="56139"/>
                </a:lnTo>
                <a:lnTo>
                  <a:pt x="229652" y="62893"/>
                </a:lnTo>
                <a:lnTo>
                  <a:pt x="230655" y="72938"/>
                </a:lnTo>
                <a:lnTo>
                  <a:pt x="231101" y="82483"/>
                </a:lnTo>
                <a:lnTo>
                  <a:pt x="231299" y="96249"/>
                </a:lnTo>
                <a:lnTo>
                  <a:pt x="230399" y="104874"/>
                </a:lnTo>
                <a:lnTo>
                  <a:pt x="228847" y="114433"/>
                </a:lnTo>
                <a:lnTo>
                  <a:pt x="226860" y="124616"/>
                </a:lnTo>
                <a:lnTo>
                  <a:pt x="224582" y="133310"/>
                </a:lnTo>
                <a:lnTo>
                  <a:pt x="222112" y="141010"/>
                </a:lnTo>
                <a:lnTo>
                  <a:pt x="219512" y="148049"/>
                </a:lnTo>
                <a:lnTo>
                  <a:pt x="216624" y="158410"/>
                </a:lnTo>
                <a:lnTo>
                  <a:pt x="215853" y="162507"/>
                </a:lnTo>
                <a:lnTo>
                  <a:pt x="209917" y="172138"/>
                </a:lnTo>
                <a:lnTo>
                  <a:pt x="181483" y="207496"/>
                </a:lnTo>
                <a:lnTo>
                  <a:pt x="172423" y="218091"/>
                </a:lnTo>
                <a:lnTo>
                  <a:pt x="163526" y="228011"/>
                </a:lnTo>
                <a:lnTo>
                  <a:pt x="142433" y="250546"/>
                </a:lnTo>
                <a:lnTo>
                  <a:pt x="132836" y="259527"/>
                </a:lnTo>
                <a:lnTo>
                  <a:pt x="127610" y="263255"/>
                </a:lnTo>
                <a:lnTo>
                  <a:pt x="122221" y="266693"/>
                </a:lnTo>
                <a:lnTo>
                  <a:pt x="113693" y="275593"/>
                </a:lnTo>
                <a:lnTo>
                  <a:pt x="106728" y="284946"/>
                </a:lnTo>
                <a:lnTo>
                  <a:pt x="100457" y="292278"/>
                </a:lnTo>
                <a:lnTo>
                  <a:pt x="94495" y="301252"/>
                </a:lnTo>
                <a:lnTo>
                  <a:pt x="89623" y="310638"/>
                </a:lnTo>
                <a:lnTo>
                  <a:pt x="87457" y="317984"/>
                </a:lnTo>
                <a:lnTo>
                  <a:pt x="86495" y="326965"/>
                </a:lnTo>
                <a:lnTo>
                  <a:pt x="86238" y="332026"/>
                </a:lnTo>
                <a:lnTo>
                  <a:pt x="87020" y="336353"/>
                </a:lnTo>
                <a:lnTo>
                  <a:pt x="90428" y="343701"/>
                </a:lnTo>
                <a:lnTo>
                  <a:pt x="97702" y="353193"/>
                </a:lnTo>
                <a:lnTo>
                  <a:pt x="100378" y="355226"/>
                </a:lnTo>
                <a:lnTo>
                  <a:pt x="105890" y="357487"/>
                </a:lnTo>
                <a:lnTo>
                  <a:pt x="111551" y="358089"/>
                </a:lnTo>
                <a:lnTo>
                  <a:pt x="119135" y="358491"/>
                </a:lnTo>
                <a:lnTo>
                  <a:pt x="142932" y="359056"/>
                </a:lnTo>
                <a:lnTo>
                  <a:pt x="178193" y="359280"/>
                </a:lnTo>
                <a:lnTo>
                  <a:pt x="188328" y="358333"/>
                </a:lnTo>
                <a:lnTo>
                  <a:pt x="201752" y="356748"/>
                </a:lnTo>
                <a:lnTo>
                  <a:pt x="325755" y="3507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20"/>
          <p:cNvSpPr/>
          <p:nvPr/>
        </p:nvSpPr>
        <p:spPr>
          <a:xfrm>
            <a:off x="5626417" y="1534477"/>
            <a:ext cx="42863" cy="231459"/>
          </a:xfrm>
          <a:custGeom>
            <a:avLst/>
            <a:gdLst/>
            <a:ahLst/>
            <a:cxnLst/>
            <a:rect l="0" t="0" r="0" b="0"/>
            <a:pathLst>
              <a:path w="42863" h="231459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3670" y="24305"/>
                </a:lnTo>
                <a:lnTo>
                  <a:pt x="14828" y="30491"/>
                </a:lnTo>
                <a:lnTo>
                  <a:pt x="15601" y="37472"/>
                </a:lnTo>
                <a:lnTo>
                  <a:pt x="17067" y="45937"/>
                </a:lnTo>
                <a:lnTo>
                  <a:pt x="18999" y="55389"/>
                </a:lnTo>
                <a:lnTo>
                  <a:pt x="21238" y="65501"/>
                </a:lnTo>
                <a:lnTo>
                  <a:pt x="22731" y="82720"/>
                </a:lnTo>
                <a:lnTo>
                  <a:pt x="23727" y="104677"/>
                </a:lnTo>
                <a:lnTo>
                  <a:pt x="24391" y="129792"/>
                </a:lnTo>
                <a:lnTo>
                  <a:pt x="25786" y="148441"/>
                </a:lnTo>
                <a:lnTo>
                  <a:pt x="27668" y="162778"/>
                </a:lnTo>
                <a:lnTo>
                  <a:pt x="29875" y="174241"/>
                </a:lnTo>
                <a:lnTo>
                  <a:pt x="31347" y="182836"/>
                </a:lnTo>
                <a:lnTo>
                  <a:pt x="32328" y="189518"/>
                </a:lnTo>
                <a:lnTo>
                  <a:pt x="33902" y="202536"/>
                </a:lnTo>
                <a:lnTo>
                  <a:pt x="34984" y="206461"/>
                </a:lnTo>
                <a:lnTo>
                  <a:pt x="42862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21"/>
          <p:cNvSpPr/>
          <p:nvPr/>
        </p:nvSpPr>
        <p:spPr>
          <a:xfrm>
            <a:off x="5643562" y="1279241"/>
            <a:ext cx="334169" cy="357647"/>
          </a:xfrm>
          <a:custGeom>
            <a:avLst/>
            <a:gdLst/>
            <a:ahLst/>
            <a:cxnLst/>
            <a:rect l="0" t="0" r="0" b="0"/>
            <a:pathLst>
              <a:path w="334169" h="357647">
                <a:moveTo>
                  <a:pt x="0" y="49496"/>
                </a:moveTo>
                <a:lnTo>
                  <a:pt x="4551" y="44945"/>
                </a:lnTo>
                <a:lnTo>
                  <a:pt x="6844" y="43605"/>
                </a:lnTo>
                <a:lnTo>
                  <a:pt x="15574" y="40766"/>
                </a:lnTo>
                <a:lnTo>
                  <a:pt x="24702" y="36726"/>
                </a:lnTo>
                <a:lnTo>
                  <a:pt x="30755" y="34315"/>
                </a:lnTo>
                <a:lnTo>
                  <a:pt x="45102" y="29096"/>
                </a:lnTo>
                <a:lnTo>
                  <a:pt x="51976" y="27324"/>
                </a:lnTo>
                <a:lnTo>
                  <a:pt x="58463" y="26142"/>
                </a:lnTo>
                <a:lnTo>
                  <a:pt x="64693" y="25354"/>
                </a:lnTo>
                <a:lnTo>
                  <a:pt x="74561" y="22924"/>
                </a:lnTo>
                <a:lnTo>
                  <a:pt x="86855" y="19399"/>
                </a:lnTo>
                <a:lnTo>
                  <a:pt x="100766" y="15144"/>
                </a:lnTo>
                <a:lnTo>
                  <a:pt x="126382" y="7876"/>
                </a:lnTo>
                <a:lnTo>
                  <a:pt x="138547" y="4604"/>
                </a:lnTo>
                <a:lnTo>
                  <a:pt x="147610" y="2423"/>
                </a:lnTo>
                <a:lnTo>
                  <a:pt x="154604" y="969"/>
                </a:lnTo>
                <a:lnTo>
                  <a:pt x="160220" y="0"/>
                </a:lnTo>
                <a:lnTo>
                  <a:pt x="164916" y="306"/>
                </a:lnTo>
                <a:lnTo>
                  <a:pt x="168999" y="1463"/>
                </a:lnTo>
                <a:lnTo>
                  <a:pt x="172673" y="3186"/>
                </a:lnTo>
                <a:lnTo>
                  <a:pt x="181836" y="5101"/>
                </a:lnTo>
                <a:lnTo>
                  <a:pt x="186947" y="5612"/>
                </a:lnTo>
                <a:lnTo>
                  <a:pt x="190353" y="6905"/>
                </a:lnTo>
                <a:lnTo>
                  <a:pt x="192625" y="8720"/>
                </a:lnTo>
                <a:lnTo>
                  <a:pt x="194139" y="10882"/>
                </a:lnTo>
                <a:lnTo>
                  <a:pt x="196101" y="12323"/>
                </a:lnTo>
                <a:lnTo>
                  <a:pt x="203413" y="15304"/>
                </a:lnTo>
                <a:lnTo>
                  <a:pt x="208833" y="19377"/>
                </a:lnTo>
                <a:lnTo>
                  <a:pt x="210660" y="22749"/>
                </a:lnTo>
                <a:lnTo>
                  <a:pt x="212689" y="31576"/>
                </a:lnTo>
                <a:lnTo>
                  <a:pt x="212278" y="36597"/>
                </a:lnTo>
                <a:lnTo>
                  <a:pt x="209281" y="47256"/>
                </a:lnTo>
                <a:lnTo>
                  <a:pt x="204774" y="55803"/>
                </a:lnTo>
                <a:lnTo>
                  <a:pt x="199595" y="63729"/>
                </a:lnTo>
                <a:lnTo>
                  <a:pt x="194119" y="73602"/>
                </a:lnTo>
                <a:lnTo>
                  <a:pt x="188510" y="81800"/>
                </a:lnTo>
                <a:lnTo>
                  <a:pt x="181890" y="90523"/>
                </a:lnTo>
                <a:lnTo>
                  <a:pt x="172598" y="103925"/>
                </a:lnTo>
                <a:lnTo>
                  <a:pt x="165548" y="110547"/>
                </a:lnTo>
                <a:lnTo>
                  <a:pt x="157038" y="116867"/>
                </a:lnTo>
                <a:lnTo>
                  <a:pt x="147554" y="122985"/>
                </a:lnTo>
                <a:lnTo>
                  <a:pt x="141232" y="128016"/>
                </a:lnTo>
                <a:lnTo>
                  <a:pt x="134207" y="136146"/>
                </a:lnTo>
                <a:lnTo>
                  <a:pt x="133286" y="138695"/>
                </a:lnTo>
                <a:lnTo>
                  <a:pt x="133625" y="140395"/>
                </a:lnTo>
                <a:lnTo>
                  <a:pt x="134803" y="141528"/>
                </a:lnTo>
                <a:lnTo>
                  <a:pt x="141193" y="142786"/>
                </a:lnTo>
                <a:lnTo>
                  <a:pt x="145564" y="143122"/>
                </a:lnTo>
                <a:lnTo>
                  <a:pt x="155500" y="140955"/>
                </a:lnTo>
                <a:lnTo>
                  <a:pt x="165314" y="137769"/>
                </a:lnTo>
                <a:lnTo>
                  <a:pt x="172850" y="136354"/>
                </a:lnTo>
                <a:lnTo>
                  <a:pt x="181909" y="136929"/>
                </a:lnTo>
                <a:lnTo>
                  <a:pt x="194615" y="138265"/>
                </a:lnTo>
                <a:lnTo>
                  <a:pt x="209753" y="140108"/>
                </a:lnTo>
                <a:lnTo>
                  <a:pt x="221751" y="141336"/>
                </a:lnTo>
                <a:lnTo>
                  <a:pt x="231654" y="142155"/>
                </a:lnTo>
                <a:lnTo>
                  <a:pt x="240161" y="142701"/>
                </a:lnTo>
                <a:lnTo>
                  <a:pt x="246785" y="144018"/>
                </a:lnTo>
                <a:lnTo>
                  <a:pt x="256685" y="148021"/>
                </a:lnTo>
                <a:lnTo>
                  <a:pt x="262563" y="150422"/>
                </a:lnTo>
                <a:lnTo>
                  <a:pt x="269339" y="152975"/>
                </a:lnTo>
                <a:lnTo>
                  <a:pt x="276715" y="155629"/>
                </a:lnTo>
                <a:lnTo>
                  <a:pt x="282584" y="158352"/>
                </a:lnTo>
                <a:lnTo>
                  <a:pt x="291645" y="163916"/>
                </a:lnTo>
                <a:lnTo>
                  <a:pt x="301388" y="169565"/>
                </a:lnTo>
                <a:lnTo>
                  <a:pt x="306653" y="172404"/>
                </a:lnTo>
                <a:lnTo>
                  <a:pt x="315042" y="180639"/>
                </a:lnTo>
                <a:lnTo>
                  <a:pt x="321947" y="189697"/>
                </a:lnTo>
                <a:lnTo>
                  <a:pt x="328190" y="196898"/>
                </a:lnTo>
                <a:lnTo>
                  <a:pt x="330236" y="201104"/>
                </a:lnTo>
                <a:lnTo>
                  <a:pt x="332509" y="210857"/>
                </a:lnTo>
                <a:lnTo>
                  <a:pt x="333520" y="219002"/>
                </a:lnTo>
                <a:lnTo>
                  <a:pt x="333968" y="226750"/>
                </a:lnTo>
                <a:lnTo>
                  <a:pt x="334168" y="236543"/>
                </a:lnTo>
                <a:lnTo>
                  <a:pt x="331717" y="247245"/>
                </a:lnTo>
                <a:lnTo>
                  <a:pt x="327452" y="258352"/>
                </a:lnTo>
                <a:lnTo>
                  <a:pt x="324982" y="263981"/>
                </a:lnTo>
                <a:lnTo>
                  <a:pt x="322382" y="269639"/>
                </a:lnTo>
                <a:lnTo>
                  <a:pt x="318744" y="274363"/>
                </a:lnTo>
                <a:lnTo>
                  <a:pt x="309621" y="282152"/>
                </a:lnTo>
                <a:lnTo>
                  <a:pt x="299217" y="291329"/>
                </a:lnTo>
                <a:lnTo>
                  <a:pt x="293775" y="296443"/>
                </a:lnTo>
                <a:lnTo>
                  <a:pt x="287290" y="300805"/>
                </a:lnTo>
                <a:lnTo>
                  <a:pt x="280110" y="304665"/>
                </a:lnTo>
                <a:lnTo>
                  <a:pt x="265463" y="311495"/>
                </a:lnTo>
                <a:lnTo>
                  <a:pt x="252604" y="317705"/>
                </a:lnTo>
                <a:lnTo>
                  <a:pt x="244603" y="322599"/>
                </a:lnTo>
                <a:lnTo>
                  <a:pt x="235458" y="328720"/>
                </a:lnTo>
                <a:lnTo>
                  <a:pt x="225553" y="335658"/>
                </a:lnTo>
                <a:lnTo>
                  <a:pt x="216090" y="340283"/>
                </a:lnTo>
                <a:lnTo>
                  <a:pt x="206926" y="343367"/>
                </a:lnTo>
                <a:lnTo>
                  <a:pt x="197958" y="345422"/>
                </a:lnTo>
                <a:lnTo>
                  <a:pt x="190075" y="347745"/>
                </a:lnTo>
                <a:lnTo>
                  <a:pt x="182914" y="350246"/>
                </a:lnTo>
                <a:lnTo>
                  <a:pt x="176235" y="352866"/>
                </a:lnTo>
                <a:lnTo>
                  <a:pt x="169878" y="354613"/>
                </a:lnTo>
                <a:lnTo>
                  <a:pt x="163735" y="355777"/>
                </a:lnTo>
                <a:lnTo>
                  <a:pt x="157734" y="356553"/>
                </a:lnTo>
                <a:lnTo>
                  <a:pt x="151828" y="357071"/>
                </a:lnTo>
                <a:lnTo>
                  <a:pt x="145986" y="357416"/>
                </a:lnTo>
                <a:lnTo>
                  <a:pt x="140187" y="357646"/>
                </a:lnTo>
                <a:lnTo>
                  <a:pt x="134415" y="356847"/>
                </a:lnTo>
                <a:lnTo>
                  <a:pt x="128663" y="355362"/>
                </a:lnTo>
                <a:lnTo>
                  <a:pt x="114844" y="350685"/>
                </a:lnTo>
                <a:lnTo>
                  <a:pt x="110414" y="350045"/>
                </a:lnTo>
                <a:lnTo>
                  <a:pt x="102870" y="3409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22"/>
          <p:cNvSpPr/>
          <p:nvPr/>
        </p:nvSpPr>
        <p:spPr>
          <a:xfrm>
            <a:off x="6029325" y="1620202"/>
            <a:ext cx="25365" cy="197169"/>
          </a:xfrm>
          <a:custGeom>
            <a:avLst/>
            <a:gdLst/>
            <a:ahLst/>
            <a:cxnLst/>
            <a:rect l="0" t="0" r="0" b="0"/>
            <a:pathLst>
              <a:path w="25365" h="197169">
                <a:moveTo>
                  <a:pt x="17145" y="0"/>
                </a:moveTo>
                <a:lnTo>
                  <a:pt x="17145" y="19313"/>
                </a:lnTo>
                <a:lnTo>
                  <a:pt x="18097" y="26210"/>
                </a:lnTo>
                <a:lnTo>
                  <a:pt x="21695" y="46574"/>
                </a:lnTo>
                <a:lnTo>
                  <a:pt x="23036" y="55814"/>
                </a:lnTo>
                <a:lnTo>
                  <a:pt x="23930" y="63880"/>
                </a:lnTo>
                <a:lnTo>
                  <a:pt x="24526" y="71161"/>
                </a:lnTo>
                <a:lnTo>
                  <a:pt x="24923" y="79826"/>
                </a:lnTo>
                <a:lnTo>
                  <a:pt x="25364" y="99613"/>
                </a:lnTo>
                <a:lnTo>
                  <a:pt x="24529" y="110224"/>
                </a:lnTo>
                <a:lnTo>
                  <a:pt x="23020" y="121107"/>
                </a:lnTo>
                <a:lnTo>
                  <a:pt x="21061" y="132173"/>
                </a:lnTo>
                <a:lnTo>
                  <a:pt x="18803" y="142408"/>
                </a:lnTo>
                <a:lnTo>
                  <a:pt x="16345" y="152089"/>
                </a:lnTo>
                <a:lnTo>
                  <a:pt x="13754" y="161400"/>
                </a:lnTo>
                <a:lnTo>
                  <a:pt x="11074" y="168560"/>
                </a:lnTo>
                <a:lnTo>
                  <a:pt x="8335" y="174286"/>
                </a:lnTo>
                <a:lnTo>
                  <a:pt x="5557" y="179056"/>
                </a:lnTo>
                <a:lnTo>
                  <a:pt x="3704" y="183188"/>
                </a:lnTo>
                <a:lnTo>
                  <a:pt x="2470" y="186895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23"/>
          <p:cNvSpPr/>
          <p:nvPr/>
        </p:nvSpPr>
        <p:spPr>
          <a:xfrm>
            <a:off x="6150361" y="1234440"/>
            <a:ext cx="273299" cy="255734"/>
          </a:xfrm>
          <a:custGeom>
            <a:avLst/>
            <a:gdLst/>
            <a:ahLst/>
            <a:cxnLst/>
            <a:rect l="0" t="0" r="0" b="0"/>
            <a:pathLst>
              <a:path w="273299" h="255734">
                <a:moveTo>
                  <a:pt x="101848" y="0"/>
                </a:moveTo>
                <a:lnTo>
                  <a:pt x="97298" y="9101"/>
                </a:lnTo>
                <a:lnTo>
                  <a:pt x="95957" y="15592"/>
                </a:lnTo>
                <a:lnTo>
                  <a:pt x="95063" y="23730"/>
                </a:lnTo>
                <a:lnTo>
                  <a:pt x="94467" y="32965"/>
                </a:lnTo>
                <a:lnTo>
                  <a:pt x="92165" y="41979"/>
                </a:lnTo>
                <a:lnTo>
                  <a:pt x="88726" y="50846"/>
                </a:lnTo>
                <a:lnTo>
                  <a:pt x="84528" y="59614"/>
                </a:lnTo>
                <a:lnTo>
                  <a:pt x="80776" y="66413"/>
                </a:lnTo>
                <a:lnTo>
                  <a:pt x="77323" y="71898"/>
                </a:lnTo>
                <a:lnTo>
                  <a:pt x="74068" y="76507"/>
                </a:lnTo>
                <a:lnTo>
                  <a:pt x="70946" y="81484"/>
                </a:lnTo>
                <a:lnTo>
                  <a:pt x="67912" y="86708"/>
                </a:lnTo>
                <a:lnTo>
                  <a:pt x="64937" y="92095"/>
                </a:lnTo>
                <a:lnTo>
                  <a:pt x="60095" y="98544"/>
                </a:lnTo>
                <a:lnTo>
                  <a:pt x="54011" y="105701"/>
                </a:lnTo>
                <a:lnTo>
                  <a:pt x="40582" y="120320"/>
                </a:lnTo>
                <a:lnTo>
                  <a:pt x="28264" y="133168"/>
                </a:lnTo>
                <a:lnTo>
                  <a:pt x="22312" y="140213"/>
                </a:lnTo>
                <a:lnTo>
                  <a:pt x="16440" y="147768"/>
                </a:lnTo>
                <a:lnTo>
                  <a:pt x="10619" y="155662"/>
                </a:lnTo>
                <a:lnTo>
                  <a:pt x="6739" y="161877"/>
                </a:lnTo>
                <a:lnTo>
                  <a:pt x="4152" y="166973"/>
                </a:lnTo>
                <a:lnTo>
                  <a:pt x="2428" y="171323"/>
                </a:lnTo>
                <a:lnTo>
                  <a:pt x="512" y="178696"/>
                </a:lnTo>
                <a:lnTo>
                  <a:pt x="0" y="181995"/>
                </a:lnTo>
                <a:lnTo>
                  <a:pt x="613" y="184195"/>
                </a:lnTo>
                <a:lnTo>
                  <a:pt x="1973" y="185662"/>
                </a:lnTo>
                <a:lnTo>
                  <a:pt x="6449" y="188015"/>
                </a:lnTo>
                <a:lnTo>
                  <a:pt x="11776" y="192974"/>
                </a:lnTo>
                <a:lnTo>
                  <a:pt x="14177" y="194371"/>
                </a:lnTo>
                <a:lnTo>
                  <a:pt x="23061" y="197291"/>
                </a:lnTo>
                <a:lnTo>
                  <a:pt x="27416" y="199155"/>
                </a:lnTo>
                <a:lnTo>
                  <a:pt x="37335" y="203766"/>
                </a:lnTo>
                <a:lnTo>
                  <a:pt x="48093" y="208990"/>
                </a:lnTo>
                <a:lnTo>
                  <a:pt x="53629" y="210764"/>
                </a:lnTo>
                <a:lnTo>
                  <a:pt x="59225" y="211947"/>
                </a:lnTo>
                <a:lnTo>
                  <a:pt x="64860" y="212735"/>
                </a:lnTo>
                <a:lnTo>
                  <a:pt x="70522" y="213261"/>
                </a:lnTo>
                <a:lnTo>
                  <a:pt x="76202" y="213611"/>
                </a:lnTo>
                <a:lnTo>
                  <a:pt x="81893" y="213845"/>
                </a:lnTo>
                <a:lnTo>
                  <a:pt x="87592" y="214953"/>
                </a:lnTo>
                <a:lnTo>
                  <a:pt x="93297" y="216644"/>
                </a:lnTo>
                <a:lnTo>
                  <a:pt x="99005" y="218724"/>
                </a:lnTo>
                <a:lnTo>
                  <a:pt x="111383" y="221064"/>
                </a:lnTo>
                <a:lnTo>
                  <a:pt x="128208" y="223576"/>
                </a:lnTo>
                <a:lnTo>
                  <a:pt x="147996" y="226203"/>
                </a:lnTo>
                <a:lnTo>
                  <a:pt x="164998" y="229859"/>
                </a:lnTo>
                <a:lnTo>
                  <a:pt x="180144" y="234202"/>
                </a:lnTo>
                <a:lnTo>
                  <a:pt x="194050" y="239002"/>
                </a:lnTo>
                <a:lnTo>
                  <a:pt x="205227" y="242202"/>
                </a:lnTo>
                <a:lnTo>
                  <a:pt x="214582" y="244335"/>
                </a:lnTo>
                <a:lnTo>
                  <a:pt x="222724" y="245758"/>
                </a:lnTo>
                <a:lnTo>
                  <a:pt x="231010" y="247658"/>
                </a:lnTo>
                <a:lnTo>
                  <a:pt x="239391" y="249878"/>
                </a:lnTo>
                <a:lnTo>
                  <a:pt x="247836" y="252310"/>
                </a:lnTo>
                <a:lnTo>
                  <a:pt x="254418" y="253932"/>
                </a:lnTo>
                <a:lnTo>
                  <a:pt x="259760" y="255013"/>
                </a:lnTo>
                <a:lnTo>
                  <a:pt x="264273" y="255733"/>
                </a:lnTo>
                <a:lnTo>
                  <a:pt x="267281" y="255261"/>
                </a:lnTo>
                <a:lnTo>
                  <a:pt x="269287" y="253994"/>
                </a:lnTo>
                <a:lnTo>
                  <a:pt x="273298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24"/>
          <p:cNvSpPr/>
          <p:nvPr/>
        </p:nvSpPr>
        <p:spPr>
          <a:xfrm>
            <a:off x="6366493" y="1277302"/>
            <a:ext cx="31450" cy="462916"/>
          </a:xfrm>
          <a:custGeom>
            <a:avLst/>
            <a:gdLst/>
            <a:ahLst/>
            <a:cxnLst/>
            <a:rect l="0" t="0" r="0" b="0"/>
            <a:pathLst>
              <a:path w="31450" h="462916">
                <a:moveTo>
                  <a:pt x="31449" y="0"/>
                </a:moveTo>
                <a:lnTo>
                  <a:pt x="31449" y="23864"/>
                </a:lnTo>
                <a:lnTo>
                  <a:pt x="30497" y="29244"/>
                </a:lnTo>
                <a:lnTo>
                  <a:pt x="28909" y="34736"/>
                </a:lnTo>
                <a:lnTo>
                  <a:pt x="26898" y="40302"/>
                </a:lnTo>
                <a:lnTo>
                  <a:pt x="24605" y="50681"/>
                </a:lnTo>
                <a:lnTo>
                  <a:pt x="22124" y="64267"/>
                </a:lnTo>
                <a:lnTo>
                  <a:pt x="19517" y="79992"/>
                </a:lnTo>
                <a:lnTo>
                  <a:pt x="11541" y="143185"/>
                </a:lnTo>
                <a:lnTo>
                  <a:pt x="6747" y="184039"/>
                </a:lnTo>
                <a:lnTo>
                  <a:pt x="3551" y="216038"/>
                </a:lnTo>
                <a:lnTo>
                  <a:pt x="1421" y="242133"/>
                </a:lnTo>
                <a:lnTo>
                  <a:pt x="0" y="264292"/>
                </a:lnTo>
                <a:lnTo>
                  <a:pt x="5" y="291447"/>
                </a:lnTo>
                <a:lnTo>
                  <a:pt x="962" y="321933"/>
                </a:lnTo>
                <a:lnTo>
                  <a:pt x="4318" y="396060"/>
                </a:lnTo>
                <a:lnTo>
                  <a:pt x="4789" y="409773"/>
                </a:lnTo>
                <a:lnTo>
                  <a:pt x="6056" y="419867"/>
                </a:lnTo>
                <a:lnTo>
                  <a:pt x="7853" y="427549"/>
                </a:lnTo>
                <a:lnTo>
                  <a:pt x="10003" y="433623"/>
                </a:lnTo>
                <a:lnTo>
                  <a:pt x="11437" y="438624"/>
                </a:lnTo>
                <a:lnTo>
                  <a:pt x="12393" y="442911"/>
                </a:lnTo>
                <a:lnTo>
                  <a:pt x="13030" y="446722"/>
                </a:lnTo>
                <a:lnTo>
                  <a:pt x="14407" y="450214"/>
                </a:lnTo>
                <a:lnTo>
                  <a:pt x="16278" y="453495"/>
                </a:lnTo>
                <a:lnTo>
                  <a:pt x="22877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25"/>
          <p:cNvSpPr/>
          <p:nvPr/>
        </p:nvSpPr>
        <p:spPr>
          <a:xfrm>
            <a:off x="6509384" y="1705927"/>
            <a:ext cx="33889" cy="154306"/>
          </a:xfrm>
          <a:custGeom>
            <a:avLst/>
            <a:gdLst/>
            <a:ahLst/>
            <a:cxnLst/>
            <a:rect l="0" t="0" r="0" b="0"/>
            <a:pathLst>
              <a:path w="33889" h="154306">
                <a:moveTo>
                  <a:pt x="0" y="0"/>
                </a:moveTo>
                <a:lnTo>
                  <a:pt x="19313" y="19313"/>
                </a:lnTo>
                <a:lnTo>
                  <a:pt x="21448" y="22400"/>
                </a:lnTo>
                <a:lnTo>
                  <a:pt x="22872" y="25411"/>
                </a:lnTo>
                <a:lnTo>
                  <a:pt x="23821" y="28371"/>
                </a:lnTo>
                <a:lnTo>
                  <a:pt x="25406" y="31296"/>
                </a:lnTo>
                <a:lnTo>
                  <a:pt x="27415" y="34199"/>
                </a:lnTo>
                <a:lnTo>
                  <a:pt x="29706" y="37087"/>
                </a:lnTo>
                <a:lnTo>
                  <a:pt x="31235" y="42822"/>
                </a:lnTo>
                <a:lnTo>
                  <a:pt x="32253" y="50456"/>
                </a:lnTo>
                <a:lnTo>
                  <a:pt x="32932" y="59355"/>
                </a:lnTo>
                <a:lnTo>
                  <a:pt x="33385" y="70050"/>
                </a:lnTo>
                <a:lnTo>
                  <a:pt x="33888" y="94633"/>
                </a:lnTo>
                <a:lnTo>
                  <a:pt x="33070" y="104999"/>
                </a:lnTo>
                <a:lnTo>
                  <a:pt x="31572" y="113814"/>
                </a:lnTo>
                <a:lnTo>
                  <a:pt x="29620" y="121596"/>
                </a:lnTo>
                <a:lnTo>
                  <a:pt x="26414" y="127737"/>
                </a:lnTo>
                <a:lnTo>
                  <a:pt x="22373" y="132783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26"/>
          <p:cNvSpPr/>
          <p:nvPr/>
        </p:nvSpPr>
        <p:spPr>
          <a:xfrm>
            <a:off x="6672484" y="1316110"/>
            <a:ext cx="330136" cy="346848"/>
          </a:xfrm>
          <a:custGeom>
            <a:avLst/>
            <a:gdLst/>
            <a:ahLst/>
            <a:cxnLst/>
            <a:rect l="0" t="0" r="0" b="0"/>
            <a:pathLst>
              <a:path w="330136" h="346848">
                <a:moveTo>
                  <a:pt x="282671" y="4055"/>
                </a:moveTo>
                <a:lnTo>
                  <a:pt x="264467" y="4055"/>
                </a:lnTo>
                <a:lnTo>
                  <a:pt x="258152" y="5007"/>
                </a:lnTo>
                <a:lnTo>
                  <a:pt x="248597" y="8605"/>
                </a:lnTo>
                <a:lnTo>
                  <a:pt x="242809" y="10898"/>
                </a:lnTo>
                <a:lnTo>
                  <a:pt x="228759" y="15986"/>
                </a:lnTo>
                <a:lnTo>
                  <a:pt x="218155" y="18677"/>
                </a:lnTo>
                <a:lnTo>
                  <a:pt x="205370" y="21423"/>
                </a:lnTo>
                <a:lnTo>
                  <a:pt x="191132" y="24206"/>
                </a:lnTo>
                <a:lnTo>
                  <a:pt x="178783" y="26061"/>
                </a:lnTo>
                <a:lnTo>
                  <a:pt x="167692" y="27298"/>
                </a:lnTo>
                <a:lnTo>
                  <a:pt x="157440" y="28123"/>
                </a:lnTo>
                <a:lnTo>
                  <a:pt x="146797" y="28672"/>
                </a:lnTo>
                <a:lnTo>
                  <a:pt x="116470" y="29446"/>
                </a:lnTo>
                <a:lnTo>
                  <a:pt x="104664" y="29627"/>
                </a:lnTo>
                <a:lnTo>
                  <a:pt x="98277" y="28723"/>
                </a:lnTo>
                <a:lnTo>
                  <a:pt x="91162" y="27168"/>
                </a:lnTo>
                <a:lnTo>
                  <a:pt x="83560" y="25178"/>
                </a:lnTo>
                <a:lnTo>
                  <a:pt x="77541" y="22899"/>
                </a:lnTo>
                <a:lnTo>
                  <a:pt x="68312" y="17828"/>
                </a:lnTo>
                <a:lnTo>
                  <a:pt x="61035" y="14938"/>
                </a:lnTo>
                <a:lnTo>
                  <a:pt x="57761" y="14168"/>
                </a:lnTo>
                <a:lnTo>
                  <a:pt x="55578" y="12702"/>
                </a:lnTo>
                <a:lnTo>
                  <a:pt x="54124" y="10772"/>
                </a:lnTo>
                <a:lnTo>
                  <a:pt x="53153" y="8533"/>
                </a:lnTo>
                <a:lnTo>
                  <a:pt x="47237" y="831"/>
                </a:lnTo>
                <a:lnTo>
                  <a:pt x="45705" y="0"/>
                </a:lnTo>
                <a:lnTo>
                  <a:pt x="44684" y="399"/>
                </a:lnTo>
                <a:lnTo>
                  <a:pt x="44002" y="1618"/>
                </a:lnTo>
                <a:lnTo>
                  <a:pt x="43246" y="5511"/>
                </a:lnTo>
                <a:lnTo>
                  <a:pt x="43044" y="7883"/>
                </a:lnTo>
                <a:lnTo>
                  <a:pt x="41957" y="10417"/>
                </a:lnTo>
                <a:lnTo>
                  <a:pt x="35877" y="20439"/>
                </a:lnTo>
                <a:lnTo>
                  <a:pt x="33369" y="26407"/>
                </a:lnTo>
                <a:lnTo>
                  <a:pt x="30744" y="33244"/>
                </a:lnTo>
                <a:lnTo>
                  <a:pt x="28042" y="41612"/>
                </a:lnTo>
                <a:lnTo>
                  <a:pt x="25288" y="51000"/>
                </a:lnTo>
                <a:lnTo>
                  <a:pt x="22500" y="61069"/>
                </a:lnTo>
                <a:lnTo>
                  <a:pt x="20641" y="68734"/>
                </a:lnTo>
                <a:lnTo>
                  <a:pt x="19402" y="74797"/>
                </a:lnTo>
                <a:lnTo>
                  <a:pt x="18575" y="79791"/>
                </a:lnTo>
                <a:lnTo>
                  <a:pt x="16120" y="88836"/>
                </a:lnTo>
                <a:lnTo>
                  <a:pt x="8311" y="114125"/>
                </a:lnTo>
                <a:lnTo>
                  <a:pt x="5467" y="126012"/>
                </a:lnTo>
                <a:lnTo>
                  <a:pt x="3570" y="136795"/>
                </a:lnTo>
                <a:lnTo>
                  <a:pt x="2307" y="146841"/>
                </a:lnTo>
                <a:lnTo>
                  <a:pt x="1463" y="156395"/>
                </a:lnTo>
                <a:lnTo>
                  <a:pt x="902" y="165623"/>
                </a:lnTo>
                <a:lnTo>
                  <a:pt x="0" y="187311"/>
                </a:lnTo>
                <a:lnTo>
                  <a:pt x="6594" y="185280"/>
                </a:lnTo>
                <a:lnTo>
                  <a:pt x="17657" y="180117"/>
                </a:lnTo>
                <a:lnTo>
                  <a:pt x="31700" y="172864"/>
                </a:lnTo>
                <a:lnTo>
                  <a:pt x="43919" y="167077"/>
                </a:lnTo>
                <a:lnTo>
                  <a:pt x="54923" y="162266"/>
                </a:lnTo>
                <a:lnTo>
                  <a:pt x="65117" y="158106"/>
                </a:lnTo>
                <a:lnTo>
                  <a:pt x="75722" y="154381"/>
                </a:lnTo>
                <a:lnTo>
                  <a:pt x="86602" y="150945"/>
                </a:lnTo>
                <a:lnTo>
                  <a:pt x="97666" y="147701"/>
                </a:lnTo>
                <a:lnTo>
                  <a:pt x="109804" y="144586"/>
                </a:lnTo>
                <a:lnTo>
                  <a:pt x="135991" y="138586"/>
                </a:lnTo>
                <a:lnTo>
                  <a:pt x="147737" y="136605"/>
                </a:lnTo>
                <a:lnTo>
                  <a:pt x="158425" y="135284"/>
                </a:lnTo>
                <a:lnTo>
                  <a:pt x="168407" y="134403"/>
                </a:lnTo>
                <a:lnTo>
                  <a:pt x="179825" y="134769"/>
                </a:lnTo>
                <a:lnTo>
                  <a:pt x="192200" y="135965"/>
                </a:lnTo>
                <a:lnTo>
                  <a:pt x="205211" y="137715"/>
                </a:lnTo>
                <a:lnTo>
                  <a:pt x="216744" y="138881"/>
                </a:lnTo>
                <a:lnTo>
                  <a:pt x="227290" y="139659"/>
                </a:lnTo>
                <a:lnTo>
                  <a:pt x="237177" y="140177"/>
                </a:lnTo>
                <a:lnTo>
                  <a:pt x="245675" y="141476"/>
                </a:lnTo>
                <a:lnTo>
                  <a:pt x="253244" y="143294"/>
                </a:lnTo>
                <a:lnTo>
                  <a:pt x="260195" y="145458"/>
                </a:lnTo>
                <a:lnTo>
                  <a:pt x="266735" y="147854"/>
                </a:lnTo>
                <a:lnTo>
                  <a:pt x="272999" y="150403"/>
                </a:lnTo>
                <a:lnTo>
                  <a:pt x="279080" y="153055"/>
                </a:lnTo>
                <a:lnTo>
                  <a:pt x="288378" y="158542"/>
                </a:lnTo>
                <a:lnTo>
                  <a:pt x="295684" y="164156"/>
                </a:lnTo>
                <a:lnTo>
                  <a:pt x="302107" y="169826"/>
                </a:lnTo>
                <a:lnTo>
                  <a:pt x="308137" y="178061"/>
                </a:lnTo>
                <a:lnTo>
                  <a:pt x="313991" y="187118"/>
                </a:lnTo>
                <a:lnTo>
                  <a:pt x="319769" y="194319"/>
                </a:lnTo>
                <a:lnTo>
                  <a:pt x="321690" y="198525"/>
                </a:lnTo>
                <a:lnTo>
                  <a:pt x="323825" y="208278"/>
                </a:lnTo>
                <a:lnTo>
                  <a:pt x="325347" y="214499"/>
                </a:lnTo>
                <a:lnTo>
                  <a:pt x="327314" y="221503"/>
                </a:lnTo>
                <a:lnTo>
                  <a:pt x="329578" y="229030"/>
                </a:lnTo>
                <a:lnTo>
                  <a:pt x="330135" y="235001"/>
                </a:lnTo>
                <a:lnTo>
                  <a:pt x="329553" y="239934"/>
                </a:lnTo>
                <a:lnTo>
                  <a:pt x="326367" y="248907"/>
                </a:lnTo>
                <a:lnTo>
                  <a:pt x="321776" y="259245"/>
                </a:lnTo>
                <a:lnTo>
                  <a:pt x="313836" y="275776"/>
                </a:lnTo>
                <a:lnTo>
                  <a:pt x="310115" y="282357"/>
                </a:lnTo>
                <a:lnTo>
                  <a:pt x="305730" y="289602"/>
                </a:lnTo>
                <a:lnTo>
                  <a:pt x="300901" y="297290"/>
                </a:lnTo>
                <a:lnTo>
                  <a:pt x="295777" y="303367"/>
                </a:lnTo>
                <a:lnTo>
                  <a:pt x="290456" y="308371"/>
                </a:lnTo>
                <a:lnTo>
                  <a:pt x="285003" y="312660"/>
                </a:lnTo>
                <a:lnTo>
                  <a:pt x="279463" y="315519"/>
                </a:lnTo>
                <a:lnTo>
                  <a:pt x="273864" y="317425"/>
                </a:lnTo>
                <a:lnTo>
                  <a:pt x="268228" y="318696"/>
                </a:lnTo>
                <a:lnTo>
                  <a:pt x="259424" y="322647"/>
                </a:lnTo>
                <a:lnTo>
                  <a:pt x="255743" y="325035"/>
                </a:lnTo>
                <a:lnTo>
                  <a:pt x="250431" y="326626"/>
                </a:lnTo>
                <a:lnTo>
                  <a:pt x="244033" y="327687"/>
                </a:lnTo>
                <a:lnTo>
                  <a:pt x="236910" y="328395"/>
                </a:lnTo>
                <a:lnTo>
                  <a:pt x="230256" y="329819"/>
                </a:lnTo>
                <a:lnTo>
                  <a:pt x="223915" y="331721"/>
                </a:lnTo>
                <a:lnTo>
                  <a:pt x="217783" y="333941"/>
                </a:lnTo>
                <a:lnTo>
                  <a:pt x="209885" y="335421"/>
                </a:lnTo>
                <a:lnTo>
                  <a:pt x="200809" y="336408"/>
                </a:lnTo>
                <a:lnTo>
                  <a:pt x="190949" y="337066"/>
                </a:lnTo>
                <a:lnTo>
                  <a:pt x="174913" y="337797"/>
                </a:lnTo>
                <a:lnTo>
                  <a:pt x="167970" y="337992"/>
                </a:lnTo>
                <a:lnTo>
                  <a:pt x="161436" y="339075"/>
                </a:lnTo>
                <a:lnTo>
                  <a:pt x="155175" y="340749"/>
                </a:lnTo>
                <a:lnTo>
                  <a:pt x="149096" y="342817"/>
                </a:lnTo>
                <a:lnTo>
                  <a:pt x="139328" y="344196"/>
                </a:lnTo>
                <a:lnTo>
                  <a:pt x="127102" y="345116"/>
                </a:lnTo>
                <a:lnTo>
                  <a:pt x="95288" y="346410"/>
                </a:lnTo>
                <a:lnTo>
                  <a:pt x="79830" y="346793"/>
                </a:lnTo>
                <a:lnTo>
                  <a:pt x="76006" y="346847"/>
                </a:lnTo>
                <a:lnTo>
                  <a:pt x="66678" y="344367"/>
                </a:lnTo>
                <a:lnTo>
                  <a:pt x="42641" y="3383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27"/>
          <p:cNvSpPr/>
          <p:nvPr/>
        </p:nvSpPr>
        <p:spPr>
          <a:xfrm>
            <a:off x="7049452" y="1688782"/>
            <a:ext cx="42833" cy="171451"/>
          </a:xfrm>
          <a:custGeom>
            <a:avLst/>
            <a:gdLst/>
            <a:ahLst/>
            <a:cxnLst/>
            <a:rect l="0" t="0" r="0" b="0"/>
            <a:pathLst>
              <a:path w="42833" h="171451">
                <a:moveTo>
                  <a:pt x="34290" y="0"/>
                </a:moveTo>
                <a:lnTo>
                  <a:pt x="38841" y="9102"/>
                </a:lnTo>
                <a:lnTo>
                  <a:pt x="40181" y="12735"/>
                </a:lnTo>
                <a:lnTo>
                  <a:pt x="41075" y="16110"/>
                </a:lnTo>
                <a:lnTo>
                  <a:pt x="41671" y="19313"/>
                </a:lnTo>
                <a:lnTo>
                  <a:pt x="42068" y="23353"/>
                </a:lnTo>
                <a:lnTo>
                  <a:pt x="42333" y="27951"/>
                </a:lnTo>
                <a:lnTo>
                  <a:pt x="42628" y="38140"/>
                </a:lnTo>
                <a:lnTo>
                  <a:pt x="42832" y="65853"/>
                </a:lnTo>
                <a:lnTo>
                  <a:pt x="41889" y="72477"/>
                </a:lnTo>
                <a:lnTo>
                  <a:pt x="40309" y="79751"/>
                </a:lnTo>
                <a:lnTo>
                  <a:pt x="38302" y="87457"/>
                </a:lnTo>
                <a:lnTo>
                  <a:pt x="34108" y="98310"/>
                </a:lnTo>
                <a:lnTo>
                  <a:pt x="28453" y="111260"/>
                </a:lnTo>
                <a:lnTo>
                  <a:pt x="11923" y="14663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28"/>
          <p:cNvSpPr/>
          <p:nvPr/>
        </p:nvSpPr>
        <p:spPr>
          <a:xfrm>
            <a:off x="7383950" y="1328884"/>
            <a:ext cx="238888" cy="377044"/>
          </a:xfrm>
          <a:custGeom>
            <a:avLst/>
            <a:gdLst/>
            <a:ahLst/>
            <a:cxnLst/>
            <a:rect l="0" t="0" r="0" b="0"/>
            <a:pathLst>
              <a:path w="238888" h="377044">
                <a:moveTo>
                  <a:pt x="196997" y="119868"/>
                </a:moveTo>
                <a:lnTo>
                  <a:pt x="196997" y="106216"/>
                </a:lnTo>
                <a:lnTo>
                  <a:pt x="196045" y="99336"/>
                </a:lnTo>
                <a:lnTo>
                  <a:pt x="194457" y="91893"/>
                </a:lnTo>
                <a:lnTo>
                  <a:pt x="192446" y="84073"/>
                </a:lnTo>
                <a:lnTo>
                  <a:pt x="190153" y="76002"/>
                </a:lnTo>
                <a:lnTo>
                  <a:pt x="185066" y="59415"/>
                </a:lnTo>
                <a:lnTo>
                  <a:pt x="176845" y="34011"/>
                </a:lnTo>
                <a:lnTo>
                  <a:pt x="173085" y="28340"/>
                </a:lnTo>
                <a:lnTo>
                  <a:pt x="168673" y="24559"/>
                </a:lnTo>
                <a:lnTo>
                  <a:pt x="163828" y="22039"/>
                </a:lnTo>
                <a:lnTo>
                  <a:pt x="159643" y="19406"/>
                </a:lnTo>
                <a:lnTo>
                  <a:pt x="152456" y="13941"/>
                </a:lnTo>
                <a:lnTo>
                  <a:pt x="147301" y="11150"/>
                </a:lnTo>
                <a:lnTo>
                  <a:pt x="141006" y="8337"/>
                </a:lnTo>
                <a:lnTo>
                  <a:pt x="133952" y="5509"/>
                </a:lnTo>
                <a:lnTo>
                  <a:pt x="127345" y="3624"/>
                </a:lnTo>
                <a:lnTo>
                  <a:pt x="121035" y="2367"/>
                </a:lnTo>
                <a:lnTo>
                  <a:pt x="114923" y="1529"/>
                </a:lnTo>
                <a:lnTo>
                  <a:pt x="109896" y="970"/>
                </a:lnTo>
                <a:lnTo>
                  <a:pt x="105592" y="598"/>
                </a:lnTo>
                <a:lnTo>
                  <a:pt x="101771" y="350"/>
                </a:lnTo>
                <a:lnTo>
                  <a:pt x="97318" y="184"/>
                </a:lnTo>
                <a:lnTo>
                  <a:pt x="87290" y="0"/>
                </a:lnTo>
                <a:lnTo>
                  <a:pt x="82901" y="904"/>
                </a:lnTo>
                <a:lnTo>
                  <a:pt x="72175" y="5774"/>
                </a:lnTo>
                <a:lnTo>
                  <a:pt x="65955" y="7247"/>
                </a:lnTo>
                <a:lnTo>
                  <a:pt x="62011" y="8592"/>
                </a:lnTo>
                <a:lnTo>
                  <a:pt x="57476" y="10442"/>
                </a:lnTo>
                <a:lnTo>
                  <a:pt x="52548" y="12627"/>
                </a:lnTo>
                <a:lnTo>
                  <a:pt x="46405" y="18847"/>
                </a:lnTo>
                <a:lnTo>
                  <a:pt x="39453" y="27755"/>
                </a:lnTo>
                <a:lnTo>
                  <a:pt x="31960" y="38457"/>
                </a:lnTo>
                <a:lnTo>
                  <a:pt x="26012" y="47497"/>
                </a:lnTo>
                <a:lnTo>
                  <a:pt x="21095" y="55428"/>
                </a:lnTo>
                <a:lnTo>
                  <a:pt x="16864" y="62620"/>
                </a:lnTo>
                <a:lnTo>
                  <a:pt x="13091" y="69320"/>
                </a:lnTo>
                <a:lnTo>
                  <a:pt x="6358" y="81845"/>
                </a:lnTo>
                <a:lnTo>
                  <a:pt x="2731" y="91221"/>
                </a:lnTo>
                <a:lnTo>
                  <a:pt x="1120" y="101421"/>
                </a:lnTo>
                <a:lnTo>
                  <a:pt x="689" y="109475"/>
                </a:lnTo>
                <a:lnTo>
                  <a:pt x="84" y="133934"/>
                </a:lnTo>
                <a:lnTo>
                  <a:pt x="0" y="140675"/>
                </a:lnTo>
                <a:lnTo>
                  <a:pt x="896" y="147075"/>
                </a:lnTo>
                <a:lnTo>
                  <a:pt x="2445" y="153246"/>
                </a:lnTo>
                <a:lnTo>
                  <a:pt x="6708" y="164230"/>
                </a:lnTo>
                <a:lnTo>
                  <a:pt x="11776" y="172287"/>
                </a:lnTo>
                <a:lnTo>
                  <a:pt x="17204" y="179043"/>
                </a:lnTo>
                <a:lnTo>
                  <a:pt x="19985" y="182178"/>
                </a:lnTo>
                <a:lnTo>
                  <a:pt x="23744" y="184268"/>
                </a:lnTo>
                <a:lnTo>
                  <a:pt x="28155" y="185661"/>
                </a:lnTo>
                <a:lnTo>
                  <a:pt x="33001" y="186590"/>
                </a:lnTo>
                <a:lnTo>
                  <a:pt x="37184" y="187210"/>
                </a:lnTo>
                <a:lnTo>
                  <a:pt x="44371" y="187898"/>
                </a:lnTo>
                <a:lnTo>
                  <a:pt x="48574" y="187129"/>
                </a:lnTo>
                <a:lnTo>
                  <a:pt x="53281" y="185663"/>
                </a:lnTo>
                <a:lnTo>
                  <a:pt x="58324" y="183734"/>
                </a:lnTo>
                <a:lnTo>
                  <a:pt x="71547" y="179050"/>
                </a:lnTo>
                <a:lnTo>
                  <a:pt x="79074" y="176468"/>
                </a:lnTo>
                <a:lnTo>
                  <a:pt x="100137" y="168519"/>
                </a:lnTo>
                <a:lnTo>
                  <a:pt x="112421" y="163732"/>
                </a:lnTo>
                <a:lnTo>
                  <a:pt x="122515" y="158636"/>
                </a:lnTo>
                <a:lnTo>
                  <a:pt x="131150" y="153333"/>
                </a:lnTo>
                <a:lnTo>
                  <a:pt x="138811" y="147893"/>
                </a:lnTo>
                <a:lnTo>
                  <a:pt x="146777" y="143314"/>
                </a:lnTo>
                <a:lnTo>
                  <a:pt x="154944" y="139309"/>
                </a:lnTo>
                <a:lnTo>
                  <a:pt x="163247" y="135686"/>
                </a:lnTo>
                <a:lnTo>
                  <a:pt x="172592" y="130413"/>
                </a:lnTo>
                <a:lnTo>
                  <a:pt x="182633" y="124041"/>
                </a:lnTo>
                <a:lnTo>
                  <a:pt x="193136" y="116935"/>
                </a:lnTo>
                <a:lnTo>
                  <a:pt x="201090" y="110292"/>
                </a:lnTo>
                <a:lnTo>
                  <a:pt x="207346" y="103959"/>
                </a:lnTo>
                <a:lnTo>
                  <a:pt x="212469" y="97832"/>
                </a:lnTo>
                <a:lnTo>
                  <a:pt x="217789" y="91842"/>
                </a:lnTo>
                <a:lnTo>
                  <a:pt x="228781" y="80107"/>
                </a:lnTo>
                <a:lnTo>
                  <a:pt x="234936" y="71082"/>
                </a:lnTo>
                <a:lnTo>
                  <a:pt x="236577" y="67341"/>
                </a:lnTo>
                <a:lnTo>
                  <a:pt x="238401" y="58105"/>
                </a:lnTo>
                <a:lnTo>
                  <a:pt x="238887" y="52975"/>
                </a:lnTo>
                <a:lnTo>
                  <a:pt x="238259" y="50508"/>
                </a:lnTo>
                <a:lnTo>
                  <a:pt x="236887" y="49815"/>
                </a:lnTo>
                <a:lnTo>
                  <a:pt x="232393" y="50997"/>
                </a:lnTo>
                <a:lnTo>
                  <a:pt x="231615" y="60304"/>
                </a:lnTo>
                <a:lnTo>
                  <a:pt x="231385" y="79677"/>
                </a:lnTo>
                <a:lnTo>
                  <a:pt x="230399" y="89264"/>
                </a:lnTo>
                <a:lnTo>
                  <a:pt x="228790" y="100418"/>
                </a:lnTo>
                <a:lnTo>
                  <a:pt x="226766" y="112616"/>
                </a:lnTo>
                <a:lnTo>
                  <a:pt x="225415" y="125511"/>
                </a:lnTo>
                <a:lnTo>
                  <a:pt x="224515" y="138870"/>
                </a:lnTo>
                <a:lnTo>
                  <a:pt x="223915" y="152539"/>
                </a:lnTo>
                <a:lnTo>
                  <a:pt x="224466" y="175938"/>
                </a:lnTo>
                <a:lnTo>
                  <a:pt x="230201" y="297291"/>
                </a:lnTo>
                <a:lnTo>
                  <a:pt x="229610" y="309587"/>
                </a:lnTo>
                <a:lnTo>
                  <a:pt x="228265" y="320643"/>
                </a:lnTo>
                <a:lnTo>
                  <a:pt x="226414" y="330870"/>
                </a:lnTo>
                <a:lnTo>
                  <a:pt x="225181" y="338641"/>
                </a:lnTo>
                <a:lnTo>
                  <a:pt x="223811" y="349816"/>
                </a:lnTo>
                <a:lnTo>
                  <a:pt x="223039" y="361462"/>
                </a:lnTo>
                <a:lnTo>
                  <a:pt x="221979" y="364750"/>
                </a:lnTo>
                <a:lnTo>
                  <a:pt x="220319" y="367895"/>
                </a:lnTo>
                <a:lnTo>
                  <a:pt x="214142" y="3770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29"/>
          <p:cNvSpPr/>
          <p:nvPr/>
        </p:nvSpPr>
        <p:spPr>
          <a:xfrm>
            <a:off x="7735252" y="1705927"/>
            <a:ext cx="13443" cy="171451"/>
          </a:xfrm>
          <a:custGeom>
            <a:avLst/>
            <a:gdLst/>
            <a:ahLst/>
            <a:cxnLst/>
            <a:rect l="0" t="0" r="0" b="0"/>
            <a:pathLst>
              <a:path w="13443" h="171451">
                <a:moveTo>
                  <a:pt x="0" y="0"/>
                </a:moveTo>
                <a:lnTo>
                  <a:pt x="4551" y="13652"/>
                </a:lnTo>
                <a:lnTo>
                  <a:pt x="5891" y="20532"/>
                </a:lnTo>
                <a:lnTo>
                  <a:pt x="6785" y="27975"/>
                </a:lnTo>
                <a:lnTo>
                  <a:pt x="7381" y="35795"/>
                </a:lnTo>
                <a:lnTo>
                  <a:pt x="7778" y="43866"/>
                </a:lnTo>
                <a:lnTo>
                  <a:pt x="8220" y="60454"/>
                </a:lnTo>
                <a:lnTo>
                  <a:pt x="9290" y="68877"/>
                </a:lnTo>
                <a:lnTo>
                  <a:pt x="10956" y="77351"/>
                </a:lnTo>
                <a:lnTo>
                  <a:pt x="13019" y="85857"/>
                </a:lnTo>
                <a:lnTo>
                  <a:pt x="13442" y="98196"/>
                </a:lnTo>
                <a:lnTo>
                  <a:pt x="12771" y="113089"/>
                </a:lnTo>
                <a:lnTo>
                  <a:pt x="9817" y="148125"/>
                </a:lnTo>
                <a:lnTo>
                  <a:pt x="8573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30"/>
          <p:cNvSpPr/>
          <p:nvPr/>
        </p:nvSpPr>
        <p:spPr>
          <a:xfrm>
            <a:off x="7915275" y="1465897"/>
            <a:ext cx="68581" cy="377191"/>
          </a:xfrm>
          <a:custGeom>
            <a:avLst/>
            <a:gdLst/>
            <a:ahLst/>
            <a:cxnLst/>
            <a:rect l="0" t="0" r="0" b="0"/>
            <a:pathLst>
              <a:path w="68581" h="377191">
                <a:moveTo>
                  <a:pt x="0" y="0"/>
                </a:moveTo>
                <a:lnTo>
                  <a:pt x="0" y="18203"/>
                </a:lnTo>
                <a:lnTo>
                  <a:pt x="952" y="29281"/>
                </a:lnTo>
                <a:lnTo>
                  <a:pt x="2539" y="42380"/>
                </a:lnTo>
                <a:lnTo>
                  <a:pt x="4550" y="56829"/>
                </a:lnTo>
                <a:lnTo>
                  <a:pt x="9325" y="85582"/>
                </a:lnTo>
                <a:lnTo>
                  <a:pt x="11931" y="99917"/>
                </a:lnTo>
                <a:lnTo>
                  <a:pt x="13669" y="112331"/>
                </a:lnTo>
                <a:lnTo>
                  <a:pt x="14828" y="123465"/>
                </a:lnTo>
                <a:lnTo>
                  <a:pt x="15600" y="133745"/>
                </a:lnTo>
                <a:lnTo>
                  <a:pt x="16115" y="143456"/>
                </a:lnTo>
                <a:lnTo>
                  <a:pt x="16687" y="161866"/>
                </a:lnTo>
                <a:lnTo>
                  <a:pt x="19697" y="180300"/>
                </a:lnTo>
                <a:lnTo>
                  <a:pt x="30661" y="233804"/>
                </a:lnTo>
                <a:lnTo>
                  <a:pt x="34728" y="256834"/>
                </a:lnTo>
                <a:lnTo>
                  <a:pt x="37439" y="275998"/>
                </a:lnTo>
                <a:lnTo>
                  <a:pt x="39247" y="292584"/>
                </a:lnTo>
                <a:lnTo>
                  <a:pt x="41404" y="305546"/>
                </a:lnTo>
                <a:lnTo>
                  <a:pt x="43795" y="316092"/>
                </a:lnTo>
                <a:lnTo>
                  <a:pt x="46342" y="325028"/>
                </a:lnTo>
                <a:lnTo>
                  <a:pt x="48992" y="332890"/>
                </a:lnTo>
                <a:lnTo>
                  <a:pt x="51711" y="340037"/>
                </a:lnTo>
                <a:lnTo>
                  <a:pt x="54477" y="346706"/>
                </a:lnTo>
                <a:lnTo>
                  <a:pt x="56320" y="352105"/>
                </a:lnTo>
                <a:lnTo>
                  <a:pt x="57549" y="356657"/>
                </a:lnTo>
                <a:lnTo>
                  <a:pt x="68580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31"/>
          <p:cNvSpPr/>
          <p:nvPr/>
        </p:nvSpPr>
        <p:spPr>
          <a:xfrm>
            <a:off x="8069580" y="1388863"/>
            <a:ext cx="437198" cy="351355"/>
          </a:xfrm>
          <a:custGeom>
            <a:avLst/>
            <a:gdLst/>
            <a:ahLst/>
            <a:cxnLst/>
            <a:rect l="0" t="0" r="0" b="0"/>
            <a:pathLst>
              <a:path w="437198" h="351355">
                <a:moveTo>
                  <a:pt x="0" y="111324"/>
                </a:moveTo>
                <a:lnTo>
                  <a:pt x="0" y="93121"/>
                </a:lnTo>
                <a:lnTo>
                  <a:pt x="952" y="86806"/>
                </a:lnTo>
                <a:lnTo>
                  <a:pt x="4551" y="77250"/>
                </a:lnTo>
                <a:lnTo>
                  <a:pt x="8749" y="70510"/>
                </a:lnTo>
                <a:lnTo>
                  <a:pt x="14405" y="62207"/>
                </a:lnTo>
                <a:lnTo>
                  <a:pt x="21033" y="52862"/>
                </a:lnTo>
                <a:lnTo>
                  <a:pt x="26404" y="45679"/>
                </a:lnTo>
                <a:lnTo>
                  <a:pt x="34913" y="35159"/>
                </a:lnTo>
                <a:lnTo>
                  <a:pt x="44409" y="27308"/>
                </a:lnTo>
                <a:lnTo>
                  <a:pt x="55932" y="20643"/>
                </a:lnTo>
                <a:lnTo>
                  <a:pt x="63005" y="17533"/>
                </a:lnTo>
                <a:lnTo>
                  <a:pt x="70578" y="14507"/>
                </a:lnTo>
                <a:lnTo>
                  <a:pt x="84073" y="11144"/>
                </a:lnTo>
                <a:lnTo>
                  <a:pt x="97372" y="8697"/>
                </a:lnTo>
                <a:lnTo>
                  <a:pt x="104921" y="6711"/>
                </a:lnTo>
                <a:lnTo>
                  <a:pt x="112810" y="4435"/>
                </a:lnTo>
                <a:lnTo>
                  <a:pt x="120926" y="2917"/>
                </a:lnTo>
                <a:lnTo>
                  <a:pt x="129195" y="1905"/>
                </a:lnTo>
                <a:lnTo>
                  <a:pt x="137564" y="1231"/>
                </a:lnTo>
                <a:lnTo>
                  <a:pt x="146002" y="781"/>
                </a:lnTo>
                <a:lnTo>
                  <a:pt x="162998" y="281"/>
                </a:lnTo>
                <a:lnTo>
                  <a:pt x="184079" y="0"/>
                </a:lnTo>
                <a:lnTo>
                  <a:pt x="191300" y="913"/>
                </a:lnTo>
                <a:lnTo>
                  <a:pt x="198970" y="2474"/>
                </a:lnTo>
                <a:lnTo>
                  <a:pt x="206942" y="4467"/>
                </a:lnTo>
                <a:lnTo>
                  <a:pt x="218338" y="9222"/>
                </a:lnTo>
                <a:lnTo>
                  <a:pt x="227532" y="14510"/>
                </a:lnTo>
                <a:lnTo>
                  <a:pt x="237968" y="20036"/>
                </a:lnTo>
                <a:lnTo>
                  <a:pt x="250002" y="28501"/>
                </a:lnTo>
                <a:lnTo>
                  <a:pt x="256527" y="36732"/>
                </a:lnTo>
                <a:lnTo>
                  <a:pt x="262602" y="45787"/>
                </a:lnTo>
                <a:lnTo>
                  <a:pt x="268477" y="52986"/>
                </a:lnTo>
                <a:lnTo>
                  <a:pt x="269473" y="57192"/>
                </a:lnTo>
                <a:lnTo>
                  <a:pt x="269183" y="61901"/>
                </a:lnTo>
                <a:lnTo>
                  <a:pt x="266322" y="72213"/>
                </a:lnTo>
                <a:lnTo>
                  <a:pt x="261875" y="83147"/>
                </a:lnTo>
                <a:lnTo>
                  <a:pt x="257451" y="91587"/>
                </a:lnTo>
                <a:lnTo>
                  <a:pt x="244915" y="113664"/>
                </a:lnTo>
                <a:lnTo>
                  <a:pt x="236619" y="126219"/>
                </a:lnTo>
                <a:lnTo>
                  <a:pt x="227278" y="139352"/>
                </a:lnTo>
                <a:lnTo>
                  <a:pt x="217241" y="152869"/>
                </a:lnTo>
                <a:lnTo>
                  <a:pt x="205788" y="166643"/>
                </a:lnTo>
                <a:lnTo>
                  <a:pt x="193390" y="180589"/>
                </a:lnTo>
                <a:lnTo>
                  <a:pt x="160805" y="215349"/>
                </a:lnTo>
                <a:lnTo>
                  <a:pt x="152923" y="223537"/>
                </a:lnTo>
                <a:lnTo>
                  <a:pt x="144811" y="230900"/>
                </a:lnTo>
                <a:lnTo>
                  <a:pt x="136547" y="237714"/>
                </a:lnTo>
                <a:lnTo>
                  <a:pt x="128178" y="244161"/>
                </a:lnTo>
                <a:lnTo>
                  <a:pt x="117837" y="254175"/>
                </a:lnTo>
                <a:lnTo>
                  <a:pt x="106180" y="266565"/>
                </a:lnTo>
                <a:lnTo>
                  <a:pt x="77180" y="298609"/>
                </a:lnTo>
                <a:lnTo>
                  <a:pt x="71456" y="304761"/>
                </a:lnTo>
                <a:lnTo>
                  <a:pt x="66687" y="311719"/>
                </a:lnTo>
                <a:lnTo>
                  <a:pt x="62556" y="319216"/>
                </a:lnTo>
                <a:lnTo>
                  <a:pt x="58849" y="327071"/>
                </a:lnTo>
                <a:lnTo>
                  <a:pt x="57330" y="332308"/>
                </a:lnTo>
                <a:lnTo>
                  <a:pt x="57269" y="335799"/>
                </a:lnTo>
                <a:lnTo>
                  <a:pt x="58790" y="340631"/>
                </a:lnTo>
                <a:lnTo>
                  <a:pt x="59466" y="345953"/>
                </a:lnTo>
                <a:lnTo>
                  <a:pt x="60599" y="347754"/>
                </a:lnTo>
                <a:lnTo>
                  <a:pt x="62307" y="348954"/>
                </a:lnTo>
                <a:lnTo>
                  <a:pt x="64398" y="349754"/>
                </a:lnTo>
                <a:lnTo>
                  <a:pt x="76442" y="350880"/>
                </a:lnTo>
                <a:lnTo>
                  <a:pt x="169541" y="351312"/>
                </a:lnTo>
                <a:lnTo>
                  <a:pt x="182560" y="350374"/>
                </a:lnTo>
                <a:lnTo>
                  <a:pt x="195049" y="348796"/>
                </a:lnTo>
                <a:lnTo>
                  <a:pt x="207185" y="346791"/>
                </a:lnTo>
                <a:lnTo>
                  <a:pt x="230516" y="344502"/>
                </a:lnTo>
                <a:lnTo>
                  <a:pt x="297079" y="339419"/>
                </a:lnTo>
                <a:lnTo>
                  <a:pt x="344442" y="336524"/>
                </a:lnTo>
                <a:lnTo>
                  <a:pt x="375017" y="335238"/>
                </a:lnTo>
                <a:lnTo>
                  <a:pt x="398132" y="334666"/>
                </a:lnTo>
                <a:lnTo>
                  <a:pt x="406391" y="335467"/>
                </a:lnTo>
                <a:lnTo>
                  <a:pt x="418108" y="338895"/>
                </a:lnTo>
                <a:lnTo>
                  <a:pt x="426491" y="341054"/>
                </a:lnTo>
                <a:lnTo>
                  <a:pt x="437197" y="3513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32"/>
          <p:cNvSpPr/>
          <p:nvPr/>
        </p:nvSpPr>
        <p:spPr>
          <a:xfrm>
            <a:off x="2548889" y="1002982"/>
            <a:ext cx="420054" cy="180024"/>
          </a:xfrm>
          <a:custGeom>
            <a:avLst/>
            <a:gdLst/>
            <a:ahLst/>
            <a:cxnLst/>
            <a:rect l="0" t="0" r="0" b="0"/>
            <a:pathLst>
              <a:path w="420054" h="180024">
                <a:moveTo>
                  <a:pt x="0" y="180023"/>
                </a:moveTo>
                <a:lnTo>
                  <a:pt x="11932" y="168091"/>
                </a:lnTo>
                <a:lnTo>
                  <a:pt x="22449" y="162654"/>
                </a:lnTo>
                <a:lnTo>
                  <a:pt x="29253" y="159871"/>
                </a:lnTo>
                <a:lnTo>
                  <a:pt x="35695" y="157063"/>
                </a:lnTo>
                <a:lnTo>
                  <a:pt x="47932" y="151404"/>
                </a:lnTo>
                <a:lnTo>
                  <a:pt x="111040" y="124659"/>
                </a:lnTo>
                <a:lnTo>
                  <a:pt x="42005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33"/>
          <p:cNvSpPr/>
          <p:nvPr/>
        </p:nvSpPr>
        <p:spPr>
          <a:xfrm>
            <a:off x="2900362" y="1062990"/>
            <a:ext cx="205741" cy="137161"/>
          </a:xfrm>
          <a:custGeom>
            <a:avLst/>
            <a:gdLst/>
            <a:ahLst/>
            <a:cxnLst/>
            <a:rect l="0" t="0" r="0" b="0"/>
            <a:pathLst>
              <a:path w="205741" h="137161">
                <a:moveTo>
                  <a:pt x="0" y="137160"/>
                </a:moveTo>
                <a:lnTo>
                  <a:pt x="0" y="123507"/>
                </a:lnTo>
                <a:lnTo>
                  <a:pt x="952" y="118533"/>
                </a:lnTo>
                <a:lnTo>
                  <a:pt x="2540" y="114264"/>
                </a:lnTo>
                <a:lnTo>
                  <a:pt x="4551" y="110466"/>
                </a:lnTo>
                <a:lnTo>
                  <a:pt x="9701" y="105076"/>
                </a:lnTo>
                <a:lnTo>
                  <a:pt x="16945" y="98626"/>
                </a:lnTo>
                <a:lnTo>
                  <a:pt x="25584" y="91468"/>
                </a:lnTo>
                <a:lnTo>
                  <a:pt x="34201" y="85743"/>
                </a:lnTo>
                <a:lnTo>
                  <a:pt x="42803" y="80975"/>
                </a:lnTo>
                <a:lnTo>
                  <a:pt x="51396" y="76843"/>
                </a:lnTo>
                <a:lnTo>
                  <a:pt x="88883" y="5701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34"/>
          <p:cNvSpPr/>
          <p:nvPr/>
        </p:nvSpPr>
        <p:spPr>
          <a:xfrm>
            <a:off x="1451609" y="1020127"/>
            <a:ext cx="394336" cy="171451"/>
          </a:xfrm>
          <a:custGeom>
            <a:avLst/>
            <a:gdLst/>
            <a:ahLst/>
            <a:cxnLst/>
            <a:rect l="0" t="0" r="0" b="0"/>
            <a:pathLst>
              <a:path w="394336" h="171451">
                <a:moveTo>
                  <a:pt x="0" y="171450"/>
                </a:moveTo>
                <a:lnTo>
                  <a:pt x="18204" y="157798"/>
                </a:lnTo>
                <a:lnTo>
                  <a:pt x="34761" y="146015"/>
                </a:lnTo>
                <a:lnTo>
                  <a:pt x="43177" y="140206"/>
                </a:lnTo>
                <a:lnTo>
                  <a:pt x="73224" y="118377"/>
                </a:lnTo>
                <a:lnTo>
                  <a:pt x="84059" y="111303"/>
                </a:lnTo>
                <a:lnTo>
                  <a:pt x="95092" y="104682"/>
                </a:lnTo>
                <a:lnTo>
                  <a:pt x="106257" y="98363"/>
                </a:lnTo>
                <a:lnTo>
                  <a:pt x="133903" y="83722"/>
                </a:lnTo>
                <a:lnTo>
                  <a:pt x="149276" y="75817"/>
                </a:lnTo>
                <a:lnTo>
                  <a:pt x="165240" y="68642"/>
                </a:lnTo>
                <a:lnTo>
                  <a:pt x="181598" y="61954"/>
                </a:lnTo>
                <a:lnTo>
                  <a:pt x="198218" y="55590"/>
                </a:lnTo>
                <a:lnTo>
                  <a:pt x="218823" y="48490"/>
                </a:lnTo>
                <a:lnTo>
                  <a:pt x="267117" y="32981"/>
                </a:lnTo>
                <a:lnTo>
                  <a:pt x="305092" y="21643"/>
                </a:lnTo>
                <a:lnTo>
                  <a:pt x="320552" y="17286"/>
                </a:lnTo>
                <a:lnTo>
                  <a:pt x="335622" y="13429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35"/>
          <p:cNvSpPr/>
          <p:nvPr/>
        </p:nvSpPr>
        <p:spPr>
          <a:xfrm>
            <a:off x="1854517" y="1037272"/>
            <a:ext cx="274321" cy="111444"/>
          </a:xfrm>
          <a:custGeom>
            <a:avLst/>
            <a:gdLst/>
            <a:ahLst/>
            <a:cxnLst/>
            <a:rect l="0" t="0" r="0" b="0"/>
            <a:pathLst>
              <a:path w="274321" h="111444">
                <a:moveTo>
                  <a:pt x="0" y="111443"/>
                </a:moveTo>
                <a:lnTo>
                  <a:pt x="9102" y="102341"/>
                </a:lnTo>
                <a:lnTo>
                  <a:pt x="14640" y="98707"/>
                </a:lnTo>
                <a:lnTo>
                  <a:pt x="21190" y="95332"/>
                </a:lnTo>
                <a:lnTo>
                  <a:pt x="28414" y="92130"/>
                </a:lnTo>
                <a:lnTo>
                  <a:pt x="37040" y="87137"/>
                </a:lnTo>
                <a:lnTo>
                  <a:pt x="46601" y="80952"/>
                </a:lnTo>
                <a:lnTo>
                  <a:pt x="56785" y="73970"/>
                </a:lnTo>
                <a:lnTo>
                  <a:pt x="69289" y="67411"/>
                </a:lnTo>
                <a:lnTo>
                  <a:pt x="83340" y="61133"/>
                </a:lnTo>
                <a:lnTo>
                  <a:pt x="111335" y="50030"/>
                </a:lnTo>
                <a:lnTo>
                  <a:pt x="133302" y="41921"/>
                </a:lnTo>
                <a:lnTo>
                  <a:pt x="144113" y="38425"/>
                </a:lnTo>
                <a:lnTo>
                  <a:pt x="155130" y="35141"/>
                </a:lnTo>
                <a:lnTo>
                  <a:pt x="166285" y="32000"/>
                </a:lnTo>
                <a:lnTo>
                  <a:pt x="201540" y="23430"/>
                </a:lnTo>
                <a:lnTo>
                  <a:pt x="222942" y="18477"/>
                </a:lnTo>
                <a:lnTo>
                  <a:pt x="238163" y="14223"/>
                </a:lnTo>
                <a:lnTo>
                  <a:pt x="249263" y="1043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36"/>
          <p:cNvSpPr/>
          <p:nvPr/>
        </p:nvSpPr>
        <p:spPr>
          <a:xfrm>
            <a:off x="2240279" y="1020127"/>
            <a:ext cx="257176" cy="102871"/>
          </a:xfrm>
          <a:custGeom>
            <a:avLst/>
            <a:gdLst/>
            <a:ahLst/>
            <a:cxnLst/>
            <a:rect l="0" t="0" r="0" b="0"/>
            <a:pathLst>
              <a:path w="257176" h="102871">
                <a:moveTo>
                  <a:pt x="0" y="102870"/>
                </a:moveTo>
                <a:lnTo>
                  <a:pt x="4552" y="93768"/>
                </a:lnTo>
                <a:lnTo>
                  <a:pt x="7797" y="90135"/>
                </a:lnTo>
                <a:lnTo>
                  <a:pt x="11866" y="86760"/>
                </a:lnTo>
                <a:lnTo>
                  <a:pt x="16483" y="83557"/>
                </a:lnTo>
                <a:lnTo>
                  <a:pt x="23371" y="80470"/>
                </a:lnTo>
                <a:lnTo>
                  <a:pt x="31773" y="77459"/>
                </a:lnTo>
                <a:lnTo>
                  <a:pt x="41185" y="74499"/>
                </a:lnTo>
                <a:lnTo>
                  <a:pt x="50317" y="70621"/>
                </a:lnTo>
                <a:lnTo>
                  <a:pt x="59262" y="66131"/>
                </a:lnTo>
                <a:lnTo>
                  <a:pt x="68083" y="61232"/>
                </a:lnTo>
                <a:lnTo>
                  <a:pt x="76822" y="57014"/>
                </a:lnTo>
                <a:lnTo>
                  <a:pt x="85505" y="53249"/>
                </a:lnTo>
                <a:lnTo>
                  <a:pt x="107535" y="44621"/>
                </a:lnTo>
                <a:lnTo>
                  <a:pt x="158016" y="25604"/>
                </a:lnTo>
                <a:lnTo>
                  <a:pt x="182624" y="16777"/>
                </a:lnTo>
                <a:lnTo>
                  <a:pt x="193187" y="14042"/>
                </a:lnTo>
                <a:lnTo>
                  <a:pt x="203087" y="1221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37"/>
          <p:cNvSpPr/>
          <p:nvPr/>
        </p:nvSpPr>
        <p:spPr>
          <a:xfrm>
            <a:off x="3148964" y="1020127"/>
            <a:ext cx="274321" cy="154306"/>
          </a:xfrm>
          <a:custGeom>
            <a:avLst/>
            <a:gdLst/>
            <a:ahLst/>
            <a:cxnLst/>
            <a:rect l="0" t="0" r="0" b="0"/>
            <a:pathLst>
              <a:path w="274321" h="154306">
                <a:moveTo>
                  <a:pt x="0" y="154305"/>
                </a:moveTo>
                <a:lnTo>
                  <a:pt x="4551" y="140653"/>
                </a:lnTo>
                <a:lnTo>
                  <a:pt x="8749" y="134726"/>
                </a:lnTo>
                <a:lnTo>
                  <a:pt x="14406" y="128870"/>
                </a:lnTo>
                <a:lnTo>
                  <a:pt x="21034" y="123061"/>
                </a:lnTo>
                <a:lnTo>
                  <a:pt x="29263" y="116330"/>
                </a:lnTo>
                <a:lnTo>
                  <a:pt x="48566" y="101232"/>
                </a:lnTo>
                <a:lnTo>
                  <a:pt x="60000" y="94158"/>
                </a:lnTo>
                <a:lnTo>
                  <a:pt x="72385" y="87537"/>
                </a:lnTo>
                <a:lnTo>
                  <a:pt x="131033" y="58672"/>
                </a:lnTo>
                <a:lnTo>
                  <a:pt x="147363" y="51497"/>
                </a:lnTo>
                <a:lnTo>
                  <a:pt x="163965" y="44809"/>
                </a:lnTo>
                <a:lnTo>
                  <a:pt x="180747" y="38445"/>
                </a:lnTo>
                <a:lnTo>
                  <a:pt x="217175" y="2375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38"/>
          <p:cNvSpPr/>
          <p:nvPr/>
        </p:nvSpPr>
        <p:spPr>
          <a:xfrm>
            <a:off x="3783329" y="1002982"/>
            <a:ext cx="317184" cy="171451"/>
          </a:xfrm>
          <a:custGeom>
            <a:avLst/>
            <a:gdLst/>
            <a:ahLst/>
            <a:cxnLst/>
            <a:rect l="0" t="0" r="0" b="0"/>
            <a:pathLst>
              <a:path w="317184" h="171451">
                <a:moveTo>
                  <a:pt x="0" y="171450"/>
                </a:moveTo>
                <a:lnTo>
                  <a:pt x="4551" y="153247"/>
                </a:lnTo>
                <a:lnTo>
                  <a:pt x="7797" y="145979"/>
                </a:lnTo>
                <a:lnTo>
                  <a:pt x="11866" y="139230"/>
                </a:lnTo>
                <a:lnTo>
                  <a:pt x="16483" y="132825"/>
                </a:lnTo>
                <a:lnTo>
                  <a:pt x="23371" y="125697"/>
                </a:lnTo>
                <a:lnTo>
                  <a:pt x="31774" y="118088"/>
                </a:lnTo>
                <a:lnTo>
                  <a:pt x="41185" y="110158"/>
                </a:lnTo>
                <a:lnTo>
                  <a:pt x="52222" y="102014"/>
                </a:lnTo>
                <a:lnTo>
                  <a:pt x="64342" y="93727"/>
                </a:lnTo>
                <a:lnTo>
                  <a:pt x="77185" y="85344"/>
                </a:lnTo>
                <a:lnTo>
                  <a:pt x="92414" y="76899"/>
                </a:lnTo>
                <a:lnTo>
                  <a:pt x="109235" y="68411"/>
                </a:lnTo>
                <a:lnTo>
                  <a:pt x="127116" y="59895"/>
                </a:lnTo>
                <a:lnTo>
                  <a:pt x="145704" y="52312"/>
                </a:lnTo>
                <a:lnTo>
                  <a:pt x="164764" y="45352"/>
                </a:lnTo>
                <a:lnTo>
                  <a:pt x="238710" y="20494"/>
                </a:lnTo>
                <a:lnTo>
                  <a:pt x="255343" y="15568"/>
                </a:lnTo>
                <a:lnTo>
                  <a:pt x="271194" y="1133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39"/>
          <p:cNvSpPr/>
          <p:nvPr/>
        </p:nvSpPr>
        <p:spPr>
          <a:xfrm>
            <a:off x="6363683" y="1894522"/>
            <a:ext cx="8543" cy="317184"/>
          </a:xfrm>
          <a:custGeom>
            <a:avLst/>
            <a:gdLst/>
            <a:ahLst/>
            <a:cxnLst/>
            <a:rect l="0" t="0" r="0" b="0"/>
            <a:pathLst>
              <a:path w="8543" h="317184">
                <a:moveTo>
                  <a:pt x="8542" y="0"/>
                </a:moveTo>
                <a:lnTo>
                  <a:pt x="3991" y="4551"/>
                </a:lnTo>
                <a:lnTo>
                  <a:pt x="2650" y="8749"/>
                </a:lnTo>
                <a:lnTo>
                  <a:pt x="1756" y="14405"/>
                </a:lnTo>
                <a:lnTo>
                  <a:pt x="1161" y="21033"/>
                </a:lnTo>
                <a:lnTo>
                  <a:pt x="499" y="58878"/>
                </a:lnTo>
                <a:lnTo>
                  <a:pt x="0" y="197897"/>
                </a:lnTo>
                <a:lnTo>
                  <a:pt x="942" y="208132"/>
                </a:lnTo>
                <a:lnTo>
                  <a:pt x="2523" y="216859"/>
                </a:lnTo>
                <a:lnTo>
                  <a:pt x="4529" y="224583"/>
                </a:lnTo>
                <a:lnTo>
                  <a:pt x="5867" y="233542"/>
                </a:lnTo>
                <a:lnTo>
                  <a:pt x="6758" y="243325"/>
                </a:lnTo>
                <a:lnTo>
                  <a:pt x="7353" y="253656"/>
                </a:lnTo>
                <a:lnTo>
                  <a:pt x="8013" y="272756"/>
                </a:lnTo>
                <a:lnTo>
                  <a:pt x="8542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40"/>
          <p:cNvSpPr/>
          <p:nvPr/>
        </p:nvSpPr>
        <p:spPr>
          <a:xfrm>
            <a:off x="6149340" y="1783511"/>
            <a:ext cx="399718" cy="211330"/>
          </a:xfrm>
          <a:custGeom>
            <a:avLst/>
            <a:gdLst/>
            <a:ahLst/>
            <a:cxnLst/>
            <a:rect l="0" t="0" r="0" b="0"/>
            <a:pathLst>
              <a:path w="399718" h="211330">
                <a:moveTo>
                  <a:pt x="60007" y="196736"/>
                </a:moveTo>
                <a:lnTo>
                  <a:pt x="55456" y="187634"/>
                </a:lnTo>
                <a:lnTo>
                  <a:pt x="55068" y="184001"/>
                </a:lnTo>
                <a:lnTo>
                  <a:pt x="55762" y="180626"/>
                </a:lnTo>
                <a:lnTo>
                  <a:pt x="59073" y="174336"/>
                </a:lnTo>
                <a:lnTo>
                  <a:pt x="67244" y="163535"/>
                </a:lnTo>
                <a:lnTo>
                  <a:pt x="76241" y="150548"/>
                </a:lnTo>
                <a:lnTo>
                  <a:pt x="80355" y="144989"/>
                </a:lnTo>
                <a:lnTo>
                  <a:pt x="84050" y="140330"/>
                </a:lnTo>
                <a:lnTo>
                  <a:pt x="87466" y="136272"/>
                </a:lnTo>
                <a:lnTo>
                  <a:pt x="90695" y="132614"/>
                </a:lnTo>
                <a:lnTo>
                  <a:pt x="96824" y="126010"/>
                </a:lnTo>
                <a:lnTo>
                  <a:pt x="99791" y="121963"/>
                </a:lnTo>
                <a:lnTo>
                  <a:pt x="102722" y="117360"/>
                </a:lnTo>
                <a:lnTo>
                  <a:pt x="105629" y="112386"/>
                </a:lnTo>
                <a:lnTo>
                  <a:pt x="109472" y="107165"/>
                </a:lnTo>
                <a:lnTo>
                  <a:pt x="113938" y="101780"/>
                </a:lnTo>
                <a:lnTo>
                  <a:pt x="118821" y="96284"/>
                </a:lnTo>
                <a:lnTo>
                  <a:pt x="123982" y="89763"/>
                </a:lnTo>
                <a:lnTo>
                  <a:pt x="129327" y="82558"/>
                </a:lnTo>
                <a:lnTo>
                  <a:pt x="134796" y="74898"/>
                </a:lnTo>
                <a:lnTo>
                  <a:pt x="139394" y="68838"/>
                </a:lnTo>
                <a:lnTo>
                  <a:pt x="143411" y="63846"/>
                </a:lnTo>
                <a:lnTo>
                  <a:pt x="147042" y="59565"/>
                </a:lnTo>
                <a:lnTo>
                  <a:pt x="152321" y="54806"/>
                </a:lnTo>
                <a:lnTo>
                  <a:pt x="158697" y="49729"/>
                </a:lnTo>
                <a:lnTo>
                  <a:pt x="165805" y="44439"/>
                </a:lnTo>
                <a:lnTo>
                  <a:pt x="170544" y="39959"/>
                </a:lnTo>
                <a:lnTo>
                  <a:pt x="173703" y="36021"/>
                </a:lnTo>
                <a:lnTo>
                  <a:pt x="175809" y="32443"/>
                </a:lnTo>
                <a:lnTo>
                  <a:pt x="179119" y="28152"/>
                </a:lnTo>
                <a:lnTo>
                  <a:pt x="183230" y="23387"/>
                </a:lnTo>
                <a:lnTo>
                  <a:pt x="187876" y="18305"/>
                </a:lnTo>
                <a:lnTo>
                  <a:pt x="195578" y="12658"/>
                </a:lnTo>
                <a:lnTo>
                  <a:pt x="207809" y="6939"/>
                </a:lnTo>
                <a:lnTo>
                  <a:pt x="217137" y="2845"/>
                </a:lnTo>
                <a:lnTo>
                  <a:pt x="224457" y="1025"/>
                </a:lnTo>
                <a:lnTo>
                  <a:pt x="233426" y="216"/>
                </a:lnTo>
                <a:lnTo>
                  <a:pt x="238485" y="0"/>
                </a:lnTo>
                <a:lnTo>
                  <a:pt x="249185" y="2300"/>
                </a:lnTo>
                <a:lnTo>
                  <a:pt x="262476" y="6987"/>
                </a:lnTo>
                <a:lnTo>
                  <a:pt x="269329" y="12350"/>
                </a:lnTo>
                <a:lnTo>
                  <a:pt x="272897" y="16662"/>
                </a:lnTo>
                <a:lnTo>
                  <a:pt x="277182" y="22394"/>
                </a:lnTo>
                <a:lnTo>
                  <a:pt x="281943" y="29073"/>
                </a:lnTo>
                <a:lnTo>
                  <a:pt x="287021" y="37336"/>
                </a:lnTo>
                <a:lnTo>
                  <a:pt x="292313" y="46654"/>
                </a:lnTo>
                <a:lnTo>
                  <a:pt x="297745" y="56677"/>
                </a:lnTo>
                <a:lnTo>
                  <a:pt x="303271" y="66216"/>
                </a:lnTo>
                <a:lnTo>
                  <a:pt x="314492" y="84434"/>
                </a:lnTo>
                <a:lnTo>
                  <a:pt x="331519" y="110756"/>
                </a:lnTo>
                <a:lnTo>
                  <a:pt x="336265" y="118461"/>
                </a:lnTo>
                <a:lnTo>
                  <a:pt x="340382" y="125503"/>
                </a:lnTo>
                <a:lnTo>
                  <a:pt x="344078" y="132102"/>
                </a:lnTo>
                <a:lnTo>
                  <a:pt x="348448" y="138407"/>
                </a:lnTo>
                <a:lnTo>
                  <a:pt x="353266" y="144515"/>
                </a:lnTo>
                <a:lnTo>
                  <a:pt x="358382" y="150492"/>
                </a:lnTo>
                <a:lnTo>
                  <a:pt x="363699" y="156382"/>
                </a:lnTo>
                <a:lnTo>
                  <a:pt x="374686" y="168006"/>
                </a:lnTo>
                <a:lnTo>
                  <a:pt x="380283" y="174725"/>
                </a:lnTo>
                <a:lnTo>
                  <a:pt x="385920" y="182062"/>
                </a:lnTo>
                <a:lnTo>
                  <a:pt x="391583" y="189811"/>
                </a:lnTo>
                <a:lnTo>
                  <a:pt x="395357" y="195929"/>
                </a:lnTo>
                <a:lnTo>
                  <a:pt x="397874" y="200961"/>
                </a:lnTo>
                <a:lnTo>
                  <a:pt x="399551" y="205267"/>
                </a:lnTo>
                <a:lnTo>
                  <a:pt x="399717" y="208139"/>
                </a:lnTo>
                <a:lnTo>
                  <a:pt x="398875" y="210053"/>
                </a:lnTo>
                <a:lnTo>
                  <a:pt x="397362" y="211329"/>
                </a:lnTo>
                <a:lnTo>
                  <a:pt x="386828" y="210275"/>
                </a:lnTo>
                <a:lnTo>
                  <a:pt x="370280" y="207667"/>
                </a:lnTo>
                <a:lnTo>
                  <a:pt x="349723" y="204023"/>
                </a:lnTo>
                <a:lnTo>
                  <a:pt x="334113" y="200642"/>
                </a:lnTo>
                <a:lnTo>
                  <a:pt x="321802" y="197435"/>
                </a:lnTo>
                <a:lnTo>
                  <a:pt x="311690" y="194344"/>
                </a:lnTo>
                <a:lnTo>
                  <a:pt x="300186" y="192284"/>
                </a:lnTo>
                <a:lnTo>
                  <a:pt x="287754" y="190911"/>
                </a:lnTo>
                <a:lnTo>
                  <a:pt x="274703" y="189995"/>
                </a:lnTo>
                <a:lnTo>
                  <a:pt x="263145" y="189385"/>
                </a:lnTo>
                <a:lnTo>
                  <a:pt x="242683" y="188706"/>
                </a:lnTo>
                <a:lnTo>
                  <a:pt x="174066" y="188211"/>
                </a:lnTo>
                <a:lnTo>
                  <a:pt x="0" y="1881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41"/>
          <p:cNvSpPr/>
          <p:nvPr/>
        </p:nvSpPr>
        <p:spPr>
          <a:xfrm>
            <a:off x="6020752" y="2272322"/>
            <a:ext cx="565786" cy="265102"/>
          </a:xfrm>
          <a:custGeom>
            <a:avLst/>
            <a:gdLst/>
            <a:ahLst/>
            <a:cxnLst/>
            <a:rect l="0" t="0" r="0" b="0"/>
            <a:pathLst>
              <a:path w="565786" h="265102">
                <a:moveTo>
                  <a:pt x="0" y="7963"/>
                </a:moveTo>
                <a:lnTo>
                  <a:pt x="0" y="12514"/>
                </a:lnTo>
                <a:lnTo>
                  <a:pt x="953" y="19569"/>
                </a:lnTo>
                <a:lnTo>
                  <a:pt x="4551" y="42649"/>
                </a:lnTo>
                <a:lnTo>
                  <a:pt x="5892" y="52994"/>
                </a:lnTo>
                <a:lnTo>
                  <a:pt x="6785" y="61796"/>
                </a:lnTo>
                <a:lnTo>
                  <a:pt x="7381" y="69569"/>
                </a:lnTo>
                <a:lnTo>
                  <a:pt x="7778" y="77609"/>
                </a:lnTo>
                <a:lnTo>
                  <a:pt x="8219" y="94161"/>
                </a:lnTo>
                <a:lnTo>
                  <a:pt x="8468" y="165054"/>
                </a:lnTo>
                <a:lnTo>
                  <a:pt x="9455" y="187937"/>
                </a:lnTo>
                <a:lnTo>
                  <a:pt x="11066" y="207003"/>
                </a:lnTo>
                <a:lnTo>
                  <a:pt x="13093" y="223524"/>
                </a:lnTo>
                <a:lnTo>
                  <a:pt x="15396" y="235490"/>
                </a:lnTo>
                <a:lnTo>
                  <a:pt x="17884" y="244420"/>
                </a:lnTo>
                <a:lnTo>
                  <a:pt x="20495" y="251326"/>
                </a:lnTo>
                <a:lnTo>
                  <a:pt x="22236" y="254977"/>
                </a:lnTo>
                <a:lnTo>
                  <a:pt x="23396" y="256459"/>
                </a:lnTo>
                <a:lnTo>
                  <a:pt x="24170" y="256494"/>
                </a:lnTo>
                <a:lnTo>
                  <a:pt x="24686" y="255565"/>
                </a:lnTo>
                <a:lnTo>
                  <a:pt x="25259" y="251993"/>
                </a:lnTo>
                <a:lnTo>
                  <a:pt x="30133" y="199119"/>
                </a:lnTo>
                <a:lnTo>
                  <a:pt x="33424" y="175405"/>
                </a:lnTo>
                <a:lnTo>
                  <a:pt x="37522" y="151023"/>
                </a:lnTo>
                <a:lnTo>
                  <a:pt x="42160" y="126196"/>
                </a:lnTo>
                <a:lnTo>
                  <a:pt x="47157" y="105835"/>
                </a:lnTo>
                <a:lnTo>
                  <a:pt x="52393" y="88451"/>
                </a:lnTo>
                <a:lnTo>
                  <a:pt x="57788" y="73051"/>
                </a:lnTo>
                <a:lnTo>
                  <a:pt x="63291" y="59928"/>
                </a:lnTo>
                <a:lnTo>
                  <a:pt x="68863" y="48321"/>
                </a:lnTo>
                <a:lnTo>
                  <a:pt x="74484" y="37726"/>
                </a:lnTo>
                <a:lnTo>
                  <a:pt x="79184" y="29709"/>
                </a:lnTo>
                <a:lnTo>
                  <a:pt x="83269" y="23413"/>
                </a:lnTo>
                <a:lnTo>
                  <a:pt x="92119" y="11014"/>
                </a:lnTo>
                <a:lnTo>
                  <a:pt x="93798" y="9997"/>
                </a:lnTo>
                <a:lnTo>
                  <a:pt x="98203" y="8867"/>
                </a:lnTo>
                <a:lnTo>
                  <a:pt x="114683" y="8141"/>
                </a:lnTo>
                <a:lnTo>
                  <a:pt x="121773" y="8042"/>
                </a:lnTo>
                <a:lnTo>
                  <a:pt x="124997" y="8968"/>
                </a:lnTo>
                <a:lnTo>
                  <a:pt x="131119" y="12537"/>
                </a:lnTo>
                <a:lnTo>
                  <a:pt x="134085" y="16727"/>
                </a:lnTo>
                <a:lnTo>
                  <a:pt x="137015" y="22378"/>
                </a:lnTo>
                <a:lnTo>
                  <a:pt x="139921" y="29003"/>
                </a:lnTo>
                <a:lnTo>
                  <a:pt x="150770" y="51604"/>
                </a:lnTo>
                <a:lnTo>
                  <a:pt x="157663" y="65632"/>
                </a:lnTo>
                <a:lnTo>
                  <a:pt x="163212" y="80699"/>
                </a:lnTo>
                <a:lnTo>
                  <a:pt x="167863" y="96458"/>
                </a:lnTo>
                <a:lnTo>
                  <a:pt x="171916" y="112680"/>
                </a:lnTo>
                <a:lnTo>
                  <a:pt x="174618" y="125399"/>
                </a:lnTo>
                <a:lnTo>
                  <a:pt x="176420" y="135784"/>
                </a:lnTo>
                <a:lnTo>
                  <a:pt x="177620" y="144612"/>
                </a:lnTo>
                <a:lnTo>
                  <a:pt x="179374" y="152402"/>
                </a:lnTo>
                <a:lnTo>
                  <a:pt x="181495" y="159500"/>
                </a:lnTo>
                <a:lnTo>
                  <a:pt x="183862" y="166138"/>
                </a:lnTo>
                <a:lnTo>
                  <a:pt x="185440" y="176278"/>
                </a:lnTo>
                <a:lnTo>
                  <a:pt x="186491" y="188753"/>
                </a:lnTo>
                <a:lnTo>
                  <a:pt x="187660" y="211186"/>
                </a:lnTo>
                <a:lnTo>
                  <a:pt x="188180" y="217982"/>
                </a:lnTo>
                <a:lnTo>
                  <a:pt x="185871" y="212747"/>
                </a:lnTo>
                <a:lnTo>
                  <a:pt x="183921" y="207350"/>
                </a:lnTo>
                <a:lnTo>
                  <a:pt x="182622" y="198990"/>
                </a:lnTo>
                <a:lnTo>
                  <a:pt x="181755" y="188654"/>
                </a:lnTo>
                <a:lnTo>
                  <a:pt x="181178" y="177001"/>
                </a:lnTo>
                <a:lnTo>
                  <a:pt x="181746" y="164470"/>
                </a:lnTo>
                <a:lnTo>
                  <a:pt x="183076" y="151353"/>
                </a:lnTo>
                <a:lnTo>
                  <a:pt x="184916" y="137846"/>
                </a:lnTo>
                <a:lnTo>
                  <a:pt x="188047" y="125984"/>
                </a:lnTo>
                <a:lnTo>
                  <a:pt x="192040" y="115219"/>
                </a:lnTo>
                <a:lnTo>
                  <a:pt x="196607" y="105184"/>
                </a:lnTo>
                <a:lnTo>
                  <a:pt x="206761" y="81335"/>
                </a:lnTo>
                <a:lnTo>
                  <a:pt x="212136" y="68307"/>
                </a:lnTo>
                <a:lnTo>
                  <a:pt x="218576" y="56765"/>
                </a:lnTo>
                <a:lnTo>
                  <a:pt x="225728" y="46213"/>
                </a:lnTo>
                <a:lnTo>
                  <a:pt x="233353" y="36320"/>
                </a:lnTo>
                <a:lnTo>
                  <a:pt x="239389" y="28773"/>
                </a:lnTo>
                <a:lnTo>
                  <a:pt x="244365" y="22788"/>
                </a:lnTo>
                <a:lnTo>
                  <a:pt x="248635" y="17846"/>
                </a:lnTo>
                <a:lnTo>
                  <a:pt x="255919" y="9816"/>
                </a:lnTo>
                <a:lnTo>
                  <a:pt x="259195" y="6340"/>
                </a:lnTo>
                <a:lnTo>
                  <a:pt x="262332" y="4023"/>
                </a:lnTo>
                <a:lnTo>
                  <a:pt x="268357" y="1449"/>
                </a:lnTo>
                <a:lnTo>
                  <a:pt x="277104" y="0"/>
                </a:lnTo>
                <a:lnTo>
                  <a:pt x="279034" y="749"/>
                </a:lnTo>
                <a:lnTo>
                  <a:pt x="280320" y="2201"/>
                </a:lnTo>
                <a:lnTo>
                  <a:pt x="281178" y="4122"/>
                </a:lnTo>
                <a:lnTo>
                  <a:pt x="282702" y="5402"/>
                </a:lnTo>
                <a:lnTo>
                  <a:pt x="284670" y="6255"/>
                </a:lnTo>
                <a:lnTo>
                  <a:pt x="286935" y="6825"/>
                </a:lnTo>
                <a:lnTo>
                  <a:pt x="288445" y="9109"/>
                </a:lnTo>
                <a:lnTo>
                  <a:pt x="290123" y="16727"/>
                </a:lnTo>
                <a:lnTo>
                  <a:pt x="290570" y="24283"/>
                </a:lnTo>
                <a:lnTo>
                  <a:pt x="291067" y="45378"/>
                </a:lnTo>
                <a:lnTo>
                  <a:pt x="291430" y="169433"/>
                </a:lnTo>
                <a:lnTo>
                  <a:pt x="292394" y="191809"/>
                </a:lnTo>
                <a:lnTo>
                  <a:pt x="293990" y="208632"/>
                </a:lnTo>
                <a:lnTo>
                  <a:pt x="296006" y="221752"/>
                </a:lnTo>
                <a:lnTo>
                  <a:pt x="299255" y="232404"/>
                </a:lnTo>
                <a:lnTo>
                  <a:pt x="303325" y="241410"/>
                </a:lnTo>
                <a:lnTo>
                  <a:pt x="307945" y="249319"/>
                </a:lnTo>
                <a:lnTo>
                  <a:pt x="311976" y="254592"/>
                </a:lnTo>
                <a:lnTo>
                  <a:pt x="315617" y="258107"/>
                </a:lnTo>
                <a:lnTo>
                  <a:pt x="318997" y="260451"/>
                </a:lnTo>
                <a:lnTo>
                  <a:pt x="325292" y="263055"/>
                </a:lnTo>
                <a:lnTo>
                  <a:pt x="334191" y="264520"/>
                </a:lnTo>
                <a:lnTo>
                  <a:pt x="349550" y="265057"/>
                </a:lnTo>
                <a:lnTo>
                  <a:pt x="358873" y="265101"/>
                </a:lnTo>
                <a:lnTo>
                  <a:pt x="363074" y="264161"/>
                </a:lnTo>
                <a:lnTo>
                  <a:pt x="370281" y="260576"/>
                </a:lnTo>
                <a:lnTo>
                  <a:pt x="379694" y="253203"/>
                </a:lnTo>
                <a:lnTo>
                  <a:pt x="385606" y="245228"/>
                </a:lnTo>
                <a:lnTo>
                  <a:pt x="388515" y="240435"/>
                </a:lnTo>
                <a:lnTo>
                  <a:pt x="394265" y="232476"/>
                </a:lnTo>
                <a:lnTo>
                  <a:pt x="410814" y="210934"/>
                </a:lnTo>
                <a:lnTo>
                  <a:pt x="417704" y="200427"/>
                </a:lnTo>
                <a:lnTo>
                  <a:pt x="423249" y="190565"/>
                </a:lnTo>
                <a:lnTo>
                  <a:pt x="427899" y="181132"/>
                </a:lnTo>
                <a:lnTo>
                  <a:pt x="431951" y="171034"/>
                </a:lnTo>
                <a:lnTo>
                  <a:pt x="435605" y="160492"/>
                </a:lnTo>
                <a:lnTo>
                  <a:pt x="438993" y="149654"/>
                </a:lnTo>
                <a:lnTo>
                  <a:pt x="442205" y="141476"/>
                </a:lnTo>
                <a:lnTo>
                  <a:pt x="445298" y="135071"/>
                </a:lnTo>
                <a:lnTo>
                  <a:pt x="448313" y="129849"/>
                </a:lnTo>
                <a:lnTo>
                  <a:pt x="450323" y="122558"/>
                </a:lnTo>
                <a:lnTo>
                  <a:pt x="451663" y="113887"/>
                </a:lnTo>
                <a:lnTo>
                  <a:pt x="452556" y="104296"/>
                </a:lnTo>
                <a:lnTo>
                  <a:pt x="452199" y="95998"/>
                </a:lnTo>
                <a:lnTo>
                  <a:pt x="451009" y="88560"/>
                </a:lnTo>
                <a:lnTo>
                  <a:pt x="449263" y="81697"/>
                </a:lnTo>
                <a:lnTo>
                  <a:pt x="447146" y="75216"/>
                </a:lnTo>
                <a:lnTo>
                  <a:pt x="444782" y="68991"/>
                </a:lnTo>
                <a:lnTo>
                  <a:pt x="442254" y="62936"/>
                </a:lnTo>
                <a:lnTo>
                  <a:pt x="439616" y="57946"/>
                </a:lnTo>
                <a:lnTo>
                  <a:pt x="434145" y="49863"/>
                </a:lnTo>
                <a:lnTo>
                  <a:pt x="430261" y="44507"/>
                </a:lnTo>
                <a:lnTo>
                  <a:pt x="428763" y="43756"/>
                </a:lnTo>
                <a:lnTo>
                  <a:pt x="424559" y="42921"/>
                </a:lnTo>
                <a:lnTo>
                  <a:pt x="416837" y="42451"/>
                </a:lnTo>
                <a:lnTo>
                  <a:pt x="408781" y="44880"/>
                </a:lnTo>
                <a:lnTo>
                  <a:pt x="399803" y="49136"/>
                </a:lnTo>
                <a:lnTo>
                  <a:pt x="392638" y="54202"/>
                </a:lnTo>
                <a:lnTo>
                  <a:pt x="386279" y="62168"/>
                </a:lnTo>
                <a:lnTo>
                  <a:pt x="379324" y="73011"/>
                </a:lnTo>
                <a:lnTo>
                  <a:pt x="369884" y="87356"/>
                </a:lnTo>
                <a:lnTo>
                  <a:pt x="366604" y="94229"/>
                </a:lnTo>
                <a:lnTo>
                  <a:pt x="364417" y="100716"/>
                </a:lnTo>
                <a:lnTo>
                  <a:pt x="362961" y="106946"/>
                </a:lnTo>
                <a:lnTo>
                  <a:pt x="361988" y="115861"/>
                </a:lnTo>
                <a:lnTo>
                  <a:pt x="361341" y="126568"/>
                </a:lnTo>
                <a:lnTo>
                  <a:pt x="360429" y="156770"/>
                </a:lnTo>
                <a:lnTo>
                  <a:pt x="360301" y="164317"/>
                </a:lnTo>
                <a:lnTo>
                  <a:pt x="361168" y="173159"/>
                </a:lnTo>
                <a:lnTo>
                  <a:pt x="362699" y="182864"/>
                </a:lnTo>
                <a:lnTo>
                  <a:pt x="364672" y="193143"/>
                </a:lnTo>
                <a:lnTo>
                  <a:pt x="367892" y="200949"/>
                </a:lnTo>
                <a:lnTo>
                  <a:pt x="371944" y="207105"/>
                </a:lnTo>
                <a:lnTo>
                  <a:pt x="380573" y="216485"/>
                </a:lnTo>
                <a:lnTo>
                  <a:pt x="387584" y="223829"/>
                </a:lnTo>
                <a:lnTo>
                  <a:pt x="392692" y="228074"/>
                </a:lnTo>
                <a:lnTo>
                  <a:pt x="398954" y="232808"/>
                </a:lnTo>
                <a:lnTo>
                  <a:pt x="405987" y="237870"/>
                </a:lnTo>
                <a:lnTo>
                  <a:pt x="418882" y="243494"/>
                </a:lnTo>
                <a:lnTo>
                  <a:pt x="430010" y="246946"/>
                </a:lnTo>
                <a:lnTo>
                  <a:pt x="442582" y="253292"/>
                </a:lnTo>
                <a:lnTo>
                  <a:pt x="452608" y="255110"/>
                </a:lnTo>
                <a:lnTo>
                  <a:pt x="456996" y="254643"/>
                </a:lnTo>
                <a:lnTo>
                  <a:pt x="460874" y="253378"/>
                </a:lnTo>
                <a:lnTo>
                  <a:pt x="464412" y="251583"/>
                </a:lnTo>
                <a:lnTo>
                  <a:pt x="473423" y="249588"/>
                </a:lnTo>
                <a:lnTo>
                  <a:pt x="483778" y="247749"/>
                </a:lnTo>
                <a:lnTo>
                  <a:pt x="494730" y="243757"/>
                </a:lnTo>
                <a:lnTo>
                  <a:pt x="511028" y="236268"/>
                </a:lnTo>
                <a:lnTo>
                  <a:pt x="520708" y="231604"/>
                </a:lnTo>
                <a:lnTo>
                  <a:pt x="529066" y="226589"/>
                </a:lnTo>
                <a:lnTo>
                  <a:pt x="536543" y="221341"/>
                </a:lnTo>
                <a:lnTo>
                  <a:pt x="543433" y="215937"/>
                </a:lnTo>
                <a:lnTo>
                  <a:pt x="553628" y="209933"/>
                </a:lnTo>
                <a:lnTo>
                  <a:pt x="565785" y="2051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42"/>
          <p:cNvSpPr/>
          <p:nvPr/>
        </p:nvSpPr>
        <p:spPr>
          <a:xfrm>
            <a:off x="6587163" y="2209480"/>
            <a:ext cx="265122" cy="301779"/>
          </a:xfrm>
          <a:custGeom>
            <a:avLst/>
            <a:gdLst/>
            <a:ahLst/>
            <a:cxnLst/>
            <a:rect l="0" t="0" r="0" b="0"/>
            <a:pathLst>
              <a:path w="265122" h="301779">
                <a:moveTo>
                  <a:pt x="102244" y="113667"/>
                </a:moveTo>
                <a:lnTo>
                  <a:pt x="88592" y="113667"/>
                </a:lnTo>
                <a:lnTo>
                  <a:pt x="83617" y="114620"/>
                </a:lnTo>
                <a:lnTo>
                  <a:pt x="75551" y="118218"/>
                </a:lnTo>
                <a:lnTo>
                  <a:pt x="68790" y="122992"/>
                </a:lnTo>
                <a:lnTo>
                  <a:pt x="65654" y="125599"/>
                </a:lnTo>
                <a:lnTo>
                  <a:pt x="60706" y="131147"/>
                </a:lnTo>
                <a:lnTo>
                  <a:pt x="54550" y="138655"/>
                </a:lnTo>
                <a:lnTo>
                  <a:pt x="47587" y="147471"/>
                </a:lnTo>
                <a:lnTo>
                  <a:pt x="41994" y="155253"/>
                </a:lnTo>
                <a:lnTo>
                  <a:pt x="37313" y="162346"/>
                </a:lnTo>
                <a:lnTo>
                  <a:pt x="33239" y="168980"/>
                </a:lnTo>
                <a:lnTo>
                  <a:pt x="28618" y="178165"/>
                </a:lnTo>
                <a:lnTo>
                  <a:pt x="23633" y="189051"/>
                </a:lnTo>
                <a:lnTo>
                  <a:pt x="13965" y="210988"/>
                </a:lnTo>
                <a:lnTo>
                  <a:pt x="6494" y="227089"/>
                </a:lnTo>
                <a:lnTo>
                  <a:pt x="4121" y="234049"/>
                </a:lnTo>
                <a:lnTo>
                  <a:pt x="2538" y="240594"/>
                </a:lnTo>
                <a:lnTo>
                  <a:pt x="1484" y="246863"/>
                </a:lnTo>
                <a:lnTo>
                  <a:pt x="780" y="252947"/>
                </a:lnTo>
                <a:lnTo>
                  <a:pt x="312" y="258908"/>
                </a:lnTo>
                <a:lnTo>
                  <a:pt x="0" y="264787"/>
                </a:lnTo>
                <a:lnTo>
                  <a:pt x="743" y="270611"/>
                </a:lnTo>
                <a:lnTo>
                  <a:pt x="2192" y="276399"/>
                </a:lnTo>
                <a:lnTo>
                  <a:pt x="4110" y="282162"/>
                </a:lnTo>
                <a:lnTo>
                  <a:pt x="6341" y="286005"/>
                </a:lnTo>
                <a:lnTo>
                  <a:pt x="8782" y="288566"/>
                </a:lnTo>
                <a:lnTo>
                  <a:pt x="11361" y="290274"/>
                </a:lnTo>
                <a:lnTo>
                  <a:pt x="16767" y="292172"/>
                </a:lnTo>
                <a:lnTo>
                  <a:pt x="22344" y="293015"/>
                </a:lnTo>
                <a:lnTo>
                  <a:pt x="27998" y="293390"/>
                </a:lnTo>
                <a:lnTo>
                  <a:pt x="30839" y="292537"/>
                </a:lnTo>
                <a:lnTo>
                  <a:pt x="36536" y="289050"/>
                </a:lnTo>
                <a:lnTo>
                  <a:pt x="42243" y="286865"/>
                </a:lnTo>
                <a:lnTo>
                  <a:pt x="45098" y="286282"/>
                </a:lnTo>
                <a:lnTo>
                  <a:pt x="47954" y="283989"/>
                </a:lnTo>
                <a:lnTo>
                  <a:pt x="53668" y="276361"/>
                </a:lnTo>
                <a:lnTo>
                  <a:pt x="56525" y="271660"/>
                </a:lnTo>
                <a:lnTo>
                  <a:pt x="59382" y="266620"/>
                </a:lnTo>
                <a:lnTo>
                  <a:pt x="62239" y="261356"/>
                </a:lnTo>
                <a:lnTo>
                  <a:pt x="75363" y="235743"/>
                </a:lnTo>
                <a:lnTo>
                  <a:pt x="79561" y="226484"/>
                </a:lnTo>
                <a:lnTo>
                  <a:pt x="83312" y="217453"/>
                </a:lnTo>
                <a:lnTo>
                  <a:pt x="86765" y="208575"/>
                </a:lnTo>
                <a:lnTo>
                  <a:pt x="90020" y="200752"/>
                </a:lnTo>
                <a:lnTo>
                  <a:pt x="93142" y="193631"/>
                </a:lnTo>
                <a:lnTo>
                  <a:pt x="96176" y="186979"/>
                </a:lnTo>
                <a:lnTo>
                  <a:pt x="98198" y="179687"/>
                </a:lnTo>
                <a:lnTo>
                  <a:pt x="99547" y="171968"/>
                </a:lnTo>
                <a:lnTo>
                  <a:pt x="100446" y="163964"/>
                </a:lnTo>
                <a:lnTo>
                  <a:pt x="101998" y="156723"/>
                </a:lnTo>
                <a:lnTo>
                  <a:pt x="103985" y="149991"/>
                </a:lnTo>
                <a:lnTo>
                  <a:pt x="106262" y="143598"/>
                </a:lnTo>
                <a:lnTo>
                  <a:pt x="106828" y="136479"/>
                </a:lnTo>
                <a:lnTo>
                  <a:pt x="106253" y="128875"/>
                </a:lnTo>
                <a:lnTo>
                  <a:pt x="98485" y="82487"/>
                </a:lnTo>
                <a:lnTo>
                  <a:pt x="95928" y="69068"/>
                </a:lnTo>
                <a:lnTo>
                  <a:pt x="90547" y="43998"/>
                </a:lnTo>
                <a:lnTo>
                  <a:pt x="86826" y="33883"/>
                </a:lnTo>
                <a:lnTo>
                  <a:pt x="82440" y="25235"/>
                </a:lnTo>
                <a:lnTo>
                  <a:pt x="77612" y="17565"/>
                </a:lnTo>
                <a:lnTo>
                  <a:pt x="73440" y="11499"/>
                </a:lnTo>
                <a:lnTo>
                  <a:pt x="66265" y="2219"/>
                </a:lnTo>
                <a:lnTo>
                  <a:pt x="63970" y="316"/>
                </a:lnTo>
                <a:lnTo>
                  <a:pt x="62441" y="0"/>
                </a:lnTo>
                <a:lnTo>
                  <a:pt x="61421" y="741"/>
                </a:lnTo>
                <a:lnTo>
                  <a:pt x="60742" y="2188"/>
                </a:lnTo>
                <a:lnTo>
                  <a:pt x="59986" y="6336"/>
                </a:lnTo>
                <a:lnTo>
                  <a:pt x="59650" y="13894"/>
                </a:lnTo>
                <a:lnTo>
                  <a:pt x="59561" y="18577"/>
                </a:lnTo>
                <a:lnTo>
                  <a:pt x="60453" y="25508"/>
                </a:lnTo>
                <a:lnTo>
                  <a:pt x="62001" y="33940"/>
                </a:lnTo>
                <a:lnTo>
                  <a:pt x="63986" y="43371"/>
                </a:lnTo>
                <a:lnTo>
                  <a:pt x="66261" y="58230"/>
                </a:lnTo>
                <a:lnTo>
                  <a:pt x="71329" y="97601"/>
                </a:lnTo>
                <a:lnTo>
                  <a:pt x="73062" y="114386"/>
                </a:lnTo>
                <a:lnTo>
                  <a:pt x="74217" y="128434"/>
                </a:lnTo>
                <a:lnTo>
                  <a:pt x="74986" y="140657"/>
                </a:lnTo>
                <a:lnTo>
                  <a:pt x="76452" y="151663"/>
                </a:lnTo>
                <a:lnTo>
                  <a:pt x="78382" y="161858"/>
                </a:lnTo>
                <a:lnTo>
                  <a:pt x="80621" y="171512"/>
                </a:lnTo>
                <a:lnTo>
                  <a:pt x="82114" y="180805"/>
                </a:lnTo>
                <a:lnTo>
                  <a:pt x="83109" y="189858"/>
                </a:lnTo>
                <a:lnTo>
                  <a:pt x="83772" y="198751"/>
                </a:lnTo>
                <a:lnTo>
                  <a:pt x="85167" y="206585"/>
                </a:lnTo>
                <a:lnTo>
                  <a:pt x="87049" y="213712"/>
                </a:lnTo>
                <a:lnTo>
                  <a:pt x="89257" y="220369"/>
                </a:lnTo>
                <a:lnTo>
                  <a:pt x="91682" y="226712"/>
                </a:lnTo>
                <a:lnTo>
                  <a:pt x="94250" y="232845"/>
                </a:lnTo>
                <a:lnTo>
                  <a:pt x="96915" y="238839"/>
                </a:lnTo>
                <a:lnTo>
                  <a:pt x="100596" y="244740"/>
                </a:lnTo>
                <a:lnTo>
                  <a:pt x="104955" y="250579"/>
                </a:lnTo>
                <a:lnTo>
                  <a:pt x="109767" y="256377"/>
                </a:lnTo>
                <a:lnTo>
                  <a:pt x="113927" y="262147"/>
                </a:lnTo>
                <a:lnTo>
                  <a:pt x="117652" y="267899"/>
                </a:lnTo>
                <a:lnTo>
                  <a:pt x="121089" y="273638"/>
                </a:lnTo>
                <a:lnTo>
                  <a:pt x="124332" y="277464"/>
                </a:lnTo>
                <a:lnTo>
                  <a:pt x="127447" y="280015"/>
                </a:lnTo>
                <a:lnTo>
                  <a:pt x="134401" y="283802"/>
                </a:lnTo>
                <a:lnTo>
                  <a:pt x="143841" y="288660"/>
                </a:lnTo>
                <a:lnTo>
                  <a:pt x="151847" y="293994"/>
                </a:lnTo>
                <a:lnTo>
                  <a:pt x="155315" y="296750"/>
                </a:lnTo>
                <a:lnTo>
                  <a:pt x="161709" y="299812"/>
                </a:lnTo>
                <a:lnTo>
                  <a:pt x="167726" y="301173"/>
                </a:lnTo>
                <a:lnTo>
                  <a:pt x="173574" y="301778"/>
                </a:lnTo>
                <a:lnTo>
                  <a:pt x="176468" y="300987"/>
                </a:lnTo>
                <a:lnTo>
                  <a:pt x="182223" y="297568"/>
                </a:lnTo>
                <a:lnTo>
                  <a:pt x="187955" y="295413"/>
                </a:lnTo>
                <a:lnTo>
                  <a:pt x="190817" y="294839"/>
                </a:lnTo>
                <a:lnTo>
                  <a:pt x="196537" y="291660"/>
                </a:lnTo>
                <a:lnTo>
                  <a:pt x="202255" y="287073"/>
                </a:lnTo>
                <a:lnTo>
                  <a:pt x="207971" y="281859"/>
                </a:lnTo>
                <a:lnTo>
                  <a:pt x="212733" y="273420"/>
                </a:lnTo>
                <a:lnTo>
                  <a:pt x="218766" y="261126"/>
                </a:lnTo>
                <a:lnTo>
                  <a:pt x="225645" y="246263"/>
                </a:lnTo>
                <a:lnTo>
                  <a:pt x="230232" y="232544"/>
                </a:lnTo>
                <a:lnTo>
                  <a:pt x="233289" y="219589"/>
                </a:lnTo>
                <a:lnTo>
                  <a:pt x="235328" y="207142"/>
                </a:lnTo>
                <a:lnTo>
                  <a:pt x="236687" y="194081"/>
                </a:lnTo>
                <a:lnTo>
                  <a:pt x="237592" y="180611"/>
                </a:lnTo>
                <a:lnTo>
                  <a:pt x="238196" y="166869"/>
                </a:lnTo>
                <a:lnTo>
                  <a:pt x="237646" y="155802"/>
                </a:lnTo>
                <a:lnTo>
                  <a:pt x="236328" y="146520"/>
                </a:lnTo>
                <a:lnTo>
                  <a:pt x="234495" y="138427"/>
                </a:lnTo>
                <a:lnTo>
                  <a:pt x="232460" y="131974"/>
                </a:lnTo>
                <a:lnTo>
                  <a:pt x="231917" y="131587"/>
                </a:lnTo>
                <a:lnTo>
                  <a:pt x="231555" y="135138"/>
                </a:lnTo>
                <a:lnTo>
                  <a:pt x="231314" y="141316"/>
                </a:lnTo>
                <a:lnTo>
                  <a:pt x="231154" y="149245"/>
                </a:lnTo>
                <a:lnTo>
                  <a:pt x="231999" y="158341"/>
                </a:lnTo>
                <a:lnTo>
                  <a:pt x="233515" y="168214"/>
                </a:lnTo>
                <a:lnTo>
                  <a:pt x="235477" y="178607"/>
                </a:lnTo>
                <a:lnTo>
                  <a:pt x="237739" y="188393"/>
                </a:lnTo>
                <a:lnTo>
                  <a:pt x="240200" y="197774"/>
                </a:lnTo>
                <a:lnTo>
                  <a:pt x="242792" y="206886"/>
                </a:lnTo>
                <a:lnTo>
                  <a:pt x="244520" y="214866"/>
                </a:lnTo>
                <a:lnTo>
                  <a:pt x="245672" y="222090"/>
                </a:lnTo>
                <a:lnTo>
                  <a:pt x="246440" y="228812"/>
                </a:lnTo>
                <a:lnTo>
                  <a:pt x="247905" y="235198"/>
                </a:lnTo>
                <a:lnTo>
                  <a:pt x="249834" y="241360"/>
                </a:lnTo>
                <a:lnTo>
                  <a:pt x="252073" y="247373"/>
                </a:lnTo>
                <a:lnTo>
                  <a:pt x="253565" y="253287"/>
                </a:lnTo>
                <a:lnTo>
                  <a:pt x="254559" y="259135"/>
                </a:lnTo>
                <a:lnTo>
                  <a:pt x="255223" y="264938"/>
                </a:lnTo>
                <a:lnTo>
                  <a:pt x="256617" y="270712"/>
                </a:lnTo>
                <a:lnTo>
                  <a:pt x="258499" y="276466"/>
                </a:lnTo>
                <a:lnTo>
                  <a:pt x="264540" y="292177"/>
                </a:lnTo>
                <a:lnTo>
                  <a:pt x="265121" y="2679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43"/>
          <p:cNvSpPr/>
          <p:nvPr/>
        </p:nvSpPr>
        <p:spPr>
          <a:xfrm>
            <a:off x="6929692" y="2290587"/>
            <a:ext cx="514096" cy="245246"/>
          </a:xfrm>
          <a:custGeom>
            <a:avLst/>
            <a:gdLst/>
            <a:ahLst/>
            <a:cxnLst/>
            <a:rect l="0" t="0" r="0" b="0"/>
            <a:pathLst>
              <a:path w="514096" h="245246">
                <a:moveTo>
                  <a:pt x="85470" y="23988"/>
                </a:moveTo>
                <a:lnTo>
                  <a:pt x="76368" y="37640"/>
                </a:lnTo>
                <a:lnTo>
                  <a:pt x="70830" y="44519"/>
                </a:lnTo>
                <a:lnTo>
                  <a:pt x="64280" y="51963"/>
                </a:lnTo>
                <a:lnTo>
                  <a:pt x="46489" y="71012"/>
                </a:lnTo>
                <a:lnTo>
                  <a:pt x="42338" y="75339"/>
                </a:lnTo>
                <a:lnTo>
                  <a:pt x="38618" y="80129"/>
                </a:lnTo>
                <a:lnTo>
                  <a:pt x="35185" y="85228"/>
                </a:lnTo>
                <a:lnTo>
                  <a:pt x="31945" y="90532"/>
                </a:lnTo>
                <a:lnTo>
                  <a:pt x="28832" y="95973"/>
                </a:lnTo>
                <a:lnTo>
                  <a:pt x="22833" y="107099"/>
                </a:lnTo>
                <a:lnTo>
                  <a:pt x="18947" y="113685"/>
                </a:lnTo>
                <a:lnTo>
                  <a:pt x="9549" y="128623"/>
                </a:lnTo>
                <a:lnTo>
                  <a:pt x="6281" y="136607"/>
                </a:lnTo>
                <a:lnTo>
                  <a:pt x="4102" y="144787"/>
                </a:lnTo>
                <a:lnTo>
                  <a:pt x="2650" y="153098"/>
                </a:lnTo>
                <a:lnTo>
                  <a:pt x="1682" y="160544"/>
                </a:lnTo>
                <a:lnTo>
                  <a:pt x="1036" y="167413"/>
                </a:lnTo>
                <a:lnTo>
                  <a:pt x="605" y="173897"/>
                </a:lnTo>
                <a:lnTo>
                  <a:pt x="319" y="181077"/>
                </a:lnTo>
                <a:lnTo>
                  <a:pt x="0" y="196675"/>
                </a:lnTo>
                <a:lnTo>
                  <a:pt x="867" y="204835"/>
                </a:lnTo>
                <a:lnTo>
                  <a:pt x="2398" y="213133"/>
                </a:lnTo>
                <a:lnTo>
                  <a:pt x="4372" y="221522"/>
                </a:lnTo>
                <a:lnTo>
                  <a:pt x="6639" y="227115"/>
                </a:lnTo>
                <a:lnTo>
                  <a:pt x="9104" y="230843"/>
                </a:lnTo>
                <a:lnTo>
                  <a:pt x="15335" y="235939"/>
                </a:lnTo>
                <a:lnTo>
                  <a:pt x="28600" y="243209"/>
                </a:lnTo>
                <a:lnTo>
                  <a:pt x="35747" y="245245"/>
                </a:lnTo>
                <a:lnTo>
                  <a:pt x="38034" y="244835"/>
                </a:lnTo>
                <a:lnTo>
                  <a:pt x="39559" y="243609"/>
                </a:lnTo>
                <a:lnTo>
                  <a:pt x="42205" y="239707"/>
                </a:lnTo>
                <a:lnTo>
                  <a:pt x="46556" y="234798"/>
                </a:lnTo>
                <a:lnTo>
                  <a:pt x="50002" y="230250"/>
                </a:lnTo>
                <a:lnTo>
                  <a:pt x="58912" y="217577"/>
                </a:lnTo>
                <a:lnTo>
                  <a:pt x="63002" y="211150"/>
                </a:lnTo>
                <a:lnTo>
                  <a:pt x="66681" y="204960"/>
                </a:lnTo>
                <a:lnTo>
                  <a:pt x="70086" y="198928"/>
                </a:lnTo>
                <a:lnTo>
                  <a:pt x="73310" y="192050"/>
                </a:lnTo>
                <a:lnTo>
                  <a:pt x="76410" y="184607"/>
                </a:lnTo>
                <a:lnTo>
                  <a:pt x="79431" y="176787"/>
                </a:lnTo>
                <a:lnTo>
                  <a:pt x="81444" y="169669"/>
                </a:lnTo>
                <a:lnTo>
                  <a:pt x="82786" y="163018"/>
                </a:lnTo>
                <a:lnTo>
                  <a:pt x="83681" y="156680"/>
                </a:lnTo>
                <a:lnTo>
                  <a:pt x="85230" y="150549"/>
                </a:lnTo>
                <a:lnTo>
                  <a:pt x="87215" y="144557"/>
                </a:lnTo>
                <a:lnTo>
                  <a:pt x="89491" y="138657"/>
                </a:lnTo>
                <a:lnTo>
                  <a:pt x="91008" y="131866"/>
                </a:lnTo>
                <a:lnTo>
                  <a:pt x="92020" y="124482"/>
                </a:lnTo>
                <a:lnTo>
                  <a:pt x="92694" y="116701"/>
                </a:lnTo>
                <a:lnTo>
                  <a:pt x="93144" y="107704"/>
                </a:lnTo>
                <a:lnTo>
                  <a:pt x="93643" y="87547"/>
                </a:lnTo>
                <a:lnTo>
                  <a:pt x="93925" y="59330"/>
                </a:lnTo>
                <a:lnTo>
                  <a:pt x="93011" y="52312"/>
                </a:lnTo>
                <a:lnTo>
                  <a:pt x="91450" y="46680"/>
                </a:lnTo>
                <a:lnTo>
                  <a:pt x="89457" y="41974"/>
                </a:lnTo>
                <a:lnTo>
                  <a:pt x="87175" y="37883"/>
                </a:lnTo>
                <a:lnTo>
                  <a:pt x="82100" y="30798"/>
                </a:lnTo>
                <a:lnTo>
                  <a:pt x="78439" y="26006"/>
                </a:lnTo>
                <a:lnTo>
                  <a:pt x="77925" y="26285"/>
                </a:lnTo>
                <a:lnTo>
                  <a:pt x="77583" y="27425"/>
                </a:lnTo>
                <a:lnTo>
                  <a:pt x="77355" y="29136"/>
                </a:lnTo>
                <a:lnTo>
                  <a:pt x="78155" y="31230"/>
                </a:lnTo>
                <a:lnTo>
                  <a:pt x="82879" y="38727"/>
                </a:lnTo>
                <a:lnTo>
                  <a:pt x="84318" y="44191"/>
                </a:lnTo>
                <a:lnTo>
                  <a:pt x="85654" y="47934"/>
                </a:lnTo>
                <a:lnTo>
                  <a:pt x="87499" y="52334"/>
                </a:lnTo>
                <a:lnTo>
                  <a:pt x="89680" y="57173"/>
                </a:lnTo>
                <a:lnTo>
                  <a:pt x="101852" y="86737"/>
                </a:lnTo>
                <a:lnTo>
                  <a:pt x="106869" y="98205"/>
                </a:lnTo>
                <a:lnTo>
                  <a:pt x="117523" y="121108"/>
                </a:lnTo>
                <a:lnTo>
                  <a:pt x="121126" y="130645"/>
                </a:lnTo>
                <a:lnTo>
                  <a:pt x="123528" y="138907"/>
                </a:lnTo>
                <a:lnTo>
                  <a:pt x="125130" y="146321"/>
                </a:lnTo>
                <a:lnTo>
                  <a:pt x="127150" y="153168"/>
                </a:lnTo>
                <a:lnTo>
                  <a:pt x="129449" y="159638"/>
                </a:lnTo>
                <a:lnTo>
                  <a:pt x="131935" y="165856"/>
                </a:lnTo>
                <a:lnTo>
                  <a:pt x="135496" y="170954"/>
                </a:lnTo>
                <a:lnTo>
                  <a:pt x="139776" y="175305"/>
                </a:lnTo>
                <a:lnTo>
                  <a:pt x="144534" y="179158"/>
                </a:lnTo>
                <a:lnTo>
                  <a:pt x="148658" y="183632"/>
                </a:lnTo>
                <a:lnTo>
                  <a:pt x="152360" y="188520"/>
                </a:lnTo>
                <a:lnTo>
                  <a:pt x="155781" y="193683"/>
                </a:lnTo>
                <a:lnTo>
                  <a:pt x="159014" y="197126"/>
                </a:lnTo>
                <a:lnTo>
                  <a:pt x="162123" y="199421"/>
                </a:lnTo>
                <a:lnTo>
                  <a:pt x="168115" y="202923"/>
                </a:lnTo>
                <a:lnTo>
                  <a:pt x="176844" y="209297"/>
                </a:lnTo>
                <a:lnTo>
                  <a:pt x="182596" y="211122"/>
                </a:lnTo>
                <a:lnTo>
                  <a:pt x="185463" y="210657"/>
                </a:lnTo>
                <a:lnTo>
                  <a:pt x="191189" y="207599"/>
                </a:lnTo>
                <a:lnTo>
                  <a:pt x="193097" y="205450"/>
                </a:lnTo>
                <a:lnTo>
                  <a:pt x="194369" y="203065"/>
                </a:lnTo>
                <a:lnTo>
                  <a:pt x="195217" y="200523"/>
                </a:lnTo>
                <a:lnTo>
                  <a:pt x="195782" y="196923"/>
                </a:lnTo>
                <a:lnTo>
                  <a:pt x="196159" y="192618"/>
                </a:lnTo>
                <a:lnTo>
                  <a:pt x="196411" y="187843"/>
                </a:lnTo>
                <a:lnTo>
                  <a:pt x="196690" y="177457"/>
                </a:lnTo>
                <a:lnTo>
                  <a:pt x="196764" y="172021"/>
                </a:lnTo>
                <a:lnTo>
                  <a:pt x="194908" y="159824"/>
                </a:lnTo>
                <a:lnTo>
                  <a:pt x="191767" y="143120"/>
                </a:lnTo>
                <a:lnTo>
                  <a:pt x="187767" y="123412"/>
                </a:lnTo>
                <a:lnTo>
                  <a:pt x="186053" y="106463"/>
                </a:lnTo>
                <a:lnTo>
                  <a:pt x="185863" y="91354"/>
                </a:lnTo>
                <a:lnTo>
                  <a:pt x="186689" y="77471"/>
                </a:lnTo>
                <a:lnTo>
                  <a:pt x="188192" y="68216"/>
                </a:lnTo>
                <a:lnTo>
                  <a:pt x="190147" y="62045"/>
                </a:lnTo>
                <a:lnTo>
                  <a:pt x="192401" y="57932"/>
                </a:lnTo>
                <a:lnTo>
                  <a:pt x="194858" y="55190"/>
                </a:lnTo>
                <a:lnTo>
                  <a:pt x="197448" y="53362"/>
                </a:lnTo>
                <a:lnTo>
                  <a:pt x="200127" y="52143"/>
                </a:lnTo>
                <a:lnTo>
                  <a:pt x="201913" y="52283"/>
                </a:lnTo>
                <a:lnTo>
                  <a:pt x="203104" y="53328"/>
                </a:lnTo>
                <a:lnTo>
                  <a:pt x="203898" y="54978"/>
                </a:lnTo>
                <a:lnTo>
                  <a:pt x="209859" y="61891"/>
                </a:lnTo>
                <a:lnTo>
                  <a:pt x="214116" y="66402"/>
                </a:lnTo>
                <a:lnTo>
                  <a:pt x="219812" y="73219"/>
                </a:lnTo>
                <a:lnTo>
                  <a:pt x="233760" y="90953"/>
                </a:lnTo>
                <a:lnTo>
                  <a:pt x="239575" y="101016"/>
                </a:lnTo>
                <a:lnTo>
                  <a:pt x="244404" y="111535"/>
                </a:lnTo>
                <a:lnTo>
                  <a:pt x="248576" y="122357"/>
                </a:lnTo>
                <a:lnTo>
                  <a:pt x="252310" y="131478"/>
                </a:lnTo>
                <a:lnTo>
                  <a:pt x="255752" y="139463"/>
                </a:lnTo>
                <a:lnTo>
                  <a:pt x="258999" y="146691"/>
                </a:lnTo>
                <a:lnTo>
                  <a:pt x="267686" y="164882"/>
                </a:lnTo>
                <a:lnTo>
                  <a:pt x="272671" y="175067"/>
                </a:lnTo>
                <a:lnTo>
                  <a:pt x="275992" y="180905"/>
                </a:lnTo>
                <a:lnTo>
                  <a:pt x="278208" y="183844"/>
                </a:lnTo>
                <a:lnTo>
                  <a:pt x="279685" y="184851"/>
                </a:lnTo>
                <a:lnTo>
                  <a:pt x="280669" y="184570"/>
                </a:lnTo>
                <a:lnTo>
                  <a:pt x="281325" y="183430"/>
                </a:lnTo>
                <a:lnTo>
                  <a:pt x="281763" y="181718"/>
                </a:lnTo>
                <a:lnTo>
                  <a:pt x="281101" y="179623"/>
                </a:lnTo>
                <a:lnTo>
                  <a:pt x="277827" y="174757"/>
                </a:lnTo>
                <a:lnTo>
                  <a:pt x="275620" y="168315"/>
                </a:lnTo>
                <a:lnTo>
                  <a:pt x="273197" y="159259"/>
                </a:lnTo>
                <a:lnTo>
                  <a:pt x="270629" y="148458"/>
                </a:lnTo>
                <a:lnTo>
                  <a:pt x="268917" y="138401"/>
                </a:lnTo>
                <a:lnTo>
                  <a:pt x="267775" y="128838"/>
                </a:lnTo>
                <a:lnTo>
                  <a:pt x="267015" y="119605"/>
                </a:lnTo>
                <a:lnTo>
                  <a:pt x="266507" y="109640"/>
                </a:lnTo>
                <a:lnTo>
                  <a:pt x="265943" y="88408"/>
                </a:lnTo>
                <a:lnTo>
                  <a:pt x="266746" y="79317"/>
                </a:lnTo>
                <a:lnTo>
                  <a:pt x="268233" y="71351"/>
                </a:lnTo>
                <a:lnTo>
                  <a:pt x="270177" y="64136"/>
                </a:lnTo>
                <a:lnTo>
                  <a:pt x="272425" y="58373"/>
                </a:lnTo>
                <a:lnTo>
                  <a:pt x="274877" y="53579"/>
                </a:lnTo>
                <a:lnTo>
                  <a:pt x="277464" y="49430"/>
                </a:lnTo>
                <a:lnTo>
                  <a:pt x="281094" y="44759"/>
                </a:lnTo>
                <a:lnTo>
                  <a:pt x="285418" y="39740"/>
                </a:lnTo>
                <a:lnTo>
                  <a:pt x="294351" y="30036"/>
                </a:lnTo>
                <a:lnTo>
                  <a:pt x="301496" y="22548"/>
                </a:lnTo>
                <a:lnTo>
                  <a:pt x="310387" y="16046"/>
                </a:lnTo>
                <a:lnTo>
                  <a:pt x="320688" y="9980"/>
                </a:lnTo>
                <a:lnTo>
                  <a:pt x="331616" y="4109"/>
                </a:lnTo>
                <a:lnTo>
                  <a:pt x="342823" y="865"/>
                </a:lnTo>
                <a:lnTo>
                  <a:pt x="348479" y="0"/>
                </a:lnTo>
                <a:lnTo>
                  <a:pt x="359843" y="1579"/>
                </a:lnTo>
                <a:lnTo>
                  <a:pt x="370291" y="5456"/>
                </a:lnTo>
                <a:lnTo>
                  <a:pt x="387300" y="15706"/>
                </a:lnTo>
                <a:lnTo>
                  <a:pt x="392418" y="18466"/>
                </a:lnTo>
                <a:lnTo>
                  <a:pt x="396782" y="22212"/>
                </a:lnTo>
                <a:lnTo>
                  <a:pt x="400644" y="26614"/>
                </a:lnTo>
                <a:lnTo>
                  <a:pt x="404171" y="31454"/>
                </a:lnTo>
                <a:lnTo>
                  <a:pt x="407474" y="37537"/>
                </a:lnTo>
                <a:lnTo>
                  <a:pt x="410629" y="44451"/>
                </a:lnTo>
                <a:lnTo>
                  <a:pt x="413686" y="51917"/>
                </a:lnTo>
                <a:lnTo>
                  <a:pt x="415723" y="58800"/>
                </a:lnTo>
                <a:lnTo>
                  <a:pt x="417082" y="65293"/>
                </a:lnTo>
                <a:lnTo>
                  <a:pt x="417987" y="71527"/>
                </a:lnTo>
                <a:lnTo>
                  <a:pt x="418591" y="78541"/>
                </a:lnTo>
                <a:lnTo>
                  <a:pt x="418993" y="86074"/>
                </a:lnTo>
                <a:lnTo>
                  <a:pt x="419261" y="93953"/>
                </a:lnTo>
                <a:lnTo>
                  <a:pt x="420392" y="103969"/>
                </a:lnTo>
                <a:lnTo>
                  <a:pt x="422099" y="115409"/>
                </a:lnTo>
                <a:lnTo>
                  <a:pt x="426535" y="142724"/>
                </a:lnTo>
                <a:lnTo>
                  <a:pt x="433436" y="189873"/>
                </a:lnTo>
                <a:lnTo>
                  <a:pt x="434605" y="199348"/>
                </a:lnTo>
                <a:lnTo>
                  <a:pt x="435384" y="206617"/>
                </a:lnTo>
                <a:lnTo>
                  <a:pt x="437808" y="213368"/>
                </a:lnTo>
                <a:lnTo>
                  <a:pt x="441330" y="219774"/>
                </a:lnTo>
                <a:lnTo>
                  <a:pt x="451568" y="234641"/>
                </a:lnTo>
                <a:lnTo>
                  <a:pt x="453360" y="235860"/>
                </a:lnTo>
                <a:lnTo>
                  <a:pt x="457892" y="237216"/>
                </a:lnTo>
                <a:lnTo>
                  <a:pt x="465798" y="237979"/>
                </a:lnTo>
                <a:lnTo>
                  <a:pt x="468563" y="237134"/>
                </a:lnTo>
                <a:lnTo>
                  <a:pt x="474173" y="233654"/>
                </a:lnTo>
                <a:lnTo>
                  <a:pt x="476050" y="230440"/>
                </a:lnTo>
                <a:lnTo>
                  <a:pt x="477302" y="226393"/>
                </a:lnTo>
                <a:lnTo>
                  <a:pt x="478137" y="221789"/>
                </a:lnTo>
                <a:lnTo>
                  <a:pt x="481603" y="214134"/>
                </a:lnTo>
                <a:lnTo>
                  <a:pt x="483861" y="210760"/>
                </a:lnTo>
                <a:lnTo>
                  <a:pt x="485367" y="206605"/>
                </a:lnTo>
                <a:lnTo>
                  <a:pt x="486370" y="201930"/>
                </a:lnTo>
                <a:lnTo>
                  <a:pt x="487039" y="196908"/>
                </a:lnTo>
                <a:lnTo>
                  <a:pt x="490323" y="178629"/>
                </a:lnTo>
                <a:lnTo>
                  <a:pt x="492532" y="167087"/>
                </a:lnTo>
                <a:lnTo>
                  <a:pt x="494957" y="158440"/>
                </a:lnTo>
                <a:lnTo>
                  <a:pt x="497526" y="151722"/>
                </a:lnTo>
                <a:lnTo>
                  <a:pt x="500192" y="146292"/>
                </a:lnTo>
                <a:lnTo>
                  <a:pt x="502921" y="139814"/>
                </a:lnTo>
                <a:lnTo>
                  <a:pt x="505694" y="132637"/>
                </a:lnTo>
                <a:lnTo>
                  <a:pt x="514095" y="1097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44"/>
          <p:cNvSpPr/>
          <p:nvPr/>
        </p:nvSpPr>
        <p:spPr>
          <a:xfrm>
            <a:off x="4940617" y="2708910"/>
            <a:ext cx="454343" cy="265748"/>
          </a:xfrm>
          <a:custGeom>
            <a:avLst/>
            <a:gdLst/>
            <a:ahLst/>
            <a:cxnLst/>
            <a:rect l="0" t="0" r="0" b="0"/>
            <a:pathLst>
              <a:path w="454343" h="265748">
                <a:moveTo>
                  <a:pt x="0" y="0"/>
                </a:moveTo>
                <a:lnTo>
                  <a:pt x="12735" y="6844"/>
                </a:lnTo>
                <a:lnTo>
                  <a:pt x="19313" y="11931"/>
                </a:lnTo>
                <a:lnTo>
                  <a:pt x="25411" y="19908"/>
                </a:lnTo>
                <a:lnTo>
                  <a:pt x="28371" y="24702"/>
                </a:lnTo>
                <a:lnTo>
                  <a:pt x="34199" y="32568"/>
                </a:lnTo>
                <a:lnTo>
                  <a:pt x="39965" y="40192"/>
                </a:lnTo>
                <a:lnTo>
                  <a:pt x="42836" y="44892"/>
                </a:lnTo>
                <a:lnTo>
                  <a:pt x="45702" y="49931"/>
                </a:lnTo>
                <a:lnTo>
                  <a:pt x="48566" y="58052"/>
                </a:lnTo>
                <a:lnTo>
                  <a:pt x="51427" y="68229"/>
                </a:lnTo>
                <a:lnTo>
                  <a:pt x="54287" y="79776"/>
                </a:lnTo>
                <a:lnTo>
                  <a:pt x="57146" y="94141"/>
                </a:lnTo>
                <a:lnTo>
                  <a:pt x="71437" y="175262"/>
                </a:lnTo>
                <a:lnTo>
                  <a:pt x="73342" y="192089"/>
                </a:lnTo>
                <a:lnTo>
                  <a:pt x="74612" y="209974"/>
                </a:lnTo>
                <a:lnTo>
                  <a:pt x="76651" y="259281"/>
                </a:lnTo>
                <a:lnTo>
                  <a:pt x="75865" y="263342"/>
                </a:lnTo>
                <a:lnTo>
                  <a:pt x="74390" y="265096"/>
                </a:lnTo>
                <a:lnTo>
                  <a:pt x="72453" y="265313"/>
                </a:lnTo>
                <a:lnTo>
                  <a:pt x="71162" y="264505"/>
                </a:lnTo>
                <a:lnTo>
                  <a:pt x="70301" y="263014"/>
                </a:lnTo>
                <a:lnTo>
                  <a:pt x="68393" y="256912"/>
                </a:lnTo>
                <a:lnTo>
                  <a:pt x="64369" y="244675"/>
                </a:lnTo>
                <a:lnTo>
                  <a:pt x="62915" y="235507"/>
                </a:lnTo>
                <a:lnTo>
                  <a:pt x="61946" y="224632"/>
                </a:lnTo>
                <a:lnTo>
                  <a:pt x="61300" y="212620"/>
                </a:lnTo>
                <a:lnTo>
                  <a:pt x="60582" y="186572"/>
                </a:lnTo>
                <a:lnTo>
                  <a:pt x="60121" y="140147"/>
                </a:lnTo>
                <a:lnTo>
                  <a:pt x="61988" y="129626"/>
                </a:lnTo>
                <a:lnTo>
                  <a:pt x="65138" y="118802"/>
                </a:lnTo>
                <a:lnTo>
                  <a:pt x="69143" y="107776"/>
                </a:lnTo>
                <a:lnTo>
                  <a:pt x="73718" y="96616"/>
                </a:lnTo>
                <a:lnTo>
                  <a:pt x="78672" y="85365"/>
                </a:lnTo>
                <a:lnTo>
                  <a:pt x="83881" y="74055"/>
                </a:lnTo>
                <a:lnTo>
                  <a:pt x="89258" y="64610"/>
                </a:lnTo>
                <a:lnTo>
                  <a:pt x="94748" y="56408"/>
                </a:lnTo>
                <a:lnTo>
                  <a:pt x="100313" y="49035"/>
                </a:lnTo>
                <a:lnTo>
                  <a:pt x="105928" y="43168"/>
                </a:lnTo>
                <a:lnTo>
                  <a:pt x="111576" y="38303"/>
                </a:lnTo>
                <a:lnTo>
                  <a:pt x="121979" y="31311"/>
                </a:lnTo>
                <a:lnTo>
                  <a:pt x="129778" y="28203"/>
                </a:lnTo>
                <a:lnTo>
                  <a:pt x="139524" y="26454"/>
                </a:lnTo>
                <a:lnTo>
                  <a:pt x="152994" y="25935"/>
                </a:lnTo>
                <a:lnTo>
                  <a:pt x="157241" y="26815"/>
                </a:lnTo>
                <a:lnTo>
                  <a:pt x="168722" y="32604"/>
                </a:lnTo>
                <a:lnTo>
                  <a:pt x="178493" y="37668"/>
                </a:lnTo>
                <a:lnTo>
                  <a:pt x="181860" y="40352"/>
                </a:lnTo>
                <a:lnTo>
                  <a:pt x="184105" y="43094"/>
                </a:lnTo>
                <a:lnTo>
                  <a:pt x="187552" y="50585"/>
                </a:lnTo>
                <a:lnTo>
                  <a:pt x="189805" y="56583"/>
                </a:lnTo>
                <a:lnTo>
                  <a:pt x="192259" y="63440"/>
                </a:lnTo>
                <a:lnTo>
                  <a:pt x="194847" y="69915"/>
                </a:lnTo>
                <a:lnTo>
                  <a:pt x="197526" y="76138"/>
                </a:lnTo>
                <a:lnTo>
                  <a:pt x="200264" y="82191"/>
                </a:lnTo>
                <a:lnTo>
                  <a:pt x="205900" y="98609"/>
                </a:lnTo>
                <a:lnTo>
                  <a:pt x="222321" y="149871"/>
                </a:lnTo>
                <a:lnTo>
                  <a:pt x="228224" y="171351"/>
                </a:lnTo>
                <a:lnTo>
                  <a:pt x="232160" y="188529"/>
                </a:lnTo>
                <a:lnTo>
                  <a:pt x="234783" y="202838"/>
                </a:lnTo>
                <a:lnTo>
                  <a:pt x="236532" y="211425"/>
                </a:lnTo>
                <a:lnTo>
                  <a:pt x="238476" y="218427"/>
                </a:lnTo>
                <a:lnTo>
                  <a:pt x="238993" y="218960"/>
                </a:lnTo>
                <a:lnTo>
                  <a:pt x="239339" y="218363"/>
                </a:lnTo>
                <a:lnTo>
                  <a:pt x="239569" y="217013"/>
                </a:lnTo>
                <a:lnTo>
                  <a:pt x="238771" y="215160"/>
                </a:lnTo>
                <a:lnTo>
                  <a:pt x="235343" y="210561"/>
                </a:lnTo>
                <a:lnTo>
                  <a:pt x="234047" y="206097"/>
                </a:lnTo>
                <a:lnTo>
                  <a:pt x="233184" y="200263"/>
                </a:lnTo>
                <a:lnTo>
                  <a:pt x="232609" y="193516"/>
                </a:lnTo>
                <a:lnTo>
                  <a:pt x="233177" y="187113"/>
                </a:lnTo>
                <a:lnTo>
                  <a:pt x="234510" y="180939"/>
                </a:lnTo>
                <a:lnTo>
                  <a:pt x="236349" y="174919"/>
                </a:lnTo>
                <a:lnTo>
                  <a:pt x="238529" y="166142"/>
                </a:lnTo>
                <a:lnTo>
                  <a:pt x="243490" y="143691"/>
                </a:lnTo>
                <a:lnTo>
                  <a:pt x="248052" y="130084"/>
                </a:lnTo>
                <a:lnTo>
                  <a:pt x="253950" y="115297"/>
                </a:lnTo>
                <a:lnTo>
                  <a:pt x="266219" y="87438"/>
                </a:lnTo>
                <a:lnTo>
                  <a:pt x="274847" y="68706"/>
                </a:lnTo>
                <a:lnTo>
                  <a:pt x="279434" y="61996"/>
                </a:lnTo>
                <a:lnTo>
                  <a:pt x="284397" y="56571"/>
                </a:lnTo>
                <a:lnTo>
                  <a:pt x="289611" y="52001"/>
                </a:lnTo>
                <a:lnTo>
                  <a:pt x="294991" y="47050"/>
                </a:lnTo>
                <a:lnTo>
                  <a:pt x="310714" y="31932"/>
                </a:lnTo>
                <a:lnTo>
                  <a:pt x="318435" y="24352"/>
                </a:lnTo>
                <a:lnTo>
                  <a:pt x="323732" y="21949"/>
                </a:lnTo>
                <a:lnTo>
                  <a:pt x="337239" y="19280"/>
                </a:lnTo>
                <a:lnTo>
                  <a:pt x="347686" y="18094"/>
                </a:lnTo>
                <a:lnTo>
                  <a:pt x="351806" y="17777"/>
                </a:lnTo>
                <a:lnTo>
                  <a:pt x="361464" y="19966"/>
                </a:lnTo>
                <a:lnTo>
                  <a:pt x="371153" y="24113"/>
                </a:lnTo>
                <a:lnTo>
                  <a:pt x="378634" y="29132"/>
                </a:lnTo>
                <a:lnTo>
                  <a:pt x="381963" y="33709"/>
                </a:lnTo>
                <a:lnTo>
                  <a:pt x="385135" y="39617"/>
                </a:lnTo>
                <a:lnTo>
                  <a:pt x="388201" y="46414"/>
                </a:lnTo>
                <a:lnTo>
                  <a:pt x="391198" y="55707"/>
                </a:lnTo>
                <a:lnTo>
                  <a:pt x="394149" y="66666"/>
                </a:lnTo>
                <a:lnTo>
                  <a:pt x="397068" y="78734"/>
                </a:lnTo>
                <a:lnTo>
                  <a:pt x="400920" y="100114"/>
                </a:lnTo>
                <a:lnTo>
                  <a:pt x="410279" y="159430"/>
                </a:lnTo>
                <a:lnTo>
                  <a:pt x="413537" y="182486"/>
                </a:lnTo>
                <a:lnTo>
                  <a:pt x="415709" y="199763"/>
                </a:lnTo>
                <a:lnTo>
                  <a:pt x="417157" y="213185"/>
                </a:lnTo>
                <a:lnTo>
                  <a:pt x="419075" y="223086"/>
                </a:lnTo>
                <a:lnTo>
                  <a:pt x="421306" y="230639"/>
                </a:lnTo>
                <a:lnTo>
                  <a:pt x="423745" y="236626"/>
                </a:lnTo>
                <a:lnTo>
                  <a:pt x="425372" y="241571"/>
                </a:lnTo>
                <a:lnTo>
                  <a:pt x="427179" y="249604"/>
                </a:lnTo>
                <a:lnTo>
                  <a:pt x="430523" y="256350"/>
                </a:lnTo>
                <a:lnTo>
                  <a:pt x="432748" y="259483"/>
                </a:lnTo>
                <a:lnTo>
                  <a:pt x="435183" y="261571"/>
                </a:lnTo>
                <a:lnTo>
                  <a:pt x="437760" y="262963"/>
                </a:lnTo>
                <a:lnTo>
                  <a:pt x="454342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45"/>
          <p:cNvSpPr/>
          <p:nvPr/>
        </p:nvSpPr>
        <p:spPr>
          <a:xfrm>
            <a:off x="5497829" y="2726212"/>
            <a:ext cx="159951" cy="239773"/>
          </a:xfrm>
          <a:custGeom>
            <a:avLst/>
            <a:gdLst/>
            <a:ahLst/>
            <a:cxnLst/>
            <a:rect l="0" t="0" r="0" b="0"/>
            <a:pathLst>
              <a:path w="159951" h="239773">
                <a:moveTo>
                  <a:pt x="0" y="137002"/>
                </a:moveTo>
                <a:lnTo>
                  <a:pt x="9103" y="141554"/>
                </a:lnTo>
                <a:lnTo>
                  <a:pt x="12736" y="142894"/>
                </a:lnTo>
                <a:lnTo>
                  <a:pt x="16111" y="143788"/>
                </a:lnTo>
                <a:lnTo>
                  <a:pt x="19313" y="144383"/>
                </a:lnTo>
                <a:lnTo>
                  <a:pt x="22401" y="143828"/>
                </a:lnTo>
                <a:lnTo>
                  <a:pt x="25411" y="142506"/>
                </a:lnTo>
                <a:lnTo>
                  <a:pt x="28371" y="140671"/>
                </a:lnTo>
                <a:lnTo>
                  <a:pt x="33201" y="138496"/>
                </a:lnTo>
                <a:lnTo>
                  <a:pt x="39280" y="136093"/>
                </a:lnTo>
                <a:lnTo>
                  <a:pt x="46189" y="133539"/>
                </a:lnTo>
                <a:lnTo>
                  <a:pt x="52701" y="130883"/>
                </a:lnTo>
                <a:lnTo>
                  <a:pt x="58946" y="128161"/>
                </a:lnTo>
                <a:lnTo>
                  <a:pt x="70966" y="122595"/>
                </a:lnTo>
                <a:lnTo>
                  <a:pt x="82658" y="116947"/>
                </a:lnTo>
                <a:lnTo>
                  <a:pt x="87491" y="114107"/>
                </a:lnTo>
                <a:lnTo>
                  <a:pt x="91665" y="111262"/>
                </a:lnTo>
                <a:lnTo>
                  <a:pt x="95400" y="108412"/>
                </a:lnTo>
                <a:lnTo>
                  <a:pt x="123411" y="86198"/>
                </a:lnTo>
                <a:lnTo>
                  <a:pt x="130852" y="79320"/>
                </a:lnTo>
                <a:lnTo>
                  <a:pt x="135812" y="73783"/>
                </a:lnTo>
                <a:lnTo>
                  <a:pt x="139119" y="69139"/>
                </a:lnTo>
                <a:lnTo>
                  <a:pt x="143229" y="62232"/>
                </a:lnTo>
                <a:lnTo>
                  <a:pt x="147874" y="53818"/>
                </a:lnTo>
                <a:lnTo>
                  <a:pt x="152875" y="44399"/>
                </a:lnTo>
                <a:lnTo>
                  <a:pt x="156209" y="37167"/>
                </a:lnTo>
                <a:lnTo>
                  <a:pt x="158432" y="31393"/>
                </a:lnTo>
                <a:lnTo>
                  <a:pt x="159914" y="26591"/>
                </a:lnTo>
                <a:lnTo>
                  <a:pt x="159950" y="22437"/>
                </a:lnTo>
                <a:lnTo>
                  <a:pt x="159021" y="18716"/>
                </a:lnTo>
                <a:lnTo>
                  <a:pt x="155449" y="12041"/>
                </a:lnTo>
                <a:lnTo>
                  <a:pt x="150686" y="5899"/>
                </a:lnTo>
                <a:lnTo>
                  <a:pt x="147201" y="1637"/>
                </a:lnTo>
                <a:lnTo>
                  <a:pt x="144806" y="1039"/>
                </a:lnTo>
                <a:lnTo>
                  <a:pt x="141305" y="640"/>
                </a:lnTo>
                <a:lnTo>
                  <a:pt x="137066" y="374"/>
                </a:lnTo>
                <a:lnTo>
                  <a:pt x="132335" y="197"/>
                </a:lnTo>
                <a:lnTo>
                  <a:pt x="121998" y="0"/>
                </a:lnTo>
                <a:lnTo>
                  <a:pt x="117528" y="900"/>
                </a:lnTo>
                <a:lnTo>
                  <a:pt x="113595" y="2453"/>
                </a:lnTo>
                <a:lnTo>
                  <a:pt x="110020" y="4440"/>
                </a:lnTo>
                <a:lnTo>
                  <a:pt x="104779" y="6718"/>
                </a:lnTo>
                <a:lnTo>
                  <a:pt x="98428" y="9188"/>
                </a:lnTo>
                <a:lnTo>
                  <a:pt x="91337" y="11788"/>
                </a:lnTo>
                <a:lnTo>
                  <a:pt x="85656" y="15426"/>
                </a:lnTo>
                <a:lnTo>
                  <a:pt x="80916" y="19757"/>
                </a:lnTo>
                <a:lnTo>
                  <a:pt x="76805" y="24549"/>
                </a:lnTo>
                <a:lnTo>
                  <a:pt x="72158" y="29648"/>
                </a:lnTo>
                <a:lnTo>
                  <a:pt x="61916" y="40394"/>
                </a:lnTo>
                <a:lnTo>
                  <a:pt x="56518" y="44975"/>
                </a:lnTo>
                <a:lnTo>
                  <a:pt x="51013" y="48981"/>
                </a:lnTo>
                <a:lnTo>
                  <a:pt x="45440" y="52604"/>
                </a:lnTo>
                <a:lnTo>
                  <a:pt x="40771" y="56924"/>
                </a:lnTo>
                <a:lnTo>
                  <a:pt x="36706" y="61710"/>
                </a:lnTo>
                <a:lnTo>
                  <a:pt x="33043" y="66805"/>
                </a:lnTo>
                <a:lnTo>
                  <a:pt x="29649" y="73059"/>
                </a:lnTo>
                <a:lnTo>
                  <a:pt x="26434" y="80086"/>
                </a:lnTo>
                <a:lnTo>
                  <a:pt x="23338" y="87628"/>
                </a:lnTo>
                <a:lnTo>
                  <a:pt x="20321" y="94561"/>
                </a:lnTo>
                <a:lnTo>
                  <a:pt x="14429" y="107345"/>
                </a:lnTo>
                <a:lnTo>
                  <a:pt x="12477" y="112468"/>
                </a:lnTo>
                <a:lnTo>
                  <a:pt x="11176" y="116836"/>
                </a:lnTo>
                <a:lnTo>
                  <a:pt x="10309" y="120701"/>
                </a:lnTo>
                <a:lnTo>
                  <a:pt x="9730" y="125182"/>
                </a:lnTo>
                <a:lnTo>
                  <a:pt x="9344" y="130075"/>
                </a:lnTo>
                <a:lnTo>
                  <a:pt x="9087" y="135242"/>
                </a:lnTo>
                <a:lnTo>
                  <a:pt x="9868" y="140591"/>
                </a:lnTo>
                <a:lnTo>
                  <a:pt x="11341" y="146062"/>
                </a:lnTo>
                <a:lnTo>
                  <a:pt x="13276" y="151615"/>
                </a:lnTo>
                <a:lnTo>
                  <a:pt x="14566" y="158174"/>
                </a:lnTo>
                <a:lnTo>
                  <a:pt x="15426" y="165404"/>
                </a:lnTo>
                <a:lnTo>
                  <a:pt x="15999" y="173082"/>
                </a:lnTo>
                <a:lnTo>
                  <a:pt x="17334" y="180106"/>
                </a:lnTo>
                <a:lnTo>
                  <a:pt x="19176" y="186693"/>
                </a:lnTo>
                <a:lnTo>
                  <a:pt x="21357" y="192990"/>
                </a:lnTo>
                <a:lnTo>
                  <a:pt x="25668" y="200045"/>
                </a:lnTo>
                <a:lnTo>
                  <a:pt x="31400" y="207606"/>
                </a:lnTo>
                <a:lnTo>
                  <a:pt x="38078" y="215504"/>
                </a:lnTo>
                <a:lnTo>
                  <a:pt x="44436" y="221722"/>
                </a:lnTo>
                <a:lnTo>
                  <a:pt x="50579" y="226819"/>
                </a:lnTo>
                <a:lnTo>
                  <a:pt x="56579" y="231171"/>
                </a:lnTo>
                <a:lnTo>
                  <a:pt x="62485" y="234071"/>
                </a:lnTo>
                <a:lnTo>
                  <a:pt x="68327" y="236005"/>
                </a:lnTo>
                <a:lnTo>
                  <a:pt x="74126" y="237294"/>
                </a:lnTo>
                <a:lnTo>
                  <a:pt x="78945" y="238154"/>
                </a:lnTo>
                <a:lnTo>
                  <a:pt x="83110" y="238727"/>
                </a:lnTo>
                <a:lnTo>
                  <a:pt x="86839" y="239109"/>
                </a:lnTo>
                <a:lnTo>
                  <a:pt x="91231" y="239363"/>
                </a:lnTo>
                <a:lnTo>
                  <a:pt x="101190" y="239646"/>
                </a:lnTo>
                <a:lnTo>
                  <a:pt x="111966" y="239772"/>
                </a:lnTo>
                <a:lnTo>
                  <a:pt x="154305" y="2313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46"/>
          <p:cNvSpPr/>
          <p:nvPr/>
        </p:nvSpPr>
        <p:spPr>
          <a:xfrm>
            <a:off x="5782096" y="2709969"/>
            <a:ext cx="238657" cy="252037"/>
          </a:xfrm>
          <a:custGeom>
            <a:avLst/>
            <a:gdLst/>
            <a:ahLst/>
            <a:cxnLst/>
            <a:rect l="0" t="0" r="0" b="0"/>
            <a:pathLst>
              <a:path w="238657" h="252037">
                <a:moveTo>
                  <a:pt x="84351" y="24658"/>
                </a:moveTo>
                <a:lnTo>
                  <a:pt x="76970" y="2516"/>
                </a:lnTo>
                <a:lnTo>
                  <a:pt x="75620" y="1324"/>
                </a:lnTo>
                <a:lnTo>
                  <a:pt x="73768" y="529"/>
                </a:lnTo>
                <a:lnTo>
                  <a:pt x="71581" y="0"/>
                </a:lnTo>
                <a:lnTo>
                  <a:pt x="69170" y="599"/>
                </a:lnTo>
                <a:lnTo>
                  <a:pt x="63952" y="3805"/>
                </a:lnTo>
                <a:lnTo>
                  <a:pt x="60274" y="6946"/>
                </a:lnTo>
                <a:lnTo>
                  <a:pt x="55917" y="10945"/>
                </a:lnTo>
                <a:lnTo>
                  <a:pt x="51108" y="15516"/>
                </a:lnTo>
                <a:lnTo>
                  <a:pt x="46949" y="20468"/>
                </a:lnTo>
                <a:lnTo>
                  <a:pt x="43224" y="25675"/>
                </a:lnTo>
                <a:lnTo>
                  <a:pt x="30890" y="44644"/>
                </a:lnTo>
                <a:lnTo>
                  <a:pt x="25851" y="52270"/>
                </a:lnTo>
                <a:lnTo>
                  <a:pt x="21538" y="59258"/>
                </a:lnTo>
                <a:lnTo>
                  <a:pt x="17711" y="65823"/>
                </a:lnTo>
                <a:lnTo>
                  <a:pt x="14207" y="72104"/>
                </a:lnTo>
                <a:lnTo>
                  <a:pt x="11871" y="79148"/>
                </a:lnTo>
                <a:lnTo>
                  <a:pt x="10313" y="86702"/>
                </a:lnTo>
                <a:lnTo>
                  <a:pt x="9275" y="94596"/>
                </a:lnTo>
                <a:lnTo>
                  <a:pt x="7630" y="102716"/>
                </a:lnTo>
                <a:lnTo>
                  <a:pt x="5581" y="110987"/>
                </a:lnTo>
                <a:lnTo>
                  <a:pt x="3263" y="119358"/>
                </a:lnTo>
                <a:lnTo>
                  <a:pt x="1717" y="128749"/>
                </a:lnTo>
                <a:lnTo>
                  <a:pt x="687" y="138819"/>
                </a:lnTo>
                <a:lnTo>
                  <a:pt x="0" y="149343"/>
                </a:lnTo>
                <a:lnTo>
                  <a:pt x="494" y="159217"/>
                </a:lnTo>
                <a:lnTo>
                  <a:pt x="1777" y="168656"/>
                </a:lnTo>
                <a:lnTo>
                  <a:pt x="6127" y="190685"/>
                </a:lnTo>
                <a:lnTo>
                  <a:pt x="9263" y="196238"/>
                </a:lnTo>
                <a:lnTo>
                  <a:pt x="11432" y="199052"/>
                </a:lnTo>
                <a:lnTo>
                  <a:pt x="14783" y="201881"/>
                </a:lnTo>
                <a:lnTo>
                  <a:pt x="18923" y="204719"/>
                </a:lnTo>
                <a:lnTo>
                  <a:pt x="23587" y="207564"/>
                </a:lnTo>
                <a:lnTo>
                  <a:pt x="27649" y="208508"/>
                </a:lnTo>
                <a:lnTo>
                  <a:pt x="31310" y="208185"/>
                </a:lnTo>
                <a:lnTo>
                  <a:pt x="37917" y="206238"/>
                </a:lnTo>
                <a:lnTo>
                  <a:pt x="44029" y="205373"/>
                </a:lnTo>
                <a:lnTo>
                  <a:pt x="46992" y="204189"/>
                </a:lnTo>
                <a:lnTo>
                  <a:pt x="52824" y="200335"/>
                </a:lnTo>
                <a:lnTo>
                  <a:pt x="58592" y="195447"/>
                </a:lnTo>
                <a:lnTo>
                  <a:pt x="61463" y="192810"/>
                </a:lnTo>
                <a:lnTo>
                  <a:pt x="64330" y="187242"/>
                </a:lnTo>
                <a:lnTo>
                  <a:pt x="67193" y="179720"/>
                </a:lnTo>
                <a:lnTo>
                  <a:pt x="70055" y="170895"/>
                </a:lnTo>
                <a:lnTo>
                  <a:pt x="75773" y="159297"/>
                </a:lnTo>
                <a:lnTo>
                  <a:pt x="83395" y="145850"/>
                </a:lnTo>
                <a:lnTo>
                  <a:pt x="92286" y="131170"/>
                </a:lnTo>
                <a:lnTo>
                  <a:pt x="98214" y="119479"/>
                </a:lnTo>
                <a:lnTo>
                  <a:pt x="102165" y="109779"/>
                </a:lnTo>
                <a:lnTo>
                  <a:pt x="104800" y="101408"/>
                </a:lnTo>
                <a:lnTo>
                  <a:pt x="107508" y="94875"/>
                </a:lnTo>
                <a:lnTo>
                  <a:pt x="110267" y="89567"/>
                </a:lnTo>
                <a:lnTo>
                  <a:pt x="113058" y="85076"/>
                </a:lnTo>
                <a:lnTo>
                  <a:pt x="114919" y="78271"/>
                </a:lnTo>
                <a:lnTo>
                  <a:pt x="116160" y="69925"/>
                </a:lnTo>
                <a:lnTo>
                  <a:pt x="116987" y="60551"/>
                </a:lnTo>
                <a:lnTo>
                  <a:pt x="117538" y="51444"/>
                </a:lnTo>
                <a:lnTo>
                  <a:pt x="118151" y="33706"/>
                </a:lnTo>
                <a:lnTo>
                  <a:pt x="117362" y="26880"/>
                </a:lnTo>
                <a:lnTo>
                  <a:pt x="115883" y="21377"/>
                </a:lnTo>
                <a:lnTo>
                  <a:pt x="113945" y="16756"/>
                </a:lnTo>
                <a:lnTo>
                  <a:pt x="112653" y="14627"/>
                </a:lnTo>
                <a:lnTo>
                  <a:pt x="111791" y="14161"/>
                </a:lnTo>
                <a:lnTo>
                  <a:pt x="111217" y="14802"/>
                </a:lnTo>
                <a:lnTo>
                  <a:pt x="110579" y="18055"/>
                </a:lnTo>
                <a:lnTo>
                  <a:pt x="110220" y="25242"/>
                </a:lnTo>
                <a:lnTo>
                  <a:pt x="110169" y="27905"/>
                </a:lnTo>
                <a:lnTo>
                  <a:pt x="113946" y="41110"/>
                </a:lnTo>
                <a:lnTo>
                  <a:pt x="142302" y="129190"/>
                </a:lnTo>
                <a:lnTo>
                  <a:pt x="148703" y="148639"/>
                </a:lnTo>
                <a:lnTo>
                  <a:pt x="153922" y="163509"/>
                </a:lnTo>
                <a:lnTo>
                  <a:pt x="158354" y="175328"/>
                </a:lnTo>
                <a:lnTo>
                  <a:pt x="162262" y="185112"/>
                </a:lnTo>
                <a:lnTo>
                  <a:pt x="165819" y="193540"/>
                </a:lnTo>
                <a:lnTo>
                  <a:pt x="172312" y="207984"/>
                </a:lnTo>
                <a:lnTo>
                  <a:pt x="177281" y="214503"/>
                </a:lnTo>
                <a:lnTo>
                  <a:pt x="183452" y="220754"/>
                </a:lnTo>
                <a:lnTo>
                  <a:pt x="190423" y="226826"/>
                </a:lnTo>
                <a:lnTo>
                  <a:pt x="195071" y="231827"/>
                </a:lnTo>
                <a:lnTo>
                  <a:pt x="198169" y="236113"/>
                </a:lnTo>
                <a:lnTo>
                  <a:pt x="200234" y="239923"/>
                </a:lnTo>
                <a:lnTo>
                  <a:pt x="203517" y="242463"/>
                </a:lnTo>
                <a:lnTo>
                  <a:pt x="207610" y="244157"/>
                </a:lnTo>
                <a:lnTo>
                  <a:pt x="212244" y="245285"/>
                </a:lnTo>
                <a:lnTo>
                  <a:pt x="216285" y="246991"/>
                </a:lnTo>
                <a:lnTo>
                  <a:pt x="223316" y="251425"/>
                </a:lnTo>
                <a:lnTo>
                  <a:pt x="226524" y="252036"/>
                </a:lnTo>
                <a:lnTo>
                  <a:pt x="229616" y="251491"/>
                </a:lnTo>
                <a:lnTo>
                  <a:pt x="238656" y="2475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47"/>
          <p:cNvSpPr/>
          <p:nvPr/>
        </p:nvSpPr>
        <p:spPr>
          <a:xfrm>
            <a:off x="6055042" y="2726220"/>
            <a:ext cx="180024" cy="274156"/>
          </a:xfrm>
          <a:custGeom>
            <a:avLst/>
            <a:gdLst/>
            <a:ahLst/>
            <a:cxnLst/>
            <a:rect l="0" t="0" r="0" b="0"/>
            <a:pathLst>
              <a:path w="180024" h="274156">
                <a:moveTo>
                  <a:pt x="0" y="34125"/>
                </a:moveTo>
                <a:lnTo>
                  <a:pt x="0" y="119979"/>
                </a:lnTo>
                <a:lnTo>
                  <a:pt x="953" y="141843"/>
                </a:lnTo>
                <a:lnTo>
                  <a:pt x="2540" y="158325"/>
                </a:lnTo>
                <a:lnTo>
                  <a:pt x="4551" y="171217"/>
                </a:lnTo>
                <a:lnTo>
                  <a:pt x="9325" y="198242"/>
                </a:lnTo>
                <a:lnTo>
                  <a:pt x="11932" y="212116"/>
                </a:lnTo>
                <a:lnTo>
                  <a:pt x="13670" y="222318"/>
                </a:lnTo>
                <a:lnTo>
                  <a:pt x="14828" y="230072"/>
                </a:lnTo>
                <a:lnTo>
                  <a:pt x="15601" y="236194"/>
                </a:lnTo>
                <a:lnTo>
                  <a:pt x="17067" y="241227"/>
                </a:lnTo>
                <a:lnTo>
                  <a:pt x="21238" y="249360"/>
                </a:lnTo>
                <a:lnTo>
                  <a:pt x="22731" y="250957"/>
                </a:lnTo>
                <a:lnTo>
                  <a:pt x="23727" y="251070"/>
                </a:lnTo>
                <a:lnTo>
                  <a:pt x="24391" y="250192"/>
                </a:lnTo>
                <a:lnTo>
                  <a:pt x="25128" y="246677"/>
                </a:lnTo>
                <a:lnTo>
                  <a:pt x="25325" y="244406"/>
                </a:lnTo>
                <a:lnTo>
                  <a:pt x="25601" y="200253"/>
                </a:lnTo>
                <a:lnTo>
                  <a:pt x="26592" y="184882"/>
                </a:lnTo>
                <a:lnTo>
                  <a:pt x="28206" y="171777"/>
                </a:lnTo>
                <a:lnTo>
                  <a:pt x="30234" y="160183"/>
                </a:lnTo>
                <a:lnTo>
                  <a:pt x="33491" y="148643"/>
                </a:lnTo>
                <a:lnTo>
                  <a:pt x="37567" y="137141"/>
                </a:lnTo>
                <a:lnTo>
                  <a:pt x="42190" y="125662"/>
                </a:lnTo>
                <a:lnTo>
                  <a:pt x="48129" y="112294"/>
                </a:lnTo>
                <a:lnTo>
                  <a:pt x="68236" y="69986"/>
                </a:lnTo>
                <a:lnTo>
                  <a:pt x="77317" y="51333"/>
                </a:lnTo>
                <a:lnTo>
                  <a:pt x="82025" y="43692"/>
                </a:lnTo>
                <a:lnTo>
                  <a:pt x="87068" y="36693"/>
                </a:lnTo>
                <a:lnTo>
                  <a:pt x="92335" y="30122"/>
                </a:lnTo>
                <a:lnTo>
                  <a:pt x="96799" y="24788"/>
                </a:lnTo>
                <a:lnTo>
                  <a:pt x="100728" y="20281"/>
                </a:lnTo>
                <a:lnTo>
                  <a:pt x="107633" y="12732"/>
                </a:lnTo>
                <a:lnTo>
                  <a:pt x="113877" y="6202"/>
                </a:lnTo>
                <a:lnTo>
                  <a:pt x="116876" y="4079"/>
                </a:lnTo>
                <a:lnTo>
                  <a:pt x="119827" y="2664"/>
                </a:lnTo>
                <a:lnTo>
                  <a:pt x="122747" y="1721"/>
                </a:lnTo>
                <a:lnTo>
                  <a:pt x="125647" y="1092"/>
                </a:lnTo>
                <a:lnTo>
                  <a:pt x="128532" y="673"/>
                </a:lnTo>
                <a:lnTo>
                  <a:pt x="131408" y="394"/>
                </a:lnTo>
                <a:lnTo>
                  <a:pt x="134277" y="207"/>
                </a:lnTo>
                <a:lnTo>
                  <a:pt x="137144" y="83"/>
                </a:lnTo>
                <a:lnTo>
                  <a:pt x="140007" y="0"/>
                </a:lnTo>
                <a:lnTo>
                  <a:pt x="143820" y="1850"/>
                </a:lnTo>
                <a:lnTo>
                  <a:pt x="148268" y="4988"/>
                </a:lnTo>
                <a:lnTo>
                  <a:pt x="153138" y="8985"/>
                </a:lnTo>
                <a:lnTo>
                  <a:pt x="156384" y="12602"/>
                </a:lnTo>
                <a:lnTo>
                  <a:pt x="158549" y="15967"/>
                </a:lnTo>
                <a:lnTo>
                  <a:pt x="159992" y="19162"/>
                </a:lnTo>
                <a:lnTo>
                  <a:pt x="161906" y="25102"/>
                </a:lnTo>
                <a:lnTo>
                  <a:pt x="164135" y="32872"/>
                </a:lnTo>
                <a:lnTo>
                  <a:pt x="166573" y="41862"/>
                </a:lnTo>
                <a:lnTo>
                  <a:pt x="169152" y="56428"/>
                </a:lnTo>
                <a:lnTo>
                  <a:pt x="171822" y="74711"/>
                </a:lnTo>
                <a:lnTo>
                  <a:pt x="174556" y="95472"/>
                </a:lnTo>
                <a:lnTo>
                  <a:pt x="176378" y="111218"/>
                </a:lnTo>
                <a:lnTo>
                  <a:pt x="177593" y="123620"/>
                </a:lnTo>
                <a:lnTo>
                  <a:pt x="178403" y="133793"/>
                </a:lnTo>
                <a:lnTo>
                  <a:pt x="177990" y="142481"/>
                </a:lnTo>
                <a:lnTo>
                  <a:pt x="176763" y="150177"/>
                </a:lnTo>
                <a:lnTo>
                  <a:pt x="174992" y="157213"/>
                </a:lnTo>
                <a:lnTo>
                  <a:pt x="173811" y="167618"/>
                </a:lnTo>
                <a:lnTo>
                  <a:pt x="173024" y="180270"/>
                </a:lnTo>
                <a:lnTo>
                  <a:pt x="172149" y="208616"/>
                </a:lnTo>
                <a:lnTo>
                  <a:pt x="171761" y="237089"/>
                </a:lnTo>
                <a:lnTo>
                  <a:pt x="172610" y="246587"/>
                </a:lnTo>
                <a:lnTo>
                  <a:pt x="174128" y="252918"/>
                </a:lnTo>
                <a:lnTo>
                  <a:pt x="177403" y="260906"/>
                </a:lnTo>
                <a:lnTo>
                  <a:pt x="178276" y="264370"/>
                </a:lnTo>
                <a:lnTo>
                  <a:pt x="180023" y="2741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48"/>
          <p:cNvSpPr/>
          <p:nvPr/>
        </p:nvSpPr>
        <p:spPr>
          <a:xfrm>
            <a:off x="6372225" y="2786062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49"/>
          <p:cNvSpPr/>
          <p:nvPr/>
        </p:nvSpPr>
        <p:spPr>
          <a:xfrm>
            <a:off x="6363652" y="2847399"/>
            <a:ext cx="282893" cy="31770"/>
          </a:xfrm>
          <a:custGeom>
            <a:avLst/>
            <a:gdLst/>
            <a:ahLst/>
            <a:cxnLst/>
            <a:rect l="0" t="0" r="0" b="0"/>
            <a:pathLst>
              <a:path w="282893" h="31770">
                <a:moveTo>
                  <a:pt x="0" y="24388"/>
                </a:moveTo>
                <a:lnTo>
                  <a:pt x="4551" y="28939"/>
                </a:lnTo>
                <a:lnTo>
                  <a:pt x="6844" y="30280"/>
                </a:lnTo>
                <a:lnTo>
                  <a:pt x="9325" y="31173"/>
                </a:lnTo>
                <a:lnTo>
                  <a:pt x="11932" y="31769"/>
                </a:lnTo>
                <a:lnTo>
                  <a:pt x="15574" y="31214"/>
                </a:lnTo>
                <a:lnTo>
                  <a:pt x="19908" y="29891"/>
                </a:lnTo>
                <a:lnTo>
                  <a:pt x="24702" y="28057"/>
                </a:lnTo>
                <a:lnTo>
                  <a:pt x="30756" y="26834"/>
                </a:lnTo>
                <a:lnTo>
                  <a:pt x="37649" y="26019"/>
                </a:lnTo>
                <a:lnTo>
                  <a:pt x="45102" y="25475"/>
                </a:lnTo>
                <a:lnTo>
                  <a:pt x="51976" y="24160"/>
                </a:lnTo>
                <a:lnTo>
                  <a:pt x="58463" y="22331"/>
                </a:lnTo>
                <a:lnTo>
                  <a:pt x="64693" y="20159"/>
                </a:lnTo>
                <a:lnTo>
                  <a:pt x="75514" y="17759"/>
                </a:lnTo>
                <a:lnTo>
                  <a:pt x="89395" y="15206"/>
                </a:lnTo>
                <a:lnTo>
                  <a:pt x="105317" y="12552"/>
                </a:lnTo>
                <a:lnTo>
                  <a:pt x="117836" y="10782"/>
                </a:lnTo>
                <a:lnTo>
                  <a:pt x="128087" y="9602"/>
                </a:lnTo>
                <a:lnTo>
                  <a:pt x="136827" y="8816"/>
                </a:lnTo>
                <a:lnTo>
                  <a:pt x="146463" y="7339"/>
                </a:lnTo>
                <a:lnTo>
                  <a:pt x="156698" y="5402"/>
                </a:lnTo>
                <a:lnTo>
                  <a:pt x="167329" y="3158"/>
                </a:lnTo>
                <a:lnTo>
                  <a:pt x="178228" y="1662"/>
                </a:lnTo>
                <a:lnTo>
                  <a:pt x="189304" y="665"/>
                </a:lnTo>
                <a:lnTo>
                  <a:pt x="200498" y="0"/>
                </a:lnTo>
                <a:lnTo>
                  <a:pt x="212722" y="509"/>
                </a:lnTo>
                <a:lnTo>
                  <a:pt x="225635" y="1802"/>
                </a:lnTo>
                <a:lnTo>
                  <a:pt x="239006" y="3615"/>
                </a:lnTo>
                <a:lnTo>
                  <a:pt x="249824" y="4825"/>
                </a:lnTo>
                <a:lnTo>
                  <a:pt x="258942" y="5631"/>
                </a:lnTo>
                <a:lnTo>
                  <a:pt x="282892" y="72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50"/>
          <p:cNvSpPr/>
          <p:nvPr/>
        </p:nvSpPr>
        <p:spPr>
          <a:xfrm>
            <a:off x="6749415" y="2640330"/>
            <a:ext cx="282893" cy="317148"/>
          </a:xfrm>
          <a:custGeom>
            <a:avLst/>
            <a:gdLst/>
            <a:ahLst/>
            <a:cxnLst/>
            <a:rect l="0" t="0" r="0" b="0"/>
            <a:pathLst>
              <a:path w="282893" h="317148">
                <a:moveTo>
                  <a:pt x="282892" y="0"/>
                </a:moveTo>
                <a:lnTo>
                  <a:pt x="269240" y="4551"/>
                </a:lnTo>
                <a:lnTo>
                  <a:pt x="264265" y="6844"/>
                </a:lnTo>
                <a:lnTo>
                  <a:pt x="256199" y="11931"/>
                </a:lnTo>
                <a:lnTo>
                  <a:pt x="251761" y="14622"/>
                </a:lnTo>
                <a:lnTo>
                  <a:pt x="246899" y="17368"/>
                </a:lnTo>
                <a:lnTo>
                  <a:pt x="241751" y="20151"/>
                </a:lnTo>
                <a:lnTo>
                  <a:pt x="232604" y="22959"/>
                </a:lnTo>
                <a:lnTo>
                  <a:pt x="220792" y="25783"/>
                </a:lnTo>
                <a:lnTo>
                  <a:pt x="207203" y="28619"/>
                </a:lnTo>
                <a:lnTo>
                  <a:pt x="196237" y="30509"/>
                </a:lnTo>
                <a:lnTo>
                  <a:pt x="187022" y="31769"/>
                </a:lnTo>
                <a:lnTo>
                  <a:pt x="178974" y="32609"/>
                </a:lnTo>
                <a:lnTo>
                  <a:pt x="171703" y="33169"/>
                </a:lnTo>
                <a:lnTo>
                  <a:pt x="164952" y="33543"/>
                </a:lnTo>
                <a:lnTo>
                  <a:pt x="158545" y="33792"/>
                </a:lnTo>
                <a:lnTo>
                  <a:pt x="147607" y="34910"/>
                </a:lnTo>
                <a:lnTo>
                  <a:pt x="117672" y="38693"/>
                </a:lnTo>
                <a:lnTo>
                  <a:pt x="103214" y="40083"/>
                </a:lnTo>
                <a:lnTo>
                  <a:pt x="89764" y="41009"/>
                </a:lnTo>
                <a:lnTo>
                  <a:pt x="60251" y="42313"/>
                </a:lnTo>
                <a:lnTo>
                  <a:pt x="46297" y="42754"/>
                </a:lnTo>
                <a:lnTo>
                  <a:pt x="45152" y="43742"/>
                </a:lnTo>
                <a:lnTo>
                  <a:pt x="44388" y="45354"/>
                </a:lnTo>
                <a:lnTo>
                  <a:pt x="43540" y="49685"/>
                </a:lnTo>
                <a:lnTo>
                  <a:pt x="43064" y="57478"/>
                </a:lnTo>
                <a:lnTo>
                  <a:pt x="42951" y="63010"/>
                </a:lnTo>
                <a:lnTo>
                  <a:pt x="41969" y="70582"/>
                </a:lnTo>
                <a:lnTo>
                  <a:pt x="33549" y="123797"/>
                </a:lnTo>
                <a:lnTo>
                  <a:pt x="30938" y="139681"/>
                </a:lnTo>
                <a:lnTo>
                  <a:pt x="30151" y="151223"/>
                </a:lnTo>
                <a:lnTo>
                  <a:pt x="30578" y="159870"/>
                </a:lnTo>
                <a:lnTo>
                  <a:pt x="33557" y="176042"/>
                </a:lnTo>
                <a:lnTo>
                  <a:pt x="34753" y="176416"/>
                </a:lnTo>
                <a:lnTo>
                  <a:pt x="36504" y="175713"/>
                </a:lnTo>
                <a:lnTo>
                  <a:pt x="41606" y="172292"/>
                </a:lnTo>
                <a:lnTo>
                  <a:pt x="47384" y="166744"/>
                </a:lnTo>
                <a:lnTo>
                  <a:pt x="51592" y="162597"/>
                </a:lnTo>
                <a:lnTo>
                  <a:pt x="56302" y="158881"/>
                </a:lnTo>
                <a:lnTo>
                  <a:pt x="61347" y="155450"/>
                </a:lnTo>
                <a:lnTo>
                  <a:pt x="66615" y="152211"/>
                </a:lnTo>
                <a:lnTo>
                  <a:pt x="72032" y="149099"/>
                </a:lnTo>
                <a:lnTo>
                  <a:pt x="83132" y="143101"/>
                </a:lnTo>
                <a:lnTo>
                  <a:pt x="91875" y="137260"/>
                </a:lnTo>
                <a:lnTo>
                  <a:pt x="99888" y="131489"/>
                </a:lnTo>
                <a:lnTo>
                  <a:pt x="104692" y="128617"/>
                </a:lnTo>
                <a:lnTo>
                  <a:pt x="109800" y="125749"/>
                </a:lnTo>
                <a:lnTo>
                  <a:pt x="118015" y="120023"/>
                </a:lnTo>
                <a:lnTo>
                  <a:pt x="121539" y="117163"/>
                </a:lnTo>
                <a:lnTo>
                  <a:pt x="125793" y="115256"/>
                </a:lnTo>
                <a:lnTo>
                  <a:pt x="130534" y="113985"/>
                </a:lnTo>
                <a:lnTo>
                  <a:pt x="135601" y="113137"/>
                </a:lnTo>
                <a:lnTo>
                  <a:pt x="142787" y="111620"/>
                </a:lnTo>
                <a:lnTo>
                  <a:pt x="160934" y="107394"/>
                </a:lnTo>
                <a:lnTo>
                  <a:pt x="168249" y="105885"/>
                </a:lnTo>
                <a:lnTo>
                  <a:pt x="174078" y="104880"/>
                </a:lnTo>
                <a:lnTo>
                  <a:pt x="178917" y="104210"/>
                </a:lnTo>
                <a:lnTo>
                  <a:pt x="185001" y="104716"/>
                </a:lnTo>
                <a:lnTo>
                  <a:pt x="191914" y="106005"/>
                </a:lnTo>
                <a:lnTo>
                  <a:pt x="199380" y="107818"/>
                </a:lnTo>
                <a:lnTo>
                  <a:pt x="205310" y="109026"/>
                </a:lnTo>
                <a:lnTo>
                  <a:pt x="210216" y="109831"/>
                </a:lnTo>
                <a:lnTo>
                  <a:pt x="214439" y="110368"/>
                </a:lnTo>
                <a:lnTo>
                  <a:pt x="219159" y="112631"/>
                </a:lnTo>
                <a:lnTo>
                  <a:pt x="224211" y="116045"/>
                </a:lnTo>
                <a:lnTo>
                  <a:pt x="229484" y="120226"/>
                </a:lnTo>
                <a:lnTo>
                  <a:pt x="237883" y="127411"/>
                </a:lnTo>
                <a:lnTo>
                  <a:pt x="244790" y="133779"/>
                </a:lnTo>
                <a:lnTo>
                  <a:pt x="251035" y="139784"/>
                </a:lnTo>
                <a:lnTo>
                  <a:pt x="256986" y="148169"/>
                </a:lnTo>
                <a:lnTo>
                  <a:pt x="259906" y="153072"/>
                </a:lnTo>
                <a:lnTo>
                  <a:pt x="261853" y="159197"/>
                </a:lnTo>
                <a:lnTo>
                  <a:pt x="263151" y="166139"/>
                </a:lnTo>
                <a:lnTo>
                  <a:pt x="264016" y="173624"/>
                </a:lnTo>
                <a:lnTo>
                  <a:pt x="264594" y="182425"/>
                </a:lnTo>
                <a:lnTo>
                  <a:pt x="264978" y="192101"/>
                </a:lnTo>
                <a:lnTo>
                  <a:pt x="265235" y="202362"/>
                </a:lnTo>
                <a:lnTo>
                  <a:pt x="264453" y="210156"/>
                </a:lnTo>
                <a:lnTo>
                  <a:pt x="262979" y="216303"/>
                </a:lnTo>
                <a:lnTo>
                  <a:pt x="261044" y="221355"/>
                </a:lnTo>
                <a:lnTo>
                  <a:pt x="257850" y="227580"/>
                </a:lnTo>
                <a:lnTo>
                  <a:pt x="253814" y="234587"/>
                </a:lnTo>
                <a:lnTo>
                  <a:pt x="249220" y="242116"/>
                </a:lnTo>
                <a:lnTo>
                  <a:pt x="246157" y="248088"/>
                </a:lnTo>
                <a:lnTo>
                  <a:pt x="242752" y="257264"/>
                </a:lnTo>
                <a:lnTo>
                  <a:pt x="238700" y="264517"/>
                </a:lnTo>
                <a:lnTo>
                  <a:pt x="231063" y="273955"/>
                </a:lnTo>
                <a:lnTo>
                  <a:pt x="228337" y="276934"/>
                </a:lnTo>
                <a:lnTo>
                  <a:pt x="220227" y="282784"/>
                </a:lnTo>
                <a:lnTo>
                  <a:pt x="215399" y="285678"/>
                </a:lnTo>
                <a:lnTo>
                  <a:pt x="210274" y="288559"/>
                </a:lnTo>
                <a:lnTo>
                  <a:pt x="199500" y="294301"/>
                </a:lnTo>
                <a:lnTo>
                  <a:pt x="190901" y="300028"/>
                </a:lnTo>
                <a:lnTo>
                  <a:pt x="187275" y="302888"/>
                </a:lnTo>
                <a:lnTo>
                  <a:pt x="181048" y="304796"/>
                </a:lnTo>
                <a:lnTo>
                  <a:pt x="173086" y="306067"/>
                </a:lnTo>
                <a:lnTo>
                  <a:pt x="163968" y="306915"/>
                </a:lnTo>
                <a:lnTo>
                  <a:pt x="156937" y="308432"/>
                </a:lnTo>
                <a:lnTo>
                  <a:pt x="151297" y="310396"/>
                </a:lnTo>
                <a:lnTo>
                  <a:pt x="146585" y="312658"/>
                </a:lnTo>
                <a:lnTo>
                  <a:pt x="138680" y="314166"/>
                </a:lnTo>
                <a:lnTo>
                  <a:pt x="128648" y="315172"/>
                </a:lnTo>
                <a:lnTo>
                  <a:pt x="117198" y="315842"/>
                </a:lnTo>
                <a:lnTo>
                  <a:pt x="91775" y="316586"/>
                </a:lnTo>
                <a:lnTo>
                  <a:pt x="41865" y="317147"/>
                </a:lnTo>
                <a:lnTo>
                  <a:pt x="37434" y="316206"/>
                </a:lnTo>
                <a:lnTo>
                  <a:pt x="32576" y="314627"/>
                </a:lnTo>
                <a:lnTo>
                  <a:pt x="27432" y="312621"/>
                </a:lnTo>
                <a:lnTo>
                  <a:pt x="19177" y="310392"/>
                </a:lnTo>
                <a:lnTo>
                  <a:pt x="12333" y="309402"/>
                </a:lnTo>
                <a:lnTo>
                  <a:pt x="9174" y="309138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51"/>
          <p:cNvSpPr/>
          <p:nvPr/>
        </p:nvSpPr>
        <p:spPr>
          <a:xfrm>
            <a:off x="7109459" y="2953929"/>
            <a:ext cx="50132" cy="46333"/>
          </a:xfrm>
          <a:custGeom>
            <a:avLst/>
            <a:gdLst/>
            <a:ahLst/>
            <a:cxnLst/>
            <a:rect l="0" t="0" r="0" b="0"/>
            <a:pathLst>
              <a:path w="50132" h="46333">
                <a:moveTo>
                  <a:pt x="0" y="29301"/>
                </a:moveTo>
                <a:lnTo>
                  <a:pt x="18204" y="29301"/>
                </a:lnTo>
                <a:lnTo>
                  <a:pt x="24519" y="30253"/>
                </a:lnTo>
                <a:lnTo>
                  <a:pt x="29681" y="31841"/>
                </a:lnTo>
                <a:lnTo>
                  <a:pt x="40259" y="36681"/>
                </a:lnTo>
                <a:lnTo>
                  <a:pt x="41127" y="38031"/>
                </a:lnTo>
                <a:lnTo>
                  <a:pt x="41706" y="39883"/>
                </a:lnTo>
                <a:lnTo>
                  <a:pt x="42634" y="45149"/>
                </a:lnTo>
                <a:lnTo>
                  <a:pt x="41758" y="45581"/>
                </a:lnTo>
                <a:lnTo>
                  <a:pt x="40221" y="45870"/>
                </a:lnTo>
                <a:lnTo>
                  <a:pt x="35462" y="46332"/>
                </a:lnTo>
                <a:lnTo>
                  <a:pt x="34119" y="45417"/>
                </a:lnTo>
                <a:lnTo>
                  <a:pt x="32271" y="43855"/>
                </a:lnTo>
                <a:lnTo>
                  <a:pt x="30087" y="41861"/>
                </a:lnTo>
                <a:lnTo>
                  <a:pt x="28631" y="39579"/>
                </a:lnTo>
                <a:lnTo>
                  <a:pt x="27660" y="37106"/>
                </a:lnTo>
                <a:lnTo>
                  <a:pt x="27013" y="34504"/>
                </a:lnTo>
                <a:lnTo>
                  <a:pt x="27534" y="30864"/>
                </a:lnTo>
                <a:lnTo>
                  <a:pt x="28833" y="26533"/>
                </a:lnTo>
                <a:lnTo>
                  <a:pt x="30653" y="21740"/>
                </a:lnTo>
                <a:lnTo>
                  <a:pt x="31865" y="17593"/>
                </a:lnTo>
                <a:lnTo>
                  <a:pt x="32674" y="13876"/>
                </a:lnTo>
                <a:lnTo>
                  <a:pt x="33213" y="10445"/>
                </a:lnTo>
                <a:lnTo>
                  <a:pt x="34525" y="7205"/>
                </a:lnTo>
                <a:lnTo>
                  <a:pt x="36352" y="4093"/>
                </a:lnTo>
                <a:lnTo>
                  <a:pt x="38522" y="1065"/>
                </a:lnTo>
                <a:lnTo>
                  <a:pt x="39969" y="0"/>
                </a:lnTo>
                <a:lnTo>
                  <a:pt x="40934" y="242"/>
                </a:lnTo>
                <a:lnTo>
                  <a:pt x="41577" y="1355"/>
                </a:lnTo>
                <a:lnTo>
                  <a:pt x="42958" y="3050"/>
                </a:lnTo>
                <a:lnTo>
                  <a:pt x="44832" y="5133"/>
                </a:lnTo>
                <a:lnTo>
                  <a:pt x="47032" y="7474"/>
                </a:lnTo>
                <a:lnTo>
                  <a:pt x="48500" y="9987"/>
                </a:lnTo>
                <a:lnTo>
                  <a:pt x="49479" y="12615"/>
                </a:lnTo>
                <a:lnTo>
                  <a:pt x="50131" y="15319"/>
                </a:lnTo>
                <a:lnTo>
                  <a:pt x="48661" y="19027"/>
                </a:lnTo>
                <a:lnTo>
                  <a:pt x="45776" y="23404"/>
                </a:lnTo>
                <a:lnTo>
                  <a:pt x="37693" y="33586"/>
                </a:lnTo>
                <a:lnTo>
                  <a:pt x="25718" y="378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52"/>
          <p:cNvSpPr/>
          <p:nvPr/>
        </p:nvSpPr>
        <p:spPr>
          <a:xfrm>
            <a:off x="7272337" y="2674620"/>
            <a:ext cx="85726" cy="282893"/>
          </a:xfrm>
          <a:custGeom>
            <a:avLst/>
            <a:gdLst/>
            <a:ahLst/>
            <a:cxnLst/>
            <a:rect l="0" t="0" r="0" b="0"/>
            <a:pathLst>
              <a:path w="85726" h="282893">
                <a:moveTo>
                  <a:pt x="0" y="0"/>
                </a:moveTo>
                <a:lnTo>
                  <a:pt x="0" y="9101"/>
                </a:lnTo>
                <a:lnTo>
                  <a:pt x="953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6845" y="23352"/>
                </a:lnTo>
                <a:lnTo>
                  <a:pt x="11932" y="32921"/>
                </a:lnTo>
                <a:lnTo>
                  <a:pt x="14622" y="40997"/>
                </a:lnTo>
                <a:lnTo>
                  <a:pt x="17368" y="51144"/>
                </a:lnTo>
                <a:lnTo>
                  <a:pt x="20151" y="62671"/>
                </a:lnTo>
                <a:lnTo>
                  <a:pt x="22959" y="72260"/>
                </a:lnTo>
                <a:lnTo>
                  <a:pt x="25784" y="80558"/>
                </a:lnTo>
                <a:lnTo>
                  <a:pt x="28619" y="87995"/>
                </a:lnTo>
                <a:lnTo>
                  <a:pt x="34310" y="103879"/>
                </a:lnTo>
                <a:lnTo>
                  <a:pt x="37161" y="112115"/>
                </a:lnTo>
                <a:lnTo>
                  <a:pt x="40966" y="125226"/>
                </a:lnTo>
                <a:lnTo>
                  <a:pt x="50275" y="160113"/>
                </a:lnTo>
                <a:lnTo>
                  <a:pt x="54472" y="178180"/>
                </a:lnTo>
                <a:lnTo>
                  <a:pt x="68051" y="243158"/>
                </a:lnTo>
                <a:lnTo>
                  <a:pt x="85725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53"/>
          <p:cNvSpPr/>
          <p:nvPr/>
        </p:nvSpPr>
        <p:spPr>
          <a:xfrm>
            <a:off x="7445445" y="2648902"/>
            <a:ext cx="289808" cy="137016"/>
          </a:xfrm>
          <a:custGeom>
            <a:avLst/>
            <a:gdLst/>
            <a:ahLst/>
            <a:cxnLst/>
            <a:rect l="0" t="0" r="0" b="0"/>
            <a:pathLst>
              <a:path w="289808" h="137016">
                <a:moveTo>
                  <a:pt x="32632" y="0"/>
                </a:moveTo>
                <a:lnTo>
                  <a:pt x="32632" y="13653"/>
                </a:lnTo>
                <a:lnTo>
                  <a:pt x="31680" y="19579"/>
                </a:lnTo>
                <a:lnTo>
                  <a:pt x="30092" y="25435"/>
                </a:lnTo>
                <a:lnTo>
                  <a:pt x="28081" y="31244"/>
                </a:lnTo>
                <a:lnTo>
                  <a:pt x="26740" y="37022"/>
                </a:lnTo>
                <a:lnTo>
                  <a:pt x="25847" y="42779"/>
                </a:lnTo>
                <a:lnTo>
                  <a:pt x="25251" y="48522"/>
                </a:lnTo>
                <a:lnTo>
                  <a:pt x="23902" y="55208"/>
                </a:lnTo>
                <a:lnTo>
                  <a:pt x="22049" y="62523"/>
                </a:lnTo>
                <a:lnTo>
                  <a:pt x="19862" y="70257"/>
                </a:lnTo>
                <a:lnTo>
                  <a:pt x="17451" y="76365"/>
                </a:lnTo>
                <a:lnTo>
                  <a:pt x="14891" y="81390"/>
                </a:lnTo>
                <a:lnTo>
                  <a:pt x="12233" y="85693"/>
                </a:lnTo>
                <a:lnTo>
                  <a:pt x="9508" y="90466"/>
                </a:lnTo>
                <a:lnTo>
                  <a:pt x="3939" y="100850"/>
                </a:lnTo>
                <a:lnTo>
                  <a:pt x="2074" y="105333"/>
                </a:lnTo>
                <a:lnTo>
                  <a:pt x="830" y="109274"/>
                </a:lnTo>
                <a:lnTo>
                  <a:pt x="0" y="112855"/>
                </a:lnTo>
                <a:lnTo>
                  <a:pt x="400" y="115241"/>
                </a:lnTo>
                <a:lnTo>
                  <a:pt x="1619" y="116833"/>
                </a:lnTo>
                <a:lnTo>
                  <a:pt x="3384" y="117893"/>
                </a:lnTo>
                <a:lnTo>
                  <a:pt x="10425" y="119072"/>
                </a:lnTo>
                <a:lnTo>
                  <a:pt x="14970" y="119386"/>
                </a:lnTo>
                <a:lnTo>
                  <a:pt x="20858" y="118643"/>
                </a:lnTo>
                <a:lnTo>
                  <a:pt x="27640" y="117196"/>
                </a:lnTo>
                <a:lnTo>
                  <a:pt x="35019" y="115278"/>
                </a:lnTo>
                <a:lnTo>
                  <a:pt x="43749" y="114000"/>
                </a:lnTo>
                <a:lnTo>
                  <a:pt x="53378" y="113147"/>
                </a:lnTo>
                <a:lnTo>
                  <a:pt x="63608" y="112579"/>
                </a:lnTo>
                <a:lnTo>
                  <a:pt x="87674" y="111948"/>
                </a:lnTo>
                <a:lnTo>
                  <a:pt x="141930" y="111543"/>
                </a:lnTo>
                <a:lnTo>
                  <a:pt x="153122" y="112462"/>
                </a:lnTo>
                <a:lnTo>
                  <a:pt x="162489" y="114027"/>
                </a:lnTo>
                <a:lnTo>
                  <a:pt x="170638" y="116023"/>
                </a:lnTo>
                <a:lnTo>
                  <a:pt x="192393" y="120781"/>
                </a:lnTo>
                <a:lnTo>
                  <a:pt x="204862" y="123383"/>
                </a:lnTo>
                <a:lnTo>
                  <a:pt x="214127" y="126070"/>
                </a:lnTo>
                <a:lnTo>
                  <a:pt x="221256" y="128814"/>
                </a:lnTo>
                <a:lnTo>
                  <a:pt x="226961" y="131596"/>
                </a:lnTo>
                <a:lnTo>
                  <a:pt x="234575" y="133451"/>
                </a:lnTo>
                <a:lnTo>
                  <a:pt x="243461" y="134687"/>
                </a:lnTo>
                <a:lnTo>
                  <a:pt x="260636" y="136061"/>
                </a:lnTo>
                <a:lnTo>
                  <a:pt x="271445" y="136672"/>
                </a:lnTo>
                <a:lnTo>
                  <a:pt x="279423" y="136943"/>
                </a:lnTo>
                <a:lnTo>
                  <a:pt x="282885" y="137015"/>
                </a:lnTo>
                <a:lnTo>
                  <a:pt x="285192" y="136111"/>
                </a:lnTo>
                <a:lnTo>
                  <a:pt x="286731" y="134556"/>
                </a:lnTo>
                <a:lnTo>
                  <a:pt x="287757" y="132566"/>
                </a:lnTo>
                <a:lnTo>
                  <a:pt x="288440" y="130288"/>
                </a:lnTo>
                <a:lnTo>
                  <a:pt x="288896" y="127816"/>
                </a:lnTo>
                <a:lnTo>
                  <a:pt x="289807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54"/>
          <p:cNvSpPr/>
          <p:nvPr/>
        </p:nvSpPr>
        <p:spPr>
          <a:xfrm>
            <a:off x="7598092" y="2614612"/>
            <a:ext cx="42864" cy="411481"/>
          </a:xfrm>
          <a:custGeom>
            <a:avLst/>
            <a:gdLst/>
            <a:ahLst/>
            <a:cxnLst/>
            <a:rect l="0" t="0" r="0" b="0"/>
            <a:pathLst>
              <a:path w="42864" h="411481">
                <a:moveTo>
                  <a:pt x="42863" y="0"/>
                </a:moveTo>
                <a:lnTo>
                  <a:pt x="33761" y="9102"/>
                </a:lnTo>
                <a:lnTo>
                  <a:pt x="31080" y="13688"/>
                </a:lnTo>
                <a:lnTo>
                  <a:pt x="29293" y="18650"/>
                </a:lnTo>
                <a:lnTo>
                  <a:pt x="28101" y="23863"/>
                </a:lnTo>
                <a:lnTo>
                  <a:pt x="28259" y="31149"/>
                </a:lnTo>
                <a:lnTo>
                  <a:pt x="29317" y="39816"/>
                </a:lnTo>
                <a:lnTo>
                  <a:pt x="30974" y="49404"/>
                </a:lnTo>
                <a:lnTo>
                  <a:pt x="32080" y="58653"/>
                </a:lnTo>
                <a:lnTo>
                  <a:pt x="32817" y="67677"/>
                </a:lnTo>
                <a:lnTo>
                  <a:pt x="33308" y="76551"/>
                </a:lnTo>
                <a:lnTo>
                  <a:pt x="33853" y="101650"/>
                </a:lnTo>
                <a:lnTo>
                  <a:pt x="34204" y="155228"/>
                </a:lnTo>
                <a:lnTo>
                  <a:pt x="33280" y="173018"/>
                </a:lnTo>
                <a:lnTo>
                  <a:pt x="29713" y="218184"/>
                </a:lnTo>
                <a:lnTo>
                  <a:pt x="25524" y="246421"/>
                </a:lnTo>
                <a:lnTo>
                  <a:pt x="19874" y="277628"/>
                </a:lnTo>
                <a:lnTo>
                  <a:pt x="13249" y="310816"/>
                </a:lnTo>
                <a:lnTo>
                  <a:pt x="8832" y="336751"/>
                </a:lnTo>
                <a:lnTo>
                  <a:pt x="5888" y="357850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55"/>
          <p:cNvSpPr/>
          <p:nvPr/>
        </p:nvSpPr>
        <p:spPr>
          <a:xfrm>
            <a:off x="5225893" y="3437572"/>
            <a:ext cx="17091" cy="377191"/>
          </a:xfrm>
          <a:custGeom>
            <a:avLst/>
            <a:gdLst/>
            <a:ahLst/>
            <a:cxnLst/>
            <a:rect l="0" t="0" r="0" b="0"/>
            <a:pathLst>
              <a:path w="17091" h="377191">
                <a:moveTo>
                  <a:pt x="14761" y="0"/>
                </a:moveTo>
                <a:lnTo>
                  <a:pt x="5660" y="9102"/>
                </a:lnTo>
                <a:lnTo>
                  <a:pt x="2978" y="12736"/>
                </a:lnTo>
                <a:lnTo>
                  <a:pt x="1191" y="16110"/>
                </a:lnTo>
                <a:lnTo>
                  <a:pt x="0" y="19313"/>
                </a:lnTo>
                <a:lnTo>
                  <a:pt x="158" y="25258"/>
                </a:lnTo>
                <a:lnTo>
                  <a:pt x="1216" y="33031"/>
                </a:lnTo>
                <a:lnTo>
                  <a:pt x="2873" y="42023"/>
                </a:lnTo>
                <a:lnTo>
                  <a:pt x="3979" y="52780"/>
                </a:lnTo>
                <a:lnTo>
                  <a:pt x="4716" y="64714"/>
                </a:lnTo>
                <a:lnTo>
                  <a:pt x="5207" y="77433"/>
                </a:lnTo>
                <a:lnTo>
                  <a:pt x="7439" y="98295"/>
                </a:lnTo>
                <a:lnTo>
                  <a:pt x="14999" y="154494"/>
                </a:lnTo>
                <a:lnTo>
                  <a:pt x="16825" y="180149"/>
                </a:lnTo>
                <a:lnTo>
                  <a:pt x="17090" y="202967"/>
                </a:lnTo>
                <a:lnTo>
                  <a:pt x="15796" y="243560"/>
                </a:lnTo>
                <a:lnTo>
                  <a:pt x="14822" y="328482"/>
                </a:lnTo>
                <a:lnTo>
                  <a:pt x="14761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56"/>
          <p:cNvSpPr/>
          <p:nvPr/>
        </p:nvSpPr>
        <p:spPr>
          <a:xfrm>
            <a:off x="5326379" y="3455219"/>
            <a:ext cx="299031" cy="357798"/>
          </a:xfrm>
          <a:custGeom>
            <a:avLst/>
            <a:gdLst/>
            <a:ahLst/>
            <a:cxnLst/>
            <a:rect l="0" t="0" r="0" b="0"/>
            <a:pathLst>
              <a:path w="299031" h="357798">
                <a:moveTo>
                  <a:pt x="0" y="85223"/>
                </a:moveTo>
                <a:lnTo>
                  <a:pt x="9103" y="76122"/>
                </a:lnTo>
                <a:lnTo>
                  <a:pt x="16111" y="66573"/>
                </a:lnTo>
                <a:lnTo>
                  <a:pt x="19313" y="61360"/>
                </a:lnTo>
                <a:lnTo>
                  <a:pt x="27952" y="53027"/>
                </a:lnTo>
                <a:lnTo>
                  <a:pt x="32922" y="49472"/>
                </a:lnTo>
                <a:lnTo>
                  <a:pt x="39093" y="46149"/>
                </a:lnTo>
                <a:lnTo>
                  <a:pt x="46065" y="42981"/>
                </a:lnTo>
                <a:lnTo>
                  <a:pt x="53570" y="39917"/>
                </a:lnTo>
                <a:lnTo>
                  <a:pt x="61431" y="36921"/>
                </a:lnTo>
                <a:lnTo>
                  <a:pt x="77786" y="31053"/>
                </a:lnTo>
                <a:lnTo>
                  <a:pt x="154322" y="5217"/>
                </a:lnTo>
                <a:lnTo>
                  <a:pt x="161937" y="3310"/>
                </a:lnTo>
                <a:lnTo>
                  <a:pt x="168918" y="2040"/>
                </a:lnTo>
                <a:lnTo>
                  <a:pt x="175477" y="1192"/>
                </a:lnTo>
                <a:lnTo>
                  <a:pt x="181755" y="628"/>
                </a:lnTo>
                <a:lnTo>
                  <a:pt x="187845" y="251"/>
                </a:lnTo>
                <a:lnTo>
                  <a:pt x="193810" y="0"/>
                </a:lnTo>
                <a:lnTo>
                  <a:pt x="199692" y="785"/>
                </a:lnTo>
                <a:lnTo>
                  <a:pt x="205518" y="2261"/>
                </a:lnTo>
                <a:lnTo>
                  <a:pt x="211307" y="4198"/>
                </a:lnTo>
                <a:lnTo>
                  <a:pt x="220280" y="8890"/>
                </a:lnTo>
                <a:lnTo>
                  <a:pt x="224006" y="11474"/>
                </a:lnTo>
                <a:lnTo>
                  <a:pt x="226490" y="15102"/>
                </a:lnTo>
                <a:lnTo>
                  <a:pt x="229250" y="24213"/>
                </a:lnTo>
                <a:lnTo>
                  <a:pt x="229033" y="29310"/>
                </a:lnTo>
                <a:lnTo>
                  <a:pt x="226253" y="40053"/>
                </a:lnTo>
                <a:lnTo>
                  <a:pt x="223226" y="46537"/>
                </a:lnTo>
                <a:lnTo>
                  <a:pt x="219303" y="53717"/>
                </a:lnTo>
                <a:lnTo>
                  <a:pt x="214782" y="61362"/>
                </a:lnTo>
                <a:lnTo>
                  <a:pt x="209863" y="68363"/>
                </a:lnTo>
                <a:lnTo>
                  <a:pt x="204679" y="74936"/>
                </a:lnTo>
                <a:lnTo>
                  <a:pt x="199318" y="81222"/>
                </a:lnTo>
                <a:lnTo>
                  <a:pt x="190029" y="90176"/>
                </a:lnTo>
                <a:lnTo>
                  <a:pt x="178121" y="100908"/>
                </a:lnTo>
                <a:lnTo>
                  <a:pt x="164468" y="112824"/>
                </a:lnTo>
                <a:lnTo>
                  <a:pt x="151555" y="124579"/>
                </a:lnTo>
                <a:lnTo>
                  <a:pt x="127048" y="147800"/>
                </a:lnTo>
                <a:lnTo>
                  <a:pt x="117084" y="156468"/>
                </a:lnTo>
                <a:lnTo>
                  <a:pt x="108536" y="163200"/>
                </a:lnTo>
                <a:lnTo>
                  <a:pt x="100933" y="168640"/>
                </a:lnTo>
                <a:lnTo>
                  <a:pt x="93958" y="173219"/>
                </a:lnTo>
                <a:lnTo>
                  <a:pt x="87404" y="177225"/>
                </a:lnTo>
                <a:lnTo>
                  <a:pt x="81130" y="180848"/>
                </a:lnTo>
                <a:lnTo>
                  <a:pt x="76947" y="182310"/>
                </a:lnTo>
                <a:lnTo>
                  <a:pt x="74158" y="182333"/>
                </a:lnTo>
                <a:lnTo>
                  <a:pt x="72298" y="181395"/>
                </a:lnTo>
                <a:lnTo>
                  <a:pt x="72012" y="179818"/>
                </a:lnTo>
                <a:lnTo>
                  <a:pt x="72773" y="177814"/>
                </a:lnTo>
                <a:lnTo>
                  <a:pt x="78396" y="170443"/>
                </a:lnTo>
                <a:lnTo>
                  <a:pt x="80839" y="167754"/>
                </a:lnTo>
                <a:lnTo>
                  <a:pt x="88633" y="162226"/>
                </a:lnTo>
                <a:lnTo>
                  <a:pt x="93379" y="159418"/>
                </a:lnTo>
                <a:lnTo>
                  <a:pt x="98448" y="156594"/>
                </a:lnTo>
                <a:lnTo>
                  <a:pt x="109160" y="150916"/>
                </a:lnTo>
                <a:lnTo>
                  <a:pt x="115636" y="148068"/>
                </a:lnTo>
                <a:lnTo>
                  <a:pt x="122811" y="145217"/>
                </a:lnTo>
                <a:lnTo>
                  <a:pt x="138402" y="139510"/>
                </a:lnTo>
                <a:lnTo>
                  <a:pt x="154858" y="133798"/>
                </a:lnTo>
                <a:lnTo>
                  <a:pt x="164199" y="131894"/>
                </a:lnTo>
                <a:lnTo>
                  <a:pt x="174236" y="130624"/>
                </a:lnTo>
                <a:lnTo>
                  <a:pt x="184737" y="129778"/>
                </a:lnTo>
                <a:lnTo>
                  <a:pt x="194596" y="130166"/>
                </a:lnTo>
                <a:lnTo>
                  <a:pt x="204026" y="131378"/>
                </a:lnTo>
                <a:lnTo>
                  <a:pt x="213170" y="133138"/>
                </a:lnTo>
                <a:lnTo>
                  <a:pt x="221171" y="134311"/>
                </a:lnTo>
                <a:lnTo>
                  <a:pt x="228410" y="135094"/>
                </a:lnTo>
                <a:lnTo>
                  <a:pt x="235141" y="135615"/>
                </a:lnTo>
                <a:lnTo>
                  <a:pt x="241533" y="136915"/>
                </a:lnTo>
                <a:lnTo>
                  <a:pt x="247700" y="138734"/>
                </a:lnTo>
                <a:lnTo>
                  <a:pt x="253716" y="140900"/>
                </a:lnTo>
                <a:lnTo>
                  <a:pt x="259631" y="144248"/>
                </a:lnTo>
                <a:lnTo>
                  <a:pt x="265481" y="148386"/>
                </a:lnTo>
                <a:lnTo>
                  <a:pt x="271285" y="153049"/>
                </a:lnTo>
                <a:lnTo>
                  <a:pt x="277059" y="157110"/>
                </a:lnTo>
                <a:lnTo>
                  <a:pt x="282814" y="160771"/>
                </a:lnTo>
                <a:lnTo>
                  <a:pt x="288555" y="164163"/>
                </a:lnTo>
                <a:lnTo>
                  <a:pt x="292383" y="168330"/>
                </a:lnTo>
                <a:lnTo>
                  <a:pt x="294934" y="173013"/>
                </a:lnTo>
                <a:lnTo>
                  <a:pt x="296636" y="178039"/>
                </a:lnTo>
                <a:lnTo>
                  <a:pt x="297770" y="184248"/>
                </a:lnTo>
                <a:lnTo>
                  <a:pt x="298526" y="191245"/>
                </a:lnTo>
                <a:lnTo>
                  <a:pt x="299030" y="198767"/>
                </a:lnTo>
                <a:lnTo>
                  <a:pt x="298413" y="205686"/>
                </a:lnTo>
                <a:lnTo>
                  <a:pt x="297050" y="212205"/>
                </a:lnTo>
                <a:lnTo>
                  <a:pt x="295189" y="218455"/>
                </a:lnTo>
                <a:lnTo>
                  <a:pt x="292043" y="225479"/>
                </a:lnTo>
                <a:lnTo>
                  <a:pt x="288041" y="233020"/>
                </a:lnTo>
                <a:lnTo>
                  <a:pt x="263378" y="274755"/>
                </a:lnTo>
                <a:lnTo>
                  <a:pt x="255596" y="284920"/>
                </a:lnTo>
                <a:lnTo>
                  <a:pt x="247550" y="293602"/>
                </a:lnTo>
                <a:lnTo>
                  <a:pt x="231942" y="308328"/>
                </a:lnTo>
                <a:lnTo>
                  <a:pt x="218656" y="321224"/>
                </a:lnTo>
                <a:lnTo>
                  <a:pt x="211493" y="326377"/>
                </a:lnTo>
                <a:lnTo>
                  <a:pt x="203860" y="330765"/>
                </a:lnTo>
                <a:lnTo>
                  <a:pt x="195915" y="334642"/>
                </a:lnTo>
                <a:lnTo>
                  <a:pt x="187760" y="338180"/>
                </a:lnTo>
                <a:lnTo>
                  <a:pt x="179466" y="341491"/>
                </a:lnTo>
                <a:lnTo>
                  <a:pt x="171079" y="344651"/>
                </a:lnTo>
                <a:lnTo>
                  <a:pt x="163583" y="347710"/>
                </a:lnTo>
                <a:lnTo>
                  <a:pt x="156680" y="350702"/>
                </a:lnTo>
                <a:lnTo>
                  <a:pt x="150173" y="353649"/>
                </a:lnTo>
                <a:lnTo>
                  <a:pt x="143931" y="355614"/>
                </a:lnTo>
                <a:lnTo>
                  <a:pt x="137864" y="356923"/>
                </a:lnTo>
                <a:lnTo>
                  <a:pt x="131914" y="357797"/>
                </a:lnTo>
                <a:lnTo>
                  <a:pt x="126043" y="357426"/>
                </a:lnTo>
                <a:lnTo>
                  <a:pt x="120224" y="356227"/>
                </a:lnTo>
                <a:lnTo>
                  <a:pt x="107726" y="352354"/>
                </a:lnTo>
                <a:lnTo>
                  <a:pt x="92646" y="347458"/>
                </a:lnTo>
                <a:lnTo>
                  <a:pt x="85577" y="344819"/>
                </a:lnTo>
                <a:lnTo>
                  <a:pt x="78959" y="342107"/>
                </a:lnTo>
                <a:lnTo>
                  <a:pt x="63751" y="335462"/>
                </a:lnTo>
                <a:lnTo>
                  <a:pt x="62504" y="333964"/>
                </a:lnTo>
                <a:lnTo>
                  <a:pt x="61672" y="332013"/>
                </a:lnTo>
                <a:lnTo>
                  <a:pt x="60008" y="3252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57"/>
          <p:cNvSpPr/>
          <p:nvPr/>
        </p:nvSpPr>
        <p:spPr>
          <a:xfrm>
            <a:off x="5677852" y="3703320"/>
            <a:ext cx="85373" cy="197168"/>
          </a:xfrm>
          <a:custGeom>
            <a:avLst/>
            <a:gdLst/>
            <a:ahLst/>
            <a:cxnLst/>
            <a:rect l="0" t="0" r="0" b="0"/>
            <a:pathLst>
              <a:path w="85373" h="197168">
                <a:moveTo>
                  <a:pt x="77152" y="0"/>
                </a:moveTo>
                <a:lnTo>
                  <a:pt x="81703" y="13652"/>
                </a:lnTo>
                <a:lnTo>
                  <a:pt x="83044" y="18626"/>
                </a:lnTo>
                <a:lnTo>
                  <a:pt x="83938" y="22895"/>
                </a:lnTo>
                <a:lnTo>
                  <a:pt x="84534" y="26693"/>
                </a:lnTo>
                <a:lnTo>
                  <a:pt x="84931" y="32083"/>
                </a:lnTo>
                <a:lnTo>
                  <a:pt x="85195" y="38533"/>
                </a:lnTo>
                <a:lnTo>
                  <a:pt x="85372" y="45691"/>
                </a:lnTo>
                <a:lnTo>
                  <a:pt x="83585" y="52368"/>
                </a:lnTo>
                <a:lnTo>
                  <a:pt x="80488" y="58725"/>
                </a:lnTo>
                <a:lnTo>
                  <a:pt x="76519" y="64867"/>
                </a:lnTo>
                <a:lnTo>
                  <a:pt x="71967" y="73725"/>
                </a:lnTo>
                <a:lnTo>
                  <a:pt x="67029" y="84392"/>
                </a:lnTo>
                <a:lnTo>
                  <a:pt x="57413" y="106087"/>
                </a:lnTo>
                <a:lnTo>
                  <a:pt x="49964" y="122080"/>
                </a:lnTo>
                <a:lnTo>
                  <a:pt x="40416" y="141793"/>
                </a:lnTo>
                <a:lnTo>
                  <a:pt x="36469" y="148821"/>
                </a:lnTo>
                <a:lnTo>
                  <a:pt x="31933" y="156364"/>
                </a:lnTo>
                <a:lnTo>
                  <a:pt x="27004" y="164250"/>
                </a:lnTo>
                <a:lnTo>
                  <a:pt x="22765" y="171412"/>
                </a:lnTo>
                <a:lnTo>
                  <a:pt x="18987" y="178093"/>
                </a:lnTo>
                <a:lnTo>
                  <a:pt x="15515" y="184451"/>
                </a:lnTo>
                <a:lnTo>
                  <a:pt x="12249" y="188689"/>
                </a:lnTo>
                <a:lnTo>
                  <a:pt x="9118" y="191515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58"/>
          <p:cNvSpPr/>
          <p:nvPr/>
        </p:nvSpPr>
        <p:spPr>
          <a:xfrm>
            <a:off x="5926454" y="3454717"/>
            <a:ext cx="17147" cy="351474"/>
          </a:xfrm>
          <a:custGeom>
            <a:avLst/>
            <a:gdLst/>
            <a:ahLst/>
            <a:cxnLst/>
            <a:rect l="0" t="0" r="0" b="0"/>
            <a:pathLst>
              <a:path w="17147" h="351474">
                <a:moveTo>
                  <a:pt x="0" y="0"/>
                </a:moveTo>
                <a:lnTo>
                  <a:pt x="0" y="221838"/>
                </a:lnTo>
                <a:lnTo>
                  <a:pt x="953" y="257429"/>
                </a:lnTo>
                <a:lnTo>
                  <a:pt x="2541" y="284967"/>
                </a:lnTo>
                <a:lnTo>
                  <a:pt x="6786" y="334307"/>
                </a:lnTo>
                <a:lnTo>
                  <a:pt x="7382" y="342887"/>
                </a:lnTo>
                <a:lnTo>
                  <a:pt x="8731" y="347654"/>
                </a:lnTo>
                <a:lnTo>
                  <a:pt x="10584" y="349879"/>
                </a:lnTo>
                <a:lnTo>
                  <a:pt x="17146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59"/>
          <p:cNvSpPr/>
          <p:nvPr/>
        </p:nvSpPr>
        <p:spPr>
          <a:xfrm>
            <a:off x="6100455" y="3411854"/>
            <a:ext cx="210896" cy="385764"/>
          </a:xfrm>
          <a:custGeom>
            <a:avLst/>
            <a:gdLst/>
            <a:ahLst/>
            <a:cxnLst/>
            <a:rect l="0" t="0" r="0" b="0"/>
            <a:pathLst>
              <a:path w="210896" h="385764">
                <a:moveTo>
                  <a:pt x="40312" y="0"/>
                </a:moveTo>
                <a:lnTo>
                  <a:pt x="40312" y="26694"/>
                </a:lnTo>
                <a:lnTo>
                  <a:pt x="38407" y="33036"/>
                </a:lnTo>
                <a:lnTo>
                  <a:pt x="35232" y="41074"/>
                </a:lnTo>
                <a:lnTo>
                  <a:pt x="31211" y="50243"/>
                </a:lnTo>
                <a:lnTo>
                  <a:pt x="27577" y="59213"/>
                </a:lnTo>
                <a:lnTo>
                  <a:pt x="20999" y="76800"/>
                </a:lnTo>
                <a:lnTo>
                  <a:pt x="18864" y="84538"/>
                </a:lnTo>
                <a:lnTo>
                  <a:pt x="17441" y="91601"/>
                </a:lnTo>
                <a:lnTo>
                  <a:pt x="16492" y="98215"/>
                </a:lnTo>
                <a:lnTo>
                  <a:pt x="13955" y="110244"/>
                </a:lnTo>
                <a:lnTo>
                  <a:pt x="6055" y="143930"/>
                </a:lnTo>
                <a:lnTo>
                  <a:pt x="3187" y="163581"/>
                </a:lnTo>
                <a:lnTo>
                  <a:pt x="1274" y="184302"/>
                </a:lnTo>
                <a:lnTo>
                  <a:pt x="0" y="205736"/>
                </a:lnTo>
                <a:lnTo>
                  <a:pt x="102" y="224787"/>
                </a:lnTo>
                <a:lnTo>
                  <a:pt x="1123" y="242251"/>
                </a:lnTo>
                <a:lnTo>
                  <a:pt x="2756" y="258656"/>
                </a:lnTo>
                <a:lnTo>
                  <a:pt x="4797" y="273402"/>
                </a:lnTo>
                <a:lnTo>
                  <a:pt x="7110" y="287043"/>
                </a:lnTo>
                <a:lnTo>
                  <a:pt x="9605" y="299948"/>
                </a:lnTo>
                <a:lnTo>
                  <a:pt x="12221" y="310455"/>
                </a:lnTo>
                <a:lnTo>
                  <a:pt x="14917" y="319365"/>
                </a:lnTo>
                <a:lnTo>
                  <a:pt x="17667" y="327210"/>
                </a:lnTo>
                <a:lnTo>
                  <a:pt x="21405" y="333393"/>
                </a:lnTo>
                <a:lnTo>
                  <a:pt x="25802" y="338467"/>
                </a:lnTo>
                <a:lnTo>
                  <a:pt x="34816" y="346645"/>
                </a:lnTo>
                <a:lnTo>
                  <a:pt x="41997" y="353455"/>
                </a:lnTo>
                <a:lnTo>
                  <a:pt x="51395" y="362644"/>
                </a:lnTo>
                <a:lnTo>
                  <a:pt x="57226" y="364635"/>
                </a:lnTo>
                <a:lnTo>
                  <a:pt x="64923" y="365963"/>
                </a:lnTo>
                <a:lnTo>
                  <a:pt x="80778" y="367438"/>
                </a:lnTo>
                <a:lnTo>
                  <a:pt x="86339" y="367831"/>
                </a:lnTo>
                <a:lnTo>
                  <a:pt x="90999" y="368093"/>
                </a:lnTo>
                <a:lnTo>
                  <a:pt x="96011" y="367316"/>
                </a:lnTo>
                <a:lnTo>
                  <a:pt x="101257" y="365845"/>
                </a:lnTo>
                <a:lnTo>
                  <a:pt x="106659" y="363912"/>
                </a:lnTo>
                <a:lnTo>
                  <a:pt x="112166" y="361671"/>
                </a:lnTo>
                <a:lnTo>
                  <a:pt x="117742" y="359224"/>
                </a:lnTo>
                <a:lnTo>
                  <a:pt x="123365" y="356640"/>
                </a:lnTo>
                <a:lnTo>
                  <a:pt x="128065" y="353965"/>
                </a:lnTo>
                <a:lnTo>
                  <a:pt x="132152" y="351230"/>
                </a:lnTo>
                <a:lnTo>
                  <a:pt x="135829" y="348453"/>
                </a:lnTo>
                <a:lnTo>
                  <a:pt x="140185" y="345650"/>
                </a:lnTo>
                <a:lnTo>
                  <a:pt x="144994" y="342828"/>
                </a:lnTo>
                <a:lnTo>
                  <a:pt x="150105" y="339995"/>
                </a:lnTo>
                <a:lnTo>
                  <a:pt x="155418" y="336201"/>
                </a:lnTo>
                <a:lnTo>
                  <a:pt x="160864" y="331767"/>
                </a:lnTo>
                <a:lnTo>
                  <a:pt x="166400" y="326906"/>
                </a:lnTo>
                <a:lnTo>
                  <a:pt x="171043" y="321760"/>
                </a:lnTo>
                <a:lnTo>
                  <a:pt x="175091" y="316424"/>
                </a:lnTo>
                <a:lnTo>
                  <a:pt x="178742" y="310962"/>
                </a:lnTo>
                <a:lnTo>
                  <a:pt x="182129" y="305416"/>
                </a:lnTo>
                <a:lnTo>
                  <a:pt x="188432" y="294173"/>
                </a:lnTo>
                <a:lnTo>
                  <a:pt x="192398" y="287556"/>
                </a:lnTo>
                <a:lnTo>
                  <a:pt x="201886" y="272583"/>
                </a:lnTo>
                <a:lnTo>
                  <a:pt x="205178" y="265542"/>
                </a:lnTo>
                <a:lnTo>
                  <a:pt x="207373" y="258943"/>
                </a:lnTo>
                <a:lnTo>
                  <a:pt x="208836" y="252639"/>
                </a:lnTo>
                <a:lnTo>
                  <a:pt x="209811" y="245579"/>
                </a:lnTo>
                <a:lnTo>
                  <a:pt x="210461" y="238014"/>
                </a:lnTo>
                <a:lnTo>
                  <a:pt x="210895" y="230114"/>
                </a:lnTo>
                <a:lnTo>
                  <a:pt x="210231" y="223895"/>
                </a:lnTo>
                <a:lnTo>
                  <a:pt x="206954" y="214444"/>
                </a:lnTo>
                <a:lnTo>
                  <a:pt x="204746" y="212495"/>
                </a:lnTo>
                <a:lnTo>
                  <a:pt x="202323" y="212149"/>
                </a:lnTo>
                <a:lnTo>
                  <a:pt x="196137" y="213351"/>
                </a:lnTo>
                <a:lnTo>
                  <a:pt x="191821" y="213672"/>
                </a:lnTo>
                <a:lnTo>
                  <a:pt x="187037" y="213885"/>
                </a:lnTo>
                <a:lnTo>
                  <a:pt x="181944" y="214980"/>
                </a:lnTo>
                <a:lnTo>
                  <a:pt x="176643" y="216663"/>
                </a:lnTo>
                <a:lnTo>
                  <a:pt x="171204" y="218737"/>
                </a:lnTo>
                <a:lnTo>
                  <a:pt x="163769" y="222978"/>
                </a:lnTo>
                <a:lnTo>
                  <a:pt x="155002" y="228662"/>
                </a:lnTo>
                <a:lnTo>
                  <a:pt x="145347" y="235309"/>
                </a:lnTo>
                <a:lnTo>
                  <a:pt x="137005" y="241645"/>
                </a:lnTo>
                <a:lnTo>
                  <a:pt x="129539" y="247774"/>
                </a:lnTo>
                <a:lnTo>
                  <a:pt x="122657" y="253766"/>
                </a:lnTo>
                <a:lnTo>
                  <a:pt x="116164" y="259665"/>
                </a:lnTo>
                <a:lnTo>
                  <a:pt x="103869" y="271299"/>
                </a:lnTo>
                <a:lnTo>
                  <a:pt x="98876" y="277069"/>
                </a:lnTo>
                <a:lnTo>
                  <a:pt x="94594" y="282820"/>
                </a:lnTo>
                <a:lnTo>
                  <a:pt x="90788" y="288560"/>
                </a:lnTo>
                <a:lnTo>
                  <a:pt x="85393" y="295243"/>
                </a:lnTo>
                <a:lnTo>
                  <a:pt x="78939" y="302557"/>
                </a:lnTo>
                <a:lnTo>
                  <a:pt x="71778" y="310290"/>
                </a:lnTo>
                <a:lnTo>
                  <a:pt x="67004" y="317350"/>
                </a:lnTo>
                <a:lnTo>
                  <a:pt x="63822" y="323962"/>
                </a:lnTo>
                <a:lnTo>
                  <a:pt x="61700" y="330275"/>
                </a:lnTo>
                <a:lnTo>
                  <a:pt x="60286" y="337341"/>
                </a:lnTo>
                <a:lnTo>
                  <a:pt x="59343" y="344909"/>
                </a:lnTo>
                <a:lnTo>
                  <a:pt x="58295" y="359033"/>
                </a:lnTo>
                <a:lnTo>
                  <a:pt x="57829" y="368486"/>
                </a:lnTo>
                <a:lnTo>
                  <a:pt x="58658" y="372340"/>
                </a:lnTo>
                <a:lnTo>
                  <a:pt x="60163" y="375862"/>
                </a:lnTo>
                <a:lnTo>
                  <a:pt x="66029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60"/>
          <p:cNvSpPr/>
          <p:nvPr/>
        </p:nvSpPr>
        <p:spPr>
          <a:xfrm>
            <a:off x="6423659" y="3694747"/>
            <a:ext cx="17146" cy="197169"/>
          </a:xfrm>
          <a:custGeom>
            <a:avLst/>
            <a:gdLst/>
            <a:ahLst/>
            <a:cxnLst/>
            <a:rect l="0" t="0" r="0" b="0"/>
            <a:pathLst>
              <a:path w="17146" h="197169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1" y="22895"/>
                </a:lnTo>
                <a:lnTo>
                  <a:pt x="4552" y="26694"/>
                </a:lnTo>
                <a:lnTo>
                  <a:pt x="5892" y="33036"/>
                </a:lnTo>
                <a:lnTo>
                  <a:pt x="6786" y="41074"/>
                </a:lnTo>
                <a:lnTo>
                  <a:pt x="7382" y="50243"/>
                </a:lnTo>
                <a:lnTo>
                  <a:pt x="8044" y="78210"/>
                </a:lnTo>
                <a:lnTo>
                  <a:pt x="8570" y="165416"/>
                </a:lnTo>
                <a:lnTo>
                  <a:pt x="9524" y="169332"/>
                </a:lnTo>
                <a:lnTo>
                  <a:pt x="11112" y="173848"/>
                </a:lnTo>
                <a:lnTo>
                  <a:pt x="17145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61"/>
          <p:cNvSpPr/>
          <p:nvPr/>
        </p:nvSpPr>
        <p:spPr>
          <a:xfrm>
            <a:off x="6586537" y="3454717"/>
            <a:ext cx="17146" cy="351474"/>
          </a:xfrm>
          <a:custGeom>
            <a:avLst/>
            <a:gdLst/>
            <a:ahLst/>
            <a:cxnLst/>
            <a:rect l="0" t="0" r="0" b="0"/>
            <a:pathLst>
              <a:path w="17146" h="351474">
                <a:moveTo>
                  <a:pt x="0" y="0"/>
                </a:moveTo>
                <a:lnTo>
                  <a:pt x="0" y="13653"/>
                </a:lnTo>
                <a:lnTo>
                  <a:pt x="953" y="22437"/>
                </a:lnTo>
                <a:lnTo>
                  <a:pt x="2540" y="33056"/>
                </a:lnTo>
                <a:lnTo>
                  <a:pt x="4551" y="44897"/>
                </a:lnTo>
                <a:lnTo>
                  <a:pt x="9326" y="78374"/>
                </a:lnTo>
                <a:lnTo>
                  <a:pt x="11932" y="97970"/>
                </a:lnTo>
                <a:lnTo>
                  <a:pt x="13670" y="128178"/>
                </a:lnTo>
                <a:lnTo>
                  <a:pt x="16115" y="237369"/>
                </a:lnTo>
                <a:lnTo>
                  <a:pt x="17145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62"/>
          <p:cNvSpPr/>
          <p:nvPr/>
        </p:nvSpPr>
        <p:spPr>
          <a:xfrm>
            <a:off x="6716979" y="3411854"/>
            <a:ext cx="203887" cy="368532"/>
          </a:xfrm>
          <a:custGeom>
            <a:avLst/>
            <a:gdLst/>
            <a:ahLst/>
            <a:cxnLst/>
            <a:rect l="0" t="0" r="0" b="0"/>
            <a:pathLst>
              <a:path w="203887" h="368532">
                <a:moveTo>
                  <a:pt x="143878" y="42863"/>
                </a:moveTo>
                <a:lnTo>
                  <a:pt x="130226" y="42863"/>
                </a:lnTo>
                <a:lnTo>
                  <a:pt x="125251" y="44768"/>
                </a:lnTo>
                <a:lnTo>
                  <a:pt x="120983" y="47943"/>
                </a:lnTo>
                <a:lnTo>
                  <a:pt x="117185" y="51965"/>
                </a:lnTo>
                <a:lnTo>
                  <a:pt x="111795" y="55598"/>
                </a:lnTo>
                <a:lnTo>
                  <a:pt x="105344" y="58974"/>
                </a:lnTo>
                <a:lnTo>
                  <a:pt x="98187" y="62176"/>
                </a:lnTo>
                <a:lnTo>
                  <a:pt x="92462" y="66216"/>
                </a:lnTo>
                <a:lnTo>
                  <a:pt x="87694" y="70814"/>
                </a:lnTo>
                <a:lnTo>
                  <a:pt x="83561" y="75785"/>
                </a:lnTo>
                <a:lnTo>
                  <a:pt x="75092" y="84813"/>
                </a:lnTo>
                <a:lnTo>
                  <a:pt x="50442" y="110085"/>
                </a:lnTo>
                <a:lnTo>
                  <a:pt x="40630" y="121015"/>
                </a:lnTo>
                <a:lnTo>
                  <a:pt x="33136" y="130207"/>
                </a:lnTo>
                <a:lnTo>
                  <a:pt x="27188" y="138240"/>
                </a:lnTo>
                <a:lnTo>
                  <a:pt x="22270" y="144548"/>
                </a:lnTo>
                <a:lnTo>
                  <a:pt x="18038" y="149705"/>
                </a:lnTo>
                <a:lnTo>
                  <a:pt x="14265" y="154096"/>
                </a:lnTo>
                <a:lnTo>
                  <a:pt x="10797" y="157976"/>
                </a:lnTo>
                <a:lnTo>
                  <a:pt x="4403" y="164827"/>
                </a:lnTo>
                <a:lnTo>
                  <a:pt x="2317" y="167987"/>
                </a:lnTo>
                <a:lnTo>
                  <a:pt x="0" y="174039"/>
                </a:lnTo>
                <a:lnTo>
                  <a:pt x="335" y="177938"/>
                </a:lnTo>
                <a:lnTo>
                  <a:pt x="3246" y="187352"/>
                </a:lnTo>
                <a:lnTo>
                  <a:pt x="5356" y="190624"/>
                </a:lnTo>
                <a:lnTo>
                  <a:pt x="7715" y="192805"/>
                </a:lnTo>
                <a:lnTo>
                  <a:pt x="10240" y="194259"/>
                </a:lnTo>
                <a:lnTo>
                  <a:pt x="15586" y="195875"/>
                </a:lnTo>
                <a:lnTo>
                  <a:pt x="18345" y="196306"/>
                </a:lnTo>
                <a:lnTo>
                  <a:pt x="23042" y="197546"/>
                </a:lnTo>
                <a:lnTo>
                  <a:pt x="35880" y="201464"/>
                </a:lnTo>
                <a:lnTo>
                  <a:pt x="42352" y="202889"/>
                </a:lnTo>
                <a:lnTo>
                  <a:pt x="48572" y="203840"/>
                </a:lnTo>
                <a:lnTo>
                  <a:pt x="54623" y="204473"/>
                </a:lnTo>
                <a:lnTo>
                  <a:pt x="62467" y="205848"/>
                </a:lnTo>
                <a:lnTo>
                  <a:pt x="71507" y="207717"/>
                </a:lnTo>
                <a:lnTo>
                  <a:pt x="91710" y="212334"/>
                </a:lnTo>
                <a:lnTo>
                  <a:pt x="113390" y="217561"/>
                </a:lnTo>
                <a:lnTo>
                  <a:pt x="122600" y="220289"/>
                </a:lnTo>
                <a:lnTo>
                  <a:pt x="130645" y="223059"/>
                </a:lnTo>
                <a:lnTo>
                  <a:pt x="137914" y="225859"/>
                </a:lnTo>
                <a:lnTo>
                  <a:pt x="144664" y="228678"/>
                </a:lnTo>
                <a:lnTo>
                  <a:pt x="151069" y="231510"/>
                </a:lnTo>
                <a:lnTo>
                  <a:pt x="157245" y="234350"/>
                </a:lnTo>
                <a:lnTo>
                  <a:pt x="161362" y="238149"/>
                </a:lnTo>
                <a:lnTo>
                  <a:pt x="164107" y="242586"/>
                </a:lnTo>
                <a:lnTo>
                  <a:pt x="168109" y="251644"/>
                </a:lnTo>
                <a:lnTo>
                  <a:pt x="175717" y="263051"/>
                </a:lnTo>
                <a:lnTo>
                  <a:pt x="181206" y="272804"/>
                </a:lnTo>
                <a:lnTo>
                  <a:pt x="182099" y="278072"/>
                </a:lnTo>
                <a:lnTo>
                  <a:pt x="180550" y="289005"/>
                </a:lnTo>
                <a:lnTo>
                  <a:pt x="174323" y="319524"/>
                </a:lnTo>
                <a:lnTo>
                  <a:pt x="171795" y="328268"/>
                </a:lnTo>
                <a:lnTo>
                  <a:pt x="169157" y="335051"/>
                </a:lnTo>
                <a:lnTo>
                  <a:pt x="158079" y="357331"/>
                </a:lnTo>
                <a:lnTo>
                  <a:pt x="154297" y="361093"/>
                </a:lnTo>
                <a:lnTo>
                  <a:pt x="149872" y="363601"/>
                </a:lnTo>
                <a:lnTo>
                  <a:pt x="145016" y="365274"/>
                </a:lnTo>
                <a:lnTo>
                  <a:pt x="140827" y="366389"/>
                </a:lnTo>
                <a:lnTo>
                  <a:pt x="137082" y="367132"/>
                </a:lnTo>
                <a:lnTo>
                  <a:pt x="133633" y="367627"/>
                </a:lnTo>
                <a:lnTo>
                  <a:pt x="129427" y="367957"/>
                </a:lnTo>
                <a:lnTo>
                  <a:pt x="124720" y="368178"/>
                </a:lnTo>
                <a:lnTo>
                  <a:pt x="111532" y="368488"/>
                </a:lnTo>
                <a:lnTo>
                  <a:pt x="108026" y="368531"/>
                </a:lnTo>
                <a:lnTo>
                  <a:pt x="104737" y="367608"/>
                </a:lnTo>
                <a:lnTo>
                  <a:pt x="98542" y="364041"/>
                </a:lnTo>
                <a:lnTo>
                  <a:pt x="92613" y="359282"/>
                </a:lnTo>
                <a:lnTo>
                  <a:pt x="89700" y="356679"/>
                </a:lnTo>
                <a:lnTo>
                  <a:pt x="83921" y="348707"/>
                </a:lnTo>
                <a:lnTo>
                  <a:pt x="78179" y="338814"/>
                </a:lnTo>
                <a:lnTo>
                  <a:pt x="72450" y="328067"/>
                </a:lnTo>
                <a:lnTo>
                  <a:pt x="70543" y="321581"/>
                </a:lnTo>
                <a:lnTo>
                  <a:pt x="69270" y="314400"/>
                </a:lnTo>
                <a:lnTo>
                  <a:pt x="68422" y="306755"/>
                </a:lnTo>
                <a:lnTo>
                  <a:pt x="67856" y="299754"/>
                </a:lnTo>
                <a:lnTo>
                  <a:pt x="67479" y="293181"/>
                </a:lnTo>
                <a:lnTo>
                  <a:pt x="67228" y="286894"/>
                </a:lnTo>
                <a:lnTo>
                  <a:pt x="66949" y="272289"/>
                </a:lnTo>
                <a:lnTo>
                  <a:pt x="66875" y="264394"/>
                </a:lnTo>
                <a:lnTo>
                  <a:pt x="67777" y="257225"/>
                </a:lnTo>
                <a:lnTo>
                  <a:pt x="69332" y="250541"/>
                </a:lnTo>
                <a:lnTo>
                  <a:pt x="76070" y="229492"/>
                </a:lnTo>
                <a:lnTo>
                  <a:pt x="86880" y="196780"/>
                </a:lnTo>
                <a:lnTo>
                  <a:pt x="90640" y="188337"/>
                </a:lnTo>
                <a:lnTo>
                  <a:pt x="95050" y="179851"/>
                </a:lnTo>
                <a:lnTo>
                  <a:pt x="99897" y="171335"/>
                </a:lnTo>
                <a:lnTo>
                  <a:pt x="112901" y="146634"/>
                </a:lnTo>
                <a:lnTo>
                  <a:pt x="120369" y="132047"/>
                </a:lnTo>
                <a:lnTo>
                  <a:pt x="127253" y="119464"/>
                </a:lnTo>
                <a:lnTo>
                  <a:pt x="133747" y="108217"/>
                </a:lnTo>
                <a:lnTo>
                  <a:pt x="139982" y="97863"/>
                </a:lnTo>
                <a:lnTo>
                  <a:pt x="146043" y="89055"/>
                </a:lnTo>
                <a:lnTo>
                  <a:pt x="151989" y="81277"/>
                </a:lnTo>
                <a:lnTo>
                  <a:pt x="157857" y="74188"/>
                </a:lnTo>
                <a:lnTo>
                  <a:pt x="162723" y="67556"/>
                </a:lnTo>
                <a:lnTo>
                  <a:pt x="166919" y="61230"/>
                </a:lnTo>
                <a:lnTo>
                  <a:pt x="170668" y="55108"/>
                </a:lnTo>
                <a:lnTo>
                  <a:pt x="176026" y="48169"/>
                </a:lnTo>
                <a:lnTo>
                  <a:pt x="182455" y="40685"/>
                </a:lnTo>
                <a:lnTo>
                  <a:pt x="199653" y="21796"/>
                </a:lnTo>
                <a:lnTo>
                  <a:pt x="201064" y="19293"/>
                </a:lnTo>
                <a:lnTo>
                  <a:pt x="202632" y="13972"/>
                </a:lnTo>
                <a:lnTo>
                  <a:pt x="203328" y="8433"/>
                </a:lnTo>
                <a:lnTo>
                  <a:pt x="2038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63"/>
          <p:cNvSpPr/>
          <p:nvPr/>
        </p:nvSpPr>
        <p:spPr>
          <a:xfrm>
            <a:off x="6998017" y="3711892"/>
            <a:ext cx="34291" cy="197169"/>
          </a:xfrm>
          <a:custGeom>
            <a:avLst/>
            <a:gdLst/>
            <a:ahLst/>
            <a:cxnLst/>
            <a:rect l="0" t="0" r="0" b="0"/>
            <a:pathLst>
              <a:path w="34291" h="197169">
                <a:moveTo>
                  <a:pt x="34290" y="0"/>
                </a:moveTo>
                <a:lnTo>
                  <a:pt x="29739" y="9102"/>
                </a:lnTo>
                <a:lnTo>
                  <a:pt x="28399" y="13688"/>
                </a:lnTo>
                <a:lnTo>
                  <a:pt x="27505" y="18650"/>
                </a:lnTo>
                <a:lnTo>
                  <a:pt x="26910" y="23864"/>
                </a:lnTo>
                <a:lnTo>
                  <a:pt x="16969" y="85811"/>
                </a:lnTo>
                <a:lnTo>
                  <a:pt x="9764" y="127038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64"/>
          <p:cNvSpPr/>
          <p:nvPr/>
        </p:nvSpPr>
        <p:spPr>
          <a:xfrm>
            <a:off x="7138901" y="3489007"/>
            <a:ext cx="21994" cy="351473"/>
          </a:xfrm>
          <a:custGeom>
            <a:avLst/>
            <a:gdLst/>
            <a:ahLst/>
            <a:cxnLst/>
            <a:rect l="0" t="0" r="0" b="0"/>
            <a:pathLst>
              <a:path w="21994" h="351473">
                <a:moveTo>
                  <a:pt x="21993" y="0"/>
                </a:moveTo>
                <a:lnTo>
                  <a:pt x="17442" y="13653"/>
                </a:lnTo>
                <a:lnTo>
                  <a:pt x="15149" y="23389"/>
                </a:lnTo>
                <a:lnTo>
                  <a:pt x="12669" y="35596"/>
                </a:lnTo>
                <a:lnTo>
                  <a:pt x="10062" y="49448"/>
                </a:lnTo>
                <a:lnTo>
                  <a:pt x="8324" y="61540"/>
                </a:lnTo>
                <a:lnTo>
                  <a:pt x="7166" y="72459"/>
                </a:lnTo>
                <a:lnTo>
                  <a:pt x="6393" y="82596"/>
                </a:lnTo>
                <a:lnTo>
                  <a:pt x="5878" y="96022"/>
                </a:lnTo>
                <a:lnTo>
                  <a:pt x="5307" y="128719"/>
                </a:lnTo>
                <a:lnTo>
                  <a:pt x="433" y="230121"/>
                </a:lnTo>
                <a:lnTo>
                  <a:pt x="0" y="259141"/>
                </a:lnTo>
                <a:lnTo>
                  <a:pt x="663" y="281346"/>
                </a:lnTo>
                <a:lnTo>
                  <a:pt x="3608" y="321169"/>
                </a:lnTo>
                <a:lnTo>
                  <a:pt x="13421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65"/>
          <p:cNvSpPr/>
          <p:nvPr/>
        </p:nvSpPr>
        <p:spPr>
          <a:xfrm>
            <a:off x="7272832" y="3446812"/>
            <a:ext cx="173745" cy="359379"/>
          </a:xfrm>
          <a:custGeom>
            <a:avLst/>
            <a:gdLst/>
            <a:ahLst/>
            <a:cxnLst/>
            <a:rect l="0" t="0" r="0" b="0"/>
            <a:pathLst>
              <a:path w="173745" h="359379">
                <a:moveTo>
                  <a:pt x="145237" y="33623"/>
                </a:moveTo>
                <a:lnTo>
                  <a:pt x="140686" y="19970"/>
                </a:lnTo>
                <a:lnTo>
                  <a:pt x="138452" y="10727"/>
                </a:lnTo>
                <a:lnTo>
                  <a:pt x="137857" y="6929"/>
                </a:lnTo>
                <a:lnTo>
                  <a:pt x="136507" y="4397"/>
                </a:lnTo>
                <a:lnTo>
                  <a:pt x="134655" y="2709"/>
                </a:lnTo>
                <a:lnTo>
                  <a:pt x="132467" y="1584"/>
                </a:lnTo>
                <a:lnTo>
                  <a:pt x="127497" y="333"/>
                </a:lnTo>
                <a:lnTo>
                  <a:pt x="124838" y="0"/>
                </a:lnTo>
                <a:lnTo>
                  <a:pt x="121160" y="1682"/>
                </a:lnTo>
                <a:lnTo>
                  <a:pt x="116804" y="4709"/>
                </a:lnTo>
                <a:lnTo>
                  <a:pt x="111994" y="8632"/>
                </a:lnTo>
                <a:lnTo>
                  <a:pt x="106883" y="12200"/>
                </a:lnTo>
                <a:lnTo>
                  <a:pt x="101570" y="15530"/>
                </a:lnTo>
                <a:lnTo>
                  <a:pt x="96124" y="18704"/>
                </a:lnTo>
                <a:lnTo>
                  <a:pt x="90587" y="22724"/>
                </a:lnTo>
                <a:lnTo>
                  <a:pt x="84992" y="27310"/>
                </a:lnTo>
                <a:lnTo>
                  <a:pt x="79356" y="32271"/>
                </a:lnTo>
                <a:lnTo>
                  <a:pt x="70836" y="42247"/>
                </a:lnTo>
                <a:lnTo>
                  <a:pt x="60394" y="55564"/>
                </a:lnTo>
                <a:lnTo>
                  <a:pt x="48670" y="71110"/>
                </a:lnTo>
                <a:lnTo>
                  <a:pt x="37997" y="86237"/>
                </a:lnTo>
                <a:lnTo>
                  <a:pt x="28024" y="101084"/>
                </a:lnTo>
                <a:lnTo>
                  <a:pt x="18518" y="115744"/>
                </a:lnTo>
                <a:lnTo>
                  <a:pt x="12180" y="128375"/>
                </a:lnTo>
                <a:lnTo>
                  <a:pt x="7955" y="139653"/>
                </a:lnTo>
                <a:lnTo>
                  <a:pt x="5139" y="150030"/>
                </a:lnTo>
                <a:lnTo>
                  <a:pt x="3261" y="159805"/>
                </a:lnTo>
                <a:lnTo>
                  <a:pt x="2009" y="169179"/>
                </a:lnTo>
                <a:lnTo>
                  <a:pt x="618" y="185310"/>
                </a:lnTo>
                <a:lnTo>
                  <a:pt x="0" y="195654"/>
                </a:lnTo>
                <a:lnTo>
                  <a:pt x="787" y="198794"/>
                </a:lnTo>
                <a:lnTo>
                  <a:pt x="2265" y="200887"/>
                </a:lnTo>
                <a:lnTo>
                  <a:pt x="4202" y="202282"/>
                </a:lnTo>
                <a:lnTo>
                  <a:pt x="7399" y="203212"/>
                </a:lnTo>
                <a:lnTo>
                  <a:pt x="11435" y="203832"/>
                </a:lnTo>
                <a:lnTo>
                  <a:pt x="16031" y="204246"/>
                </a:lnTo>
                <a:lnTo>
                  <a:pt x="20047" y="203569"/>
                </a:lnTo>
                <a:lnTo>
                  <a:pt x="23677" y="202165"/>
                </a:lnTo>
                <a:lnTo>
                  <a:pt x="27050" y="200277"/>
                </a:lnTo>
                <a:lnTo>
                  <a:pt x="30250" y="198065"/>
                </a:lnTo>
                <a:lnTo>
                  <a:pt x="33337" y="195638"/>
                </a:lnTo>
                <a:lnTo>
                  <a:pt x="67889" y="166697"/>
                </a:lnTo>
                <a:lnTo>
                  <a:pt x="78432" y="156628"/>
                </a:lnTo>
                <a:lnTo>
                  <a:pt x="87366" y="147059"/>
                </a:lnTo>
                <a:lnTo>
                  <a:pt x="95226" y="137822"/>
                </a:lnTo>
                <a:lnTo>
                  <a:pt x="104277" y="127854"/>
                </a:lnTo>
                <a:lnTo>
                  <a:pt x="124493" y="106618"/>
                </a:lnTo>
                <a:lnTo>
                  <a:pt x="132360" y="97526"/>
                </a:lnTo>
                <a:lnTo>
                  <a:pt x="138558" y="89560"/>
                </a:lnTo>
                <a:lnTo>
                  <a:pt x="143642" y="82345"/>
                </a:lnTo>
                <a:lnTo>
                  <a:pt x="148936" y="73724"/>
                </a:lnTo>
                <a:lnTo>
                  <a:pt x="154371" y="64167"/>
                </a:lnTo>
                <a:lnTo>
                  <a:pt x="159899" y="53985"/>
                </a:lnTo>
                <a:lnTo>
                  <a:pt x="164537" y="44340"/>
                </a:lnTo>
                <a:lnTo>
                  <a:pt x="168582" y="35053"/>
                </a:lnTo>
                <a:lnTo>
                  <a:pt x="172230" y="26004"/>
                </a:lnTo>
                <a:lnTo>
                  <a:pt x="173711" y="21876"/>
                </a:lnTo>
                <a:lnTo>
                  <a:pt x="173744" y="21029"/>
                </a:lnTo>
                <a:lnTo>
                  <a:pt x="172815" y="22369"/>
                </a:lnTo>
                <a:lnTo>
                  <a:pt x="171782" y="28939"/>
                </a:lnTo>
                <a:lnTo>
                  <a:pt x="171323" y="38208"/>
                </a:lnTo>
                <a:lnTo>
                  <a:pt x="171064" y="54137"/>
                </a:lnTo>
                <a:lnTo>
                  <a:pt x="170955" y="3593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66"/>
          <p:cNvSpPr/>
          <p:nvPr/>
        </p:nvSpPr>
        <p:spPr>
          <a:xfrm>
            <a:off x="7538439" y="3754754"/>
            <a:ext cx="8219" cy="214314"/>
          </a:xfrm>
          <a:custGeom>
            <a:avLst/>
            <a:gdLst/>
            <a:ahLst/>
            <a:cxnLst/>
            <a:rect l="0" t="0" r="0" b="0"/>
            <a:pathLst>
              <a:path w="8219" h="214314">
                <a:moveTo>
                  <a:pt x="8218" y="0"/>
                </a:moveTo>
                <a:lnTo>
                  <a:pt x="3667" y="13653"/>
                </a:lnTo>
                <a:lnTo>
                  <a:pt x="2327" y="21485"/>
                </a:lnTo>
                <a:lnTo>
                  <a:pt x="1433" y="30516"/>
                </a:lnTo>
                <a:lnTo>
                  <a:pt x="838" y="40347"/>
                </a:lnTo>
                <a:lnTo>
                  <a:pt x="0" y="122445"/>
                </a:lnTo>
                <a:lnTo>
                  <a:pt x="834" y="145448"/>
                </a:lnTo>
                <a:lnTo>
                  <a:pt x="2343" y="161736"/>
                </a:lnTo>
                <a:lnTo>
                  <a:pt x="4301" y="173546"/>
                </a:lnTo>
                <a:lnTo>
                  <a:pt x="5607" y="182373"/>
                </a:lnTo>
                <a:lnTo>
                  <a:pt x="6477" y="189209"/>
                </a:lnTo>
                <a:lnTo>
                  <a:pt x="8218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67"/>
          <p:cNvSpPr/>
          <p:nvPr/>
        </p:nvSpPr>
        <p:spPr>
          <a:xfrm>
            <a:off x="7640955" y="3472362"/>
            <a:ext cx="231458" cy="290191"/>
          </a:xfrm>
          <a:custGeom>
            <a:avLst/>
            <a:gdLst/>
            <a:ahLst/>
            <a:cxnLst/>
            <a:rect l="0" t="0" r="0" b="0"/>
            <a:pathLst>
              <a:path w="231458" h="290191">
                <a:moveTo>
                  <a:pt x="0" y="59508"/>
                </a:moveTo>
                <a:lnTo>
                  <a:pt x="0" y="37365"/>
                </a:lnTo>
                <a:lnTo>
                  <a:pt x="952" y="35221"/>
                </a:lnTo>
                <a:lnTo>
                  <a:pt x="4551" y="30299"/>
                </a:lnTo>
                <a:lnTo>
                  <a:pt x="7796" y="27653"/>
                </a:lnTo>
                <a:lnTo>
                  <a:pt x="11865" y="24936"/>
                </a:lnTo>
                <a:lnTo>
                  <a:pt x="16482" y="22172"/>
                </a:lnTo>
                <a:lnTo>
                  <a:pt x="20513" y="19377"/>
                </a:lnTo>
                <a:lnTo>
                  <a:pt x="27531" y="13732"/>
                </a:lnTo>
                <a:lnTo>
                  <a:pt x="32642" y="10893"/>
                </a:lnTo>
                <a:lnTo>
                  <a:pt x="38906" y="8048"/>
                </a:lnTo>
                <a:lnTo>
                  <a:pt x="45940" y="5199"/>
                </a:lnTo>
                <a:lnTo>
                  <a:pt x="52534" y="3299"/>
                </a:lnTo>
                <a:lnTo>
                  <a:pt x="58835" y="2033"/>
                </a:lnTo>
                <a:lnTo>
                  <a:pt x="64941" y="1189"/>
                </a:lnTo>
                <a:lnTo>
                  <a:pt x="70916" y="626"/>
                </a:lnTo>
                <a:lnTo>
                  <a:pt x="76805" y="251"/>
                </a:lnTo>
                <a:lnTo>
                  <a:pt x="82636" y="0"/>
                </a:lnTo>
                <a:lnTo>
                  <a:pt x="88428" y="786"/>
                </a:lnTo>
                <a:lnTo>
                  <a:pt x="94195" y="2262"/>
                </a:lnTo>
                <a:lnTo>
                  <a:pt x="99943" y="4199"/>
                </a:lnTo>
                <a:lnTo>
                  <a:pt x="105682" y="6443"/>
                </a:lnTo>
                <a:lnTo>
                  <a:pt x="111412" y="8891"/>
                </a:lnTo>
                <a:lnTo>
                  <a:pt x="122858" y="14151"/>
                </a:lnTo>
                <a:lnTo>
                  <a:pt x="134296" y="19664"/>
                </a:lnTo>
                <a:lnTo>
                  <a:pt x="138108" y="23420"/>
                </a:lnTo>
                <a:lnTo>
                  <a:pt x="140649" y="27830"/>
                </a:lnTo>
                <a:lnTo>
                  <a:pt x="142344" y="32674"/>
                </a:lnTo>
                <a:lnTo>
                  <a:pt x="143473" y="38761"/>
                </a:lnTo>
                <a:lnTo>
                  <a:pt x="144226" y="45676"/>
                </a:lnTo>
                <a:lnTo>
                  <a:pt x="144728" y="53144"/>
                </a:lnTo>
                <a:lnTo>
                  <a:pt x="145063" y="60980"/>
                </a:lnTo>
                <a:lnTo>
                  <a:pt x="145434" y="77307"/>
                </a:lnTo>
                <a:lnTo>
                  <a:pt x="143629" y="85661"/>
                </a:lnTo>
                <a:lnTo>
                  <a:pt x="140520" y="94088"/>
                </a:lnTo>
                <a:lnTo>
                  <a:pt x="131986" y="112024"/>
                </a:lnTo>
                <a:lnTo>
                  <a:pt x="121843" y="132696"/>
                </a:lnTo>
                <a:lnTo>
                  <a:pt x="114566" y="145447"/>
                </a:lnTo>
                <a:lnTo>
                  <a:pt x="105905" y="159663"/>
                </a:lnTo>
                <a:lnTo>
                  <a:pt x="60078" y="232644"/>
                </a:lnTo>
                <a:lnTo>
                  <a:pt x="51482" y="247322"/>
                </a:lnTo>
                <a:lnTo>
                  <a:pt x="45751" y="258059"/>
                </a:lnTo>
                <a:lnTo>
                  <a:pt x="41931" y="266171"/>
                </a:lnTo>
                <a:lnTo>
                  <a:pt x="41289" y="272531"/>
                </a:lnTo>
                <a:lnTo>
                  <a:pt x="42765" y="277723"/>
                </a:lnTo>
                <a:lnTo>
                  <a:pt x="45655" y="282137"/>
                </a:lnTo>
                <a:lnTo>
                  <a:pt x="48534" y="285079"/>
                </a:lnTo>
                <a:lnTo>
                  <a:pt x="51406" y="287041"/>
                </a:lnTo>
                <a:lnTo>
                  <a:pt x="57137" y="289221"/>
                </a:lnTo>
                <a:lnTo>
                  <a:pt x="62859" y="290190"/>
                </a:lnTo>
                <a:lnTo>
                  <a:pt x="66671" y="289496"/>
                </a:lnTo>
                <a:lnTo>
                  <a:pt x="71117" y="288081"/>
                </a:lnTo>
                <a:lnTo>
                  <a:pt x="75987" y="286184"/>
                </a:lnTo>
                <a:lnTo>
                  <a:pt x="81137" y="283016"/>
                </a:lnTo>
                <a:lnTo>
                  <a:pt x="86477" y="278998"/>
                </a:lnTo>
                <a:lnTo>
                  <a:pt x="91941" y="274415"/>
                </a:lnTo>
                <a:lnTo>
                  <a:pt x="98441" y="270406"/>
                </a:lnTo>
                <a:lnTo>
                  <a:pt x="105632" y="266782"/>
                </a:lnTo>
                <a:lnTo>
                  <a:pt x="155909" y="245019"/>
                </a:lnTo>
                <a:lnTo>
                  <a:pt x="169662" y="239380"/>
                </a:lnTo>
                <a:lnTo>
                  <a:pt x="181687" y="234667"/>
                </a:lnTo>
                <a:lnTo>
                  <a:pt x="231457" y="2138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68"/>
          <p:cNvSpPr/>
          <p:nvPr/>
        </p:nvSpPr>
        <p:spPr>
          <a:xfrm>
            <a:off x="7945358" y="3489007"/>
            <a:ext cx="136003" cy="273248"/>
          </a:xfrm>
          <a:custGeom>
            <a:avLst/>
            <a:gdLst/>
            <a:ahLst/>
            <a:cxnLst/>
            <a:rect l="0" t="0" r="0" b="0"/>
            <a:pathLst>
              <a:path w="136003" h="273248">
                <a:moveTo>
                  <a:pt x="38497" y="0"/>
                </a:moveTo>
                <a:lnTo>
                  <a:pt x="12912" y="102337"/>
                </a:lnTo>
                <a:lnTo>
                  <a:pt x="7153" y="132995"/>
                </a:lnTo>
                <a:lnTo>
                  <a:pt x="3314" y="161053"/>
                </a:lnTo>
                <a:lnTo>
                  <a:pt x="754" y="187379"/>
                </a:lnTo>
                <a:lnTo>
                  <a:pt x="0" y="207787"/>
                </a:lnTo>
                <a:lnTo>
                  <a:pt x="450" y="224250"/>
                </a:lnTo>
                <a:lnTo>
                  <a:pt x="1702" y="238082"/>
                </a:lnTo>
                <a:lnTo>
                  <a:pt x="3490" y="248257"/>
                </a:lnTo>
                <a:lnTo>
                  <a:pt x="5634" y="255992"/>
                </a:lnTo>
                <a:lnTo>
                  <a:pt x="11367" y="270699"/>
                </a:lnTo>
                <a:lnTo>
                  <a:pt x="13743" y="271906"/>
                </a:lnTo>
                <a:lnTo>
                  <a:pt x="17231" y="272711"/>
                </a:lnTo>
                <a:lnTo>
                  <a:pt x="21462" y="273247"/>
                </a:lnTo>
                <a:lnTo>
                  <a:pt x="25236" y="271700"/>
                </a:lnTo>
                <a:lnTo>
                  <a:pt x="28704" y="268764"/>
                </a:lnTo>
                <a:lnTo>
                  <a:pt x="31968" y="264901"/>
                </a:lnTo>
                <a:lnTo>
                  <a:pt x="35096" y="261373"/>
                </a:lnTo>
                <a:lnTo>
                  <a:pt x="41113" y="254914"/>
                </a:lnTo>
                <a:lnTo>
                  <a:pt x="54581" y="238707"/>
                </a:lnTo>
                <a:lnTo>
                  <a:pt x="63508" y="227718"/>
                </a:lnTo>
                <a:lnTo>
                  <a:pt x="71363" y="217535"/>
                </a:lnTo>
                <a:lnTo>
                  <a:pt x="78505" y="207888"/>
                </a:lnTo>
                <a:lnTo>
                  <a:pt x="85171" y="198600"/>
                </a:lnTo>
                <a:lnTo>
                  <a:pt x="92473" y="185740"/>
                </a:lnTo>
                <a:lnTo>
                  <a:pt x="100198" y="170499"/>
                </a:lnTo>
                <a:lnTo>
                  <a:pt x="108207" y="153671"/>
                </a:lnTo>
                <a:lnTo>
                  <a:pt x="114497" y="139595"/>
                </a:lnTo>
                <a:lnTo>
                  <a:pt x="119643" y="127353"/>
                </a:lnTo>
                <a:lnTo>
                  <a:pt x="124028" y="116335"/>
                </a:lnTo>
                <a:lnTo>
                  <a:pt x="127902" y="107084"/>
                </a:lnTo>
                <a:lnTo>
                  <a:pt x="134748" y="91725"/>
                </a:lnTo>
                <a:lnTo>
                  <a:pt x="136002" y="84963"/>
                </a:lnTo>
                <a:lnTo>
                  <a:pt x="135885" y="78550"/>
                </a:lnTo>
                <a:lnTo>
                  <a:pt x="134854" y="72369"/>
                </a:lnTo>
                <a:lnTo>
                  <a:pt x="133216" y="66344"/>
                </a:lnTo>
                <a:lnTo>
                  <a:pt x="131170" y="60422"/>
                </a:lnTo>
                <a:lnTo>
                  <a:pt x="128854" y="54569"/>
                </a:lnTo>
                <a:lnTo>
                  <a:pt x="125405" y="49714"/>
                </a:lnTo>
                <a:lnTo>
                  <a:pt x="121200" y="45525"/>
                </a:lnTo>
                <a:lnTo>
                  <a:pt x="116493" y="41780"/>
                </a:lnTo>
                <a:lnTo>
                  <a:pt x="111449" y="37378"/>
                </a:lnTo>
                <a:lnTo>
                  <a:pt x="106182" y="32539"/>
                </a:lnTo>
                <a:lnTo>
                  <a:pt x="100765" y="27408"/>
                </a:lnTo>
                <a:lnTo>
                  <a:pt x="95248" y="23987"/>
                </a:lnTo>
                <a:lnTo>
                  <a:pt x="89667" y="21706"/>
                </a:lnTo>
                <a:lnTo>
                  <a:pt x="84040" y="20186"/>
                </a:lnTo>
                <a:lnTo>
                  <a:pt x="78384" y="18220"/>
                </a:lnTo>
                <a:lnTo>
                  <a:pt x="72708" y="15956"/>
                </a:lnTo>
                <a:lnTo>
                  <a:pt x="67020" y="13495"/>
                </a:lnTo>
                <a:lnTo>
                  <a:pt x="62274" y="11854"/>
                </a:lnTo>
                <a:lnTo>
                  <a:pt x="58158" y="10760"/>
                </a:lnTo>
                <a:lnTo>
                  <a:pt x="54463" y="10031"/>
                </a:lnTo>
                <a:lnTo>
                  <a:pt x="50093" y="10497"/>
                </a:lnTo>
                <a:lnTo>
                  <a:pt x="45275" y="11761"/>
                </a:lnTo>
                <a:lnTo>
                  <a:pt x="40158" y="13555"/>
                </a:lnTo>
                <a:lnTo>
                  <a:pt x="35795" y="14752"/>
                </a:lnTo>
                <a:lnTo>
                  <a:pt x="31932" y="15550"/>
                </a:lnTo>
                <a:lnTo>
                  <a:pt x="28406" y="16082"/>
                </a:lnTo>
                <a:lnTo>
                  <a:pt x="25102" y="17389"/>
                </a:lnTo>
                <a:lnTo>
                  <a:pt x="21947" y="19212"/>
                </a:lnTo>
                <a:lnTo>
                  <a:pt x="12779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69"/>
          <p:cNvSpPr/>
          <p:nvPr/>
        </p:nvSpPr>
        <p:spPr>
          <a:xfrm>
            <a:off x="8172450" y="3686175"/>
            <a:ext cx="17145" cy="180023"/>
          </a:xfrm>
          <a:custGeom>
            <a:avLst/>
            <a:gdLst/>
            <a:ahLst/>
            <a:cxnLst/>
            <a:rect l="0" t="0" r="0" b="0"/>
            <a:pathLst>
              <a:path w="17145" h="180023">
                <a:moveTo>
                  <a:pt x="17144" y="0"/>
                </a:moveTo>
                <a:lnTo>
                  <a:pt x="12593" y="13652"/>
                </a:lnTo>
                <a:lnTo>
                  <a:pt x="11253" y="18626"/>
                </a:lnTo>
                <a:lnTo>
                  <a:pt x="10359" y="22895"/>
                </a:lnTo>
                <a:lnTo>
                  <a:pt x="9764" y="26693"/>
                </a:lnTo>
                <a:lnTo>
                  <a:pt x="9366" y="32083"/>
                </a:lnTo>
                <a:lnTo>
                  <a:pt x="9101" y="38534"/>
                </a:lnTo>
                <a:lnTo>
                  <a:pt x="8926" y="45691"/>
                </a:lnTo>
                <a:lnTo>
                  <a:pt x="7855" y="59036"/>
                </a:lnTo>
                <a:lnTo>
                  <a:pt x="2750" y="112107"/>
                </a:lnTo>
                <a:lnTo>
                  <a:pt x="1834" y="124268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70"/>
          <p:cNvSpPr/>
          <p:nvPr/>
        </p:nvSpPr>
        <p:spPr>
          <a:xfrm>
            <a:off x="8232457" y="3463721"/>
            <a:ext cx="257176" cy="280279"/>
          </a:xfrm>
          <a:custGeom>
            <a:avLst/>
            <a:gdLst/>
            <a:ahLst/>
            <a:cxnLst/>
            <a:rect l="0" t="0" r="0" b="0"/>
            <a:pathLst>
              <a:path w="257176" h="280279">
                <a:moveTo>
                  <a:pt x="0" y="68149"/>
                </a:moveTo>
                <a:lnTo>
                  <a:pt x="4551" y="59047"/>
                </a:lnTo>
                <a:lnTo>
                  <a:pt x="7797" y="54461"/>
                </a:lnTo>
                <a:lnTo>
                  <a:pt x="11866" y="49499"/>
                </a:lnTo>
                <a:lnTo>
                  <a:pt x="20513" y="39857"/>
                </a:lnTo>
                <a:lnTo>
                  <a:pt x="27532" y="32397"/>
                </a:lnTo>
                <a:lnTo>
                  <a:pt x="41389" y="18292"/>
                </a:lnTo>
                <a:lnTo>
                  <a:pt x="46643" y="14908"/>
                </a:lnTo>
                <a:lnTo>
                  <a:pt x="52050" y="12652"/>
                </a:lnTo>
                <a:lnTo>
                  <a:pt x="57560" y="11149"/>
                </a:lnTo>
                <a:lnTo>
                  <a:pt x="71302" y="6938"/>
                </a:lnTo>
                <a:lnTo>
                  <a:pt x="78968" y="4482"/>
                </a:lnTo>
                <a:lnTo>
                  <a:pt x="85983" y="2844"/>
                </a:lnTo>
                <a:lnTo>
                  <a:pt x="92565" y="1752"/>
                </a:lnTo>
                <a:lnTo>
                  <a:pt x="98857" y="1024"/>
                </a:lnTo>
                <a:lnTo>
                  <a:pt x="104958" y="539"/>
                </a:lnTo>
                <a:lnTo>
                  <a:pt x="110929" y="216"/>
                </a:lnTo>
                <a:lnTo>
                  <a:pt x="116815" y="0"/>
                </a:lnTo>
                <a:lnTo>
                  <a:pt x="121691" y="809"/>
                </a:lnTo>
                <a:lnTo>
                  <a:pt x="129651" y="4247"/>
                </a:lnTo>
                <a:lnTo>
                  <a:pt x="134058" y="5545"/>
                </a:lnTo>
                <a:lnTo>
                  <a:pt x="138902" y="6410"/>
                </a:lnTo>
                <a:lnTo>
                  <a:pt x="144037" y="6987"/>
                </a:lnTo>
                <a:lnTo>
                  <a:pt x="147459" y="9277"/>
                </a:lnTo>
                <a:lnTo>
                  <a:pt x="149742" y="12708"/>
                </a:lnTo>
                <a:lnTo>
                  <a:pt x="151263" y="16901"/>
                </a:lnTo>
                <a:lnTo>
                  <a:pt x="153229" y="21601"/>
                </a:lnTo>
                <a:lnTo>
                  <a:pt x="155493" y="26639"/>
                </a:lnTo>
                <a:lnTo>
                  <a:pt x="157954" y="31903"/>
                </a:lnTo>
                <a:lnTo>
                  <a:pt x="159596" y="37318"/>
                </a:lnTo>
                <a:lnTo>
                  <a:pt x="160689" y="42832"/>
                </a:lnTo>
                <a:lnTo>
                  <a:pt x="161419" y="48413"/>
                </a:lnTo>
                <a:lnTo>
                  <a:pt x="160953" y="54992"/>
                </a:lnTo>
                <a:lnTo>
                  <a:pt x="159689" y="62235"/>
                </a:lnTo>
                <a:lnTo>
                  <a:pt x="157895" y="69921"/>
                </a:lnTo>
                <a:lnTo>
                  <a:pt x="156699" y="77903"/>
                </a:lnTo>
                <a:lnTo>
                  <a:pt x="155901" y="86082"/>
                </a:lnTo>
                <a:lnTo>
                  <a:pt x="155369" y="94392"/>
                </a:lnTo>
                <a:lnTo>
                  <a:pt x="153109" y="102789"/>
                </a:lnTo>
                <a:lnTo>
                  <a:pt x="149698" y="111245"/>
                </a:lnTo>
                <a:lnTo>
                  <a:pt x="130535" y="149898"/>
                </a:lnTo>
                <a:lnTo>
                  <a:pt x="126076" y="159796"/>
                </a:lnTo>
                <a:lnTo>
                  <a:pt x="122151" y="169252"/>
                </a:lnTo>
                <a:lnTo>
                  <a:pt x="118582" y="178413"/>
                </a:lnTo>
                <a:lnTo>
                  <a:pt x="114297" y="186426"/>
                </a:lnTo>
                <a:lnTo>
                  <a:pt x="109536" y="193673"/>
                </a:lnTo>
                <a:lnTo>
                  <a:pt x="104456" y="200409"/>
                </a:lnTo>
                <a:lnTo>
                  <a:pt x="100118" y="207757"/>
                </a:lnTo>
                <a:lnTo>
                  <a:pt x="96272" y="215514"/>
                </a:lnTo>
                <a:lnTo>
                  <a:pt x="92756" y="223542"/>
                </a:lnTo>
                <a:lnTo>
                  <a:pt x="89460" y="233657"/>
                </a:lnTo>
                <a:lnTo>
                  <a:pt x="86310" y="245162"/>
                </a:lnTo>
                <a:lnTo>
                  <a:pt x="83257" y="257595"/>
                </a:lnTo>
                <a:lnTo>
                  <a:pt x="82175" y="265884"/>
                </a:lnTo>
                <a:lnTo>
                  <a:pt x="82406" y="271409"/>
                </a:lnTo>
                <a:lnTo>
                  <a:pt x="83513" y="275094"/>
                </a:lnTo>
                <a:lnTo>
                  <a:pt x="86155" y="277549"/>
                </a:lnTo>
                <a:lnTo>
                  <a:pt x="89822" y="279187"/>
                </a:lnTo>
                <a:lnTo>
                  <a:pt x="94171" y="280278"/>
                </a:lnTo>
                <a:lnTo>
                  <a:pt x="98023" y="280053"/>
                </a:lnTo>
                <a:lnTo>
                  <a:pt x="101544" y="278951"/>
                </a:lnTo>
                <a:lnTo>
                  <a:pt x="134727" y="262253"/>
                </a:lnTo>
                <a:lnTo>
                  <a:pt x="141253" y="258511"/>
                </a:lnTo>
                <a:lnTo>
                  <a:pt x="148462" y="254112"/>
                </a:lnTo>
                <a:lnTo>
                  <a:pt x="156123" y="249275"/>
                </a:lnTo>
                <a:lnTo>
                  <a:pt x="166947" y="243191"/>
                </a:lnTo>
                <a:lnTo>
                  <a:pt x="194214" y="228813"/>
                </a:lnTo>
                <a:lnTo>
                  <a:pt x="205676" y="221931"/>
                </a:lnTo>
                <a:lnTo>
                  <a:pt x="215223" y="215438"/>
                </a:lnTo>
                <a:lnTo>
                  <a:pt x="257175" y="1967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71"/>
          <p:cNvSpPr/>
          <p:nvPr/>
        </p:nvSpPr>
        <p:spPr>
          <a:xfrm>
            <a:off x="8498205" y="3455237"/>
            <a:ext cx="291465" cy="286896"/>
          </a:xfrm>
          <a:custGeom>
            <a:avLst/>
            <a:gdLst/>
            <a:ahLst/>
            <a:cxnLst/>
            <a:rect l="0" t="0" r="0" b="0"/>
            <a:pathLst>
              <a:path w="291465" h="286896">
                <a:moveTo>
                  <a:pt x="0" y="33770"/>
                </a:moveTo>
                <a:lnTo>
                  <a:pt x="13652" y="24669"/>
                </a:lnTo>
                <a:lnTo>
                  <a:pt x="19578" y="21035"/>
                </a:lnTo>
                <a:lnTo>
                  <a:pt x="25435" y="17660"/>
                </a:lnTo>
                <a:lnTo>
                  <a:pt x="37022" y="11370"/>
                </a:lnTo>
                <a:lnTo>
                  <a:pt x="48521" y="5400"/>
                </a:lnTo>
                <a:lnTo>
                  <a:pt x="55207" y="3427"/>
                </a:lnTo>
                <a:lnTo>
                  <a:pt x="62522" y="2111"/>
                </a:lnTo>
                <a:lnTo>
                  <a:pt x="70256" y="1234"/>
                </a:lnTo>
                <a:lnTo>
                  <a:pt x="77318" y="650"/>
                </a:lnTo>
                <a:lnTo>
                  <a:pt x="83930" y="260"/>
                </a:lnTo>
                <a:lnTo>
                  <a:pt x="90243" y="0"/>
                </a:lnTo>
                <a:lnTo>
                  <a:pt x="96357" y="779"/>
                </a:lnTo>
                <a:lnTo>
                  <a:pt x="102338" y="2251"/>
                </a:lnTo>
                <a:lnTo>
                  <a:pt x="108230" y="4185"/>
                </a:lnTo>
                <a:lnTo>
                  <a:pt x="114063" y="6427"/>
                </a:lnTo>
                <a:lnTo>
                  <a:pt x="119858" y="8874"/>
                </a:lnTo>
                <a:lnTo>
                  <a:pt x="125625" y="11457"/>
                </a:lnTo>
                <a:lnTo>
                  <a:pt x="134573" y="16868"/>
                </a:lnTo>
                <a:lnTo>
                  <a:pt x="138293" y="19645"/>
                </a:lnTo>
                <a:lnTo>
                  <a:pt x="144966" y="27810"/>
                </a:lnTo>
                <a:lnTo>
                  <a:pt x="148078" y="32654"/>
                </a:lnTo>
                <a:lnTo>
                  <a:pt x="149201" y="37788"/>
                </a:lnTo>
                <a:lnTo>
                  <a:pt x="148998" y="43117"/>
                </a:lnTo>
                <a:lnTo>
                  <a:pt x="147909" y="48574"/>
                </a:lnTo>
                <a:lnTo>
                  <a:pt x="147184" y="55069"/>
                </a:lnTo>
                <a:lnTo>
                  <a:pt x="146700" y="62257"/>
                </a:lnTo>
                <a:lnTo>
                  <a:pt x="146377" y="69906"/>
                </a:lnTo>
                <a:lnTo>
                  <a:pt x="145210" y="77864"/>
                </a:lnTo>
                <a:lnTo>
                  <a:pt x="143479" y="86026"/>
                </a:lnTo>
                <a:lnTo>
                  <a:pt x="141373" y="94325"/>
                </a:lnTo>
                <a:lnTo>
                  <a:pt x="138063" y="102715"/>
                </a:lnTo>
                <a:lnTo>
                  <a:pt x="133952" y="111166"/>
                </a:lnTo>
                <a:lnTo>
                  <a:pt x="129306" y="119657"/>
                </a:lnTo>
                <a:lnTo>
                  <a:pt x="125257" y="128176"/>
                </a:lnTo>
                <a:lnTo>
                  <a:pt x="121604" y="136712"/>
                </a:lnTo>
                <a:lnTo>
                  <a:pt x="118217" y="145261"/>
                </a:lnTo>
                <a:lnTo>
                  <a:pt x="113101" y="155722"/>
                </a:lnTo>
                <a:lnTo>
                  <a:pt x="106834" y="167459"/>
                </a:lnTo>
                <a:lnTo>
                  <a:pt x="99797" y="180046"/>
                </a:lnTo>
                <a:lnTo>
                  <a:pt x="93201" y="191295"/>
                </a:lnTo>
                <a:lnTo>
                  <a:pt x="75770" y="219827"/>
                </a:lnTo>
                <a:lnTo>
                  <a:pt x="71468" y="227340"/>
                </a:lnTo>
                <a:lnTo>
                  <a:pt x="67647" y="234254"/>
                </a:lnTo>
                <a:lnTo>
                  <a:pt x="64148" y="239816"/>
                </a:lnTo>
                <a:lnTo>
                  <a:pt x="57720" y="248536"/>
                </a:lnTo>
                <a:lnTo>
                  <a:pt x="55624" y="253148"/>
                </a:lnTo>
                <a:lnTo>
                  <a:pt x="54228" y="258127"/>
                </a:lnTo>
                <a:lnTo>
                  <a:pt x="53297" y="263351"/>
                </a:lnTo>
                <a:lnTo>
                  <a:pt x="52263" y="271696"/>
                </a:lnTo>
                <a:lnTo>
                  <a:pt x="51599" y="280264"/>
                </a:lnTo>
                <a:lnTo>
                  <a:pt x="52497" y="281919"/>
                </a:lnTo>
                <a:lnTo>
                  <a:pt x="56034" y="286298"/>
                </a:lnTo>
                <a:lnTo>
                  <a:pt x="59263" y="286895"/>
                </a:lnTo>
                <a:lnTo>
                  <a:pt x="67932" y="285018"/>
                </a:lnTo>
                <a:lnTo>
                  <a:pt x="72910" y="283183"/>
                </a:lnTo>
                <a:lnTo>
                  <a:pt x="78135" y="281008"/>
                </a:lnTo>
                <a:lnTo>
                  <a:pt x="83522" y="278606"/>
                </a:lnTo>
                <a:lnTo>
                  <a:pt x="94588" y="273396"/>
                </a:lnTo>
                <a:lnTo>
                  <a:pt x="100206" y="270673"/>
                </a:lnTo>
                <a:lnTo>
                  <a:pt x="106810" y="267905"/>
                </a:lnTo>
                <a:lnTo>
                  <a:pt x="114069" y="265108"/>
                </a:lnTo>
                <a:lnTo>
                  <a:pt x="129754" y="259459"/>
                </a:lnTo>
                <a:lnTo>
                  <a:pt x="146251" y="253774"/>
                </a:lnTo>
                <a:lnTo>
                  <a:pt x="160365" y="249972"/>
                </a:lnTo>
                <a:lnTo>
                  <a:pt x="198909" y="240667"/>
                </a:lnTo>
                <a:lnTo>
                  <a:pt x="214520" y="236471"/>
                </a:lnTo>
                <a:lnTo>
                  <a:pt x="226834" y="232722"/>
                </a:lnTo>
                <a:lnTo>
                  <a:pt x="236947" y="229269"/>
                </a:lnTo>
                <a:lnTo>
                  <a:pt x="245595" y="226968"/>
                </a:lnTo>
                <a:lnTo>
                  <a:pt x="253265" y="225434"/>
                </a:lnTo>
                <a:lnTo>
                  <a:pt x="260284" y="224411"/>
                </a:lnTo>
                <a:lnTo>
                  <a:pt x="266866" y="224681"/>
                </a:lnTo>
                <a:lnTo>
                  <a:pt x="273161" y="225815"/>
                </a:lnTo>
                <a:lnTo>
                  <a:pt x="291464" y="2309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72"/>
          <p:cNvSpPr/>
          <p:nvPr/>
        </p:nvSpPr>
        <p:spPr>
          <a:xfrm>
            <a:off x="6972300" y="3926204"/>
            <a:ext cx="1" cy="282894"/>
          </a:xfrm>
          <a:custGeom>
            <a:avLst/>
            <a:gdLst/>
            <a:ahLst/>
            <a:cxnLst/>
            <a:rect l="0" t="0" r="0" b="0"/>
            <a:pathLst>
              <a:path w="1" h="282894">
                <a:moveTo>
                  <a:pt x="0" y="0"/>
                </a:move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73"/>
          <p:cNvSpPr/>
          <p:nvPr/>
        </p:nvSpPr>
        <p:spPr>
          <a:xfrm>
            <a:off x="6828814" y="3891915"/>
            <a:ext cx="228819" cy="108518"/>
          </a:xfrm>
          <a:custGeom>
            <a:avLst/>
            <a:gdLst/>
            <a:ahLst/>
            <a:cxnLst/>
            <a:rect l="0" t="0" r="0" b="0"/>
            <a:pathLst>
              <a:path w="228819" h="108518">
                <a:moveTo>
                  <a:pt x="40616" y="17145"/>
                </a:moveTo>
                <a:lnTo>
                  <a:pt x="47997" y="31907"/>
                </a:lnTo>
                <a:lnTo>
                  <a:pt x="49346" y="32701"/>
                </a:lnTo>
                <a:lnTo>
                  <a:pt x="53386" y="33584"/>
                </a:lnTo>
                <a:lnTo>
                  <a:pt x="57702" y="33819"/>
                </a:lnTo>
                <a:lnTo>
                  <a:pt x="70117" y="34080"/>
                </a:lnTo>
                <a:lnTo>
                  <a:pt x="93172" y="34227"/>
                </a:lnTo>
                <a:lnTo>
                  <a:pt x="101371" y="33296"/>
                </a:lnTo>
                <a:lnTo>
                  <a:pt x="109694" y="31722"/>
                </a:lnTo>
                <a:lnTo>
                  <a:pt x="118100" y="29720"/>
                </a:lnTo>
                <a:lnTo>
                  <a:pt x="152686" y="22352"/>
                </a:lnTo>
                <a:lnTo>
                  <a:pt x="162954" y="21569"/>
                </a:lnTo>
                <a:lnTo>
                  <a:pt x="171705" y="21999"/>
                </a:lnTo>
                <a:lnTo>
                  <a:pt x="179443" y="23239"/>
                </a:lnTo>
                <a:lnTo>
                  <a:pt x="186507" y="24065"/>
                </a:lnTo>
                <a:lnTo>
                  <a:pt x="193122" y="24616"/>
                </a:lnTo>
                <a:lnTo>
                  <a:pt x="199436" y="24983"/>
                </a:lnTo>
                <a:lnTo>
                  <a:pt x="203646" y="26180"/>
                </a:lnTo>
                <a:lnTo>
                  <a:pt x="206452" y="27931"/>
                </a:lnTo>
                <a:lnTo>
                  <a:pt x="208324" y="30050"/>
                </a:lnTo>
                <a:lnTo>
                  <a:pt x="212943" y="34946"/>
                </a:lnTo>
                <a:lnTo>
                  <a:pt x="215507" y="37584"/>
                </a:lnTo>
                <a:lnTo>
                  <a:pt x="217217" y="42201"/>
                </a:lnTo>
                <a:lnTo>
                  <a:pt x="218358" y="48136"/>
                </a:lnTo>
                <a:lnTo>
                  <a:pt x="219118" y="54951"/>
                </a:lnTo>
                <a:lnTo>
                  <a:pt x="220578" y="63304"/>
                </a:lnTo>
                <a:lnTo>
                  <a:pt x="222503" y="72682"/>
                </a:lnTo>
                <a:lnTo>
                  <a:pt x="224739" y="82745"/>
                </a:lnTo>
                <a:lnTo>
                  <a:pt x="226230" y="90406"/>
                </a:lnTo>
                <a:lnTo>
                  <a:pt x="227223" y="96465"/>
                </a:lnTo>
                <a:lnTo>
                  <a:pt x="228818" y="108484"/>
                </a:lnTo>
                <a:lnTo>
                  <a:pt x="227997" y="108517"/>
                </a:lnTo>
                <a:lnTo>
                  <a:pt x="224543" y="106015"/>
                </a:lnTo>
                <a:lnTo>
                  <a:pt x="222289" y="104967"/>
                </a:lnTo>
                <a:lnTo>
                  <a:pt x="217245" y="103802"/>
                </a:lnTo>
                <a:lnTo>
                  <a:pt x="211708" y="103491"/>
                </a:lnTo>
                <a:lnTo>
                  <a:pt x="195396" y="103146"/>
                </a:lnTo>
                <a:lnTo>
                  <a:pt x="186666" y="102101"/>
                </a:lnTo>
                <a:lnTo>
                  <a:pt x="177987" y="100452"/>
                </a:lnTo>
                <a:lnTo>
                  <a:pt x="169344" y="98401"/>
                </a:lnTo>
                <a:lnTo>
                  <a:pt x="161677" y="97033"/>
                </a:lnTo>
                <a:lnTo>
                  <a:pt x="154661" y="96121"/>
                </a:lnTo>
                <a:lnTo>
                  <a:pt x="148078" y="95513"/>
                </a:lnTo>
                <a:lnTo>
                  <a:pt x="138927" y="95108"/>
                </a:lnTo>
                <a:lnTo>
                  <a:pt x="116060" y="94657"/>
                </a:lnTo>
                <a:lnTo>
                  <a:pt x="80961" y="94404"/>
                </a:lnTo>
                <a:lnTo>
                  <a:pt x="68465" y="95321"/>
                </a:lnTo>
                <a:lnTo>
                  <a:pt x="55372" y="96884"/>
                </a:lnTo>
                <a:lnTo>
                  <a:pt x="31934" y="100209"/>
                </a:lnTo>
                <a:lnTo>
                  <a:pt x="24351" y="101096"/>
                </a:lnTo>
                <a:lnTo>
                  <a:pt x="18343" y="101687"/>
                </a:lnTo>
                <a:lnTo>
                  <a:pt x="13384" y="102081"/>
                </a:lnTo>
                <a:lnTo>
                  <a:pt x="9126" y="102344"/>
                </a:lnTo>
                <a:lnTo>
                  <a:pt x="0" y="102766"/>
                </a:lnTo>
                <a:lnTo>
                  <a:pt x="1292" y="102824"/>
                </a:lnTo>
                <a:lnTo>
                  <a:pt x="2969" y="102839"/>
                </a:lnTo>
                <a:lnTo>
                  <a:pt x="4089" y="101897"/>
                </a:lnTo>
                <a:lnTo>
                  <a:pt x="4833" y="100316"/>
                </a:lnTo>
                <a:lnTo>
                  <a:pt x="5331" y="98310"/>
                </a:lnTo>
                <a:lnTo>
                  <a:pt x="8520" y="93162"/>
                </a:lnTo>
                <a:lnTo>
                  <a:pt x="13504" y="85920"/>
                </a:lnTo>
                <a:lnTo>
                  <a:pt x="19684" y="77283"/>
                </a:lnTo>
                <a:lnTo>
                  <a:pt x="29519" y="66761"/>
                </a:lnTo>
                <a:lnTo>
                  <a:pt x="41790" y="54985"/>
                </a:lnTo>
                <a:lnTo>
                  <a:pt x="66855" y="32057"/>
                </a:lnTo>
                <a:lnTo>
                  <a:pt x="84345" y="15518"/>
                </a:lnTo>
                <a:lnTo>
                  <a:pt x="90724" y="10345"/>
                </a:lnTo>
                <a:lnTo>
                  <a:pt x="95929" y="6897"/>
                </a:lnTo>
                <a:lnTo>
                  <a:pt x="100351" y="4598"/>
                </a:lnTo>
                <a:lnTo>
                  <a:pt x="104251" y="3065"/>
                </a:lnTo>
                <a:lnTo>
                  <a:pt x="107805" y="2043"/>
                </a:lnTo>
                <a:lnTo>
                  <a:pt x="11776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74"/>
          <p:cNvSpPr/>
          <p:nvPr/>
        </p:nvSpPr>
        <p:spPr>
          <a:xfrm>
            <a:off x="6432232" y="4329112"/>
            <a:ext cx="505778" cy="227081"/>
          </a:xfrm>
          <a:custGeom>
            <a:avLst/>
            <a:gdLst/>
            <a:ahLst/>
            <a:cxnLst/>
            <a:rect l="0" t="0" r="0" b="0"/>
            <a:pathLst>
              <a:path w="505778" h="227081">
                <a:moveTo>
                  <a:pt x="0" y="0"/>
                </a:moveTo>
                <a:lnTo>
                  <a:pt x="0" y="18203"/>
                </a:lnTo>
                <a:lnTo>
                  <a:pt x="953" y="33091"/>
                </a:lnTo>
                <a:lnTo>
                  <a:pt x="4551" y="75032"/>
                </a:lnTo>
                <a:lnTo>
                  <a:pt x="13670" y="166057"/>
                </a:lnTo>
                <a:lnTo>
                  <a:pt x="15600" y="191596"/>
                </a:lnTo>
                <a:lnTo>
                  <a:pt x="16458" y="209297"/>
                </a:lnTo>
                <a:lnTo>
                  <a:pt x="17010" y="227080"/>
                </a:lnTo>
                <a:lnTo>
                  <a:pt x="17105" y="202855"/>
                </a:lnTo>
                <a:lnTo>
                  <a:pt x="18071" y="190482"/>
                </a:lnTo>
                <a:lnTo>
                  <a:pt x="19667" y="177471"/>
                </a:lnTo>
                <a:lnTo>
                  <a:pt x="21684" y="164034"/>
                </a:lnTo>
                <a:lnTo>
                  <a:pt x="23981" y="152219"/>
                </a:lnTo>
                <a:lnTo>
                  <a:pt x="26465" y="141484"/>
                </a:lnTo>
                <a:lnTo>
                  <a:pt x="29073" y="131470"/>
                </a:lnTo>
                <a:lnTo>
                  <a:pt x="33670" y="120032"/>
                </a:lnTo>
                <a:lnTo>
                  <a:pt x="39591" y="107644"/>
                </a:lnTo>
                <a:lnTo>
                  <a:pt x="60525" y="67195"/>
                </a:lnTo>
                <a:lnTo>
                  <a:pt x="65115" y="60036"/>
                </a:lnTo>
                <a:lnTo>
                  <a:pt x="70081" y="53360"/>
                </a:lnTo>
                <a:lnTo>
                  <a:pt x="75295" y="47003"/>
                </a:lnTo>
                <a:lnTo>
                  <a:pt x="83629" y="39940"/>
                </a:lnTo>
                <a:lnTo>
                  <a:pt x="90509" y="36801"/>
                </a:lnTo>
                <a:lnTo>
                  <a:pt x="99736" y="35034"/>
                </a:lnTo>
                <a:lnTo>
                  <a:pt x="105605" y="34621"/>
                </a:lnTo>
                <a:lnTo>
                  <a:pt x="108504" y="35463"/>
                </a:lnTo>
                <a:lnTo>
                  <a:pt x="114264" y="38939"/>
                </a:lnTo>
                <a:lnTo>
                  <a:pt x="117134" y="42152"/>
                </a:lnTo>
                <a:lnTo>
                  <a:pt x="119999" y="46199"/>
                </a:lnTo>
                <a:lnTo>
                  <a:pt x="122862" y="50802"/>
                </a:lnTo>
                <a:lnTo>
                  <a:pt x="125723" y="55775"/>
                </a:lnTo>
                <a:lnTo>
                  <a:pt x="131442" y="66382"/>
                </a:lnTo>
                <a:lnTo>
                  <a:pt x="140017" y="83063"/>
                </a:lnTo>
                <a:lnTo>
                  <a:pt x="142875" y="91570"/>
                </a:lnTo>
                <a:lnTo>
                  <a:pt x="145732" y="102005"/>
                </a:lnTo>
                <a:lnTo>
                  <a:pt x="148590" y="113723"/>
                </a:lnTo>
                <a:lnTo>
                  <a:pt x="151447" y="128203"/>
                </a:lnTo>
                <a:lnTo>
                  <a:pt x="157162" y="162072"/>
                </a:lnTo>
                <a:lnTo>
                  <a:pt x="158115" y="174723"/>
                </a:lnTo>
                <a:lnTo>
                  <a:pt x="157798" y="184109"/>
                </a:lnTo>
                <a:lnTo>
                  <a:pt x="156634" y="191319"/>
                </a:lnTo>
                <a:lnTo>
                  <a:pt x="155340" y="196791"/>
                </a:lnTo>
                <a:lnTo>
                  <a:pt x="154995" y="196916"/>
                </a:lnTo>
                <a:lnTo>
                  <a:pt x="154765" y="196048"/>
                </a:lnTo>
                <a:lnTo>
                  <a:pt x="154441" y="189322"/>
                </a:lnTo>
                <a:lnTo>
                  <a:pt x="154323" y="155977"/>
                </a:lnTo>
                <a:lnTo>
                  <a:pt x="155269" y="147800"/>
                </a:lnTo>
                <a:lnTo>
                  <a:pt x="156853" y="140443"/>
                </a:lnTo>
                <a:lnTo>
                  <a:pt x="158861" y="133634"/>
                </a:lnTo>
                <a:lnTo>
                  <a:pt x="164011" y="121474"/>
                </a:lnTo>
                <a:lnTo>
                  <a:pt x="179891" y="87644"/>
                </a:lnTo>
                <a:lnTo>
                  <a:pt x="187555" y="72717"/>
                </a:lnTo>
                <a:lnTo>
                  <a:pt x="194569" y="59908"/>
                </a:lnTo>
                <a:lnTo>
                  <a:pt x="201150" y="48511"/>
                </a:lnTo>
                <a:lnTo>
                  <a:pt x="206490" y="40913"/>
                </a:lnTo>
                <a:lnTo>
                  <a:pt x="211002" y="35848"/>
                </a:lnTo>
                <a:lnTo>
                  <a:pt x="214963" y="32471"/>
                </a:lnTo>
                <a:lnTo>
                  <a:pt x="219510" y="30220"/>
                </a:lnTo>
                <a:lnTo>
                  <a:pt x="234056" y="27052"/>
                </a:lnTo>
                <a:lnTo>
                  <a:pt x="247987" y="25981"/>
                </a:lnTo>
                <a:lnTo>
                  <a:pt x="251049" y="25893"/>
                </a:lnTo>
                <a:lnTo>
                  <a:pt x="254044" y="26787"/>
                </a:lnTo>
                <a:lnTo>
                  <a:pt x="259911" y="30320"/>
                </a:lnTo>
                <a:lnTo>
                  <a:pt x="262809" y="33549"/>
                </a:lnTo>
                <a:lnTo>
                  <a:pt x="265694" y="37606"/>
                </a:lnTo>
                <a:lnTo>
                  <a:pt x="268569" y="42216"/>
                </a:lnTo>
                <a:lnTo>
                  <a:pt x="270486" y="47194"/>
                </a:lnTo>
                <a:lnTo>
                  <a:pt x="271764" y="52417"/>
                </a:lnTo>
                <a:lnTo>
                  <a:pt x="272616" y="57805"/>
                </a:lnTo>
                <a:lnTo>
                  <a:pt x="274136" y="64254"/>
                </a:lnTo>
                <a:lnTo>
                  <a:pt x="276103" y="71411"/>
                </a:lnTo>
                <a:lnTo>
                  <a:pt x="278366" y="79040"/>
                </a:lnTo>
                <a:lnTo>
                  <a:pt x="279875" y="86031"/>
                </a:lnTo>
                <a:lnTo>
                  <a:pt x="280881" y="92597"/>
                </a:lnTo>
                <a:lnTo>
                  <a:pt x="281551" y="98878"/>
                </a:lnTo>
                <a:lnTo>
                  <a:pt x="288519" y="152105"/>
                </a:lnTo>
                <a:lnTo>
                  <a:pt x="289501" y="162364"/>
                </a:lnTo>
                <a:lnTo>
                  <a:pt x="290156" y="171107"/>
                </a:lnTo>
                <a:lnTo>
                  <a:pt x="291545" y="177890"/>
                </a:lnTo>
                <a:lnTo>
                  <a:pt x="293424" y="183363"/>
                </a:lnTo>
                <a:lnTo>
                  <a:pt x="295628" y="187964"/>
                </a:lnTo>
                <a:lnTo>
                  <a:pt x="299002" y="193890"/>
                </a:lnTo>
                <a:lnTo>
                  <a:pt x="303158" y="200697"/>
                </a:lnTo>
                <a:lnTo>
                  <a:pt x="307833" y="208093"/>
                </a:lnTo>
                <a:lnTo>
                  <a:pt x="311902" y="213024"/>
                </a:lnTo>
                <a:lnTo>
                  <a:pt x="315567" y="216311"/>
                </a:lnTo>
                <a:lnTo>
                  <a:pt x="323132" y="220916"/>
                </a:lnTo>
                <a:lnTo>
                  <a:pt x="332844" y="226137"/>
                </a:lnTo>
                <a:lnTo>
                  <a:pt x="336196" y="226958"/>
                </a:lnTo>
                <a:lnTo>
                  <a:pt x="338431" y="226553"/>
                </a:lnTo>
                <a:lnTo>
                  <a:pt x="344116" y="221432"/>
                </a:lnTo>
                <a:lnTo>
                  <a:pt x="359121" y="206618"/>
                </a:lnTo>
                <a:lnTo>
                  <a:pt x="370355" y="195417"/>
                </a:lnTo>
                <a:lnTo>
                  <a:pt x="374538" y="189333"/>
                </a:lnTo>
                <a:lnTo>
                  <a:pt x="379232" y="181467"/>
                </a:lnTo>
                <a:lnTo>
                  <a:pt x="384267" y="172414"/>
                </a:lnTo>
                <a:lnTo>
                  <a:pt x="389528" y="161615"/>
                </a:lnTo>
                <a:lnTo>
                  <a:pt x="394941" y="149653"/>
                </a:lnTo>
                <a:lnTo>
                  <a:pt x="400454" y="136916"/>
                </a:lnTo>
                <a:lnTo>
                  <a:pt x="405081" y="123663"/>
                </a:lnTo>
                <a:lnTo>
                  <a:pt x="409119" y="110065"/>
                </a:lnTo>
                <a:lnTo>
                  <a:pt x="412764" y="96237"/>
                </a:lnTo>
                <a:lnTo>
                  <a:pt x="415193" y="83208"/>
                </a:lnTo>
                <a:lnTo>
                  <a:pt x="416813" y="70712"/>
                </a:lnTo>
                <a:lnTo>
                  <a:pt x="417893" y="58571"/>
                </a:lnTo>
                <a:lnTo>
                  <a:pt x="417660" y="47620"/>
                </a:lnTo>
                <a:lnTo>
                  <a:pt x="416553" y="37462"/>
                </a:lnTo>
                <a:lnTo>
                  <a:pt x="414862" y="27832"/>
                </a:lnTo>
                <a:lnTo>
                  <a:pt x="413735" y="20460"/>
                </a:lnTo>
                <a:lnTo>
                  <a:pt x="412983" y="14592"/>
                </a:lnTo>
                <a:lnTo>
                  <a:pt x="412482" y="9728"/>
                </a:lnTo>
                <a:lnTo>
                  <a:pt x="411196" y="6485"/>
                </a:lnTo>
                <a:lnTo>
                  <a:pt x="409386" y="4324"/>
                </a:lnTo>
                <a:lnTo>
                  <a:pt x="404187" y="854"/>
                </a:lnTo>
                <a:lnTo>
                  <a:pt x="394185" y="253"/>
                </a:lnTo>
                <a:lnTo>
                  <a:pt x="390425" y="2074"/>
                </a:lnTo>
                <a:lnTo>
                  <a:pt x="386966" y="5193"/>
                </a:lnTo>
                <a:lnTo>
                  <a:pt x="383707" y="9177"/>
                </a:lnTo>
                <a:lnTo>
                  <a:pt x="377547" y="16144"/>
                </a:lnTo>
                <a:lnTo>
                  <a:pt x="374570" y="19335"/>
                </a:lnTo>
                <a:lnTo>
                  <a:pt x="372586" y="23368"/>
                </a:lnTo>
                <a:lnTo>
                  <a:pt x="371263" y="27961"/>
                </a:lnTo>
                <a:lnTo>
                  <a:pt x="370381" y="32928"/>
                </a:lnTo>
                <a:lnTo>
                  <a:pt x="368841" y="38145"/>
                </a:lnTo>
                <a:lnTo>
                  <a:pt x="366862" y="43527"/>
                </a:lnTo>
                <a:lnTo>
                  <a:pt x="364589" y="49021"/>
                </a:lnTo>
                <a:lnTo>
                  <a:pt x="362123" y="55540"/>
                </a:lnTo>
                <a:lnTo>
                  <a:pt x="356841" y="70405"/>
                </a:lnTo>
                <a:lnTo>
                  <a:pt x="354098" y="77417"/>
                </a:lnTo>
                <a:lnTo>
                  <a:pt x="351319" y="83996"/>
                </a:lnTo>
                <a:lnTo>
                  <a:pt x="348513" y="90287"/>
                </a:lnTo>
                <a:lnTo>
                  <a:pt x="346641" y="96387"/>
                </a:lnTo>
                <a:lnTo>
                  <a:pt x="345395" y="102358"/>
                </a:lnTo>
                <a:lnTo>
                  <a:pt x="344563" y="108244"/>
                </a:lnTo>
                <a:lnTo>
                  <a:pt x="344961" y="115977"/>
                </a:lnTo>
                <a:lnTo>
                  <a:pt x="346179" y="124943"/>
                </a:lnTo>
                <a:lnTo>
                  <a:pt x="347944" y="134731"/>
                </a:lnTo>
                <a:lnTo>
                  <a:pt x="351025" y="144113"/>
                </a:lnTo>
                <a:lnTo>
                  <a:pt x="354984" y="153225"/>
                </a:lnTo>
                <a:lnTo>
                  <a:pt x="359529" y="162158"/>
                </a:lnTo>
                <a:lnTo>
                  <a:pt x="363511" y="169065"/>
                </a:lnTo>
                <a:lnTo>
                  <a:pt x="367118" y="174623"/>
                </a:lnTo>
                <a:lnTo>
                  <a:pt x="370476" y="179280"/>
                </a:lnTo>
                <a:lnTo>
                  <a:pt x="373666" y="183338"/>
                </a:lnTo>
                <a:lnTo>
                  <a:pt x="379752" y="190386"/>
                </a:lnTo>
                <a:lnTo>
                  <a:pt x="383660" y="192646"/>
                </a:lnTo>
                <a:lnTo>
                  <a:pt x="397310" y="196780"/>
                </a:lnTo>
                <a:lnTo>
                  <a:pt x="408763" y="202662"/>
                </a:lnTo>
                <a:lnTo>
                  <a:pt x="423799" y="204828"/>
                </a:lnTo>
                <a:lnTo>
                  <a:pt x="434735" y="205335"/>
                </a:lnTo>
                <a:lnTo>
                  <a:pt x="442224" y="204517"/>
                </a:lnTo>
                <a:lnTo>
                  <a:pt x="451026" y="203020"/>
                </a:lnTo>
                <a:lnTo>
                  <a:pt x="460704" y="201069"/>
                </a:lnTo>
                <a:lnTo>
                  <a:pt x="470014" y="198816"/>
                </a:lnTo>
                <a:lnTo>
                  <a:pt x="479077" y="196362"/>
                </a:lnTo>
                <a:lnTo>
                  <a:pt x="505777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75"/>
          <p:cNvSpPr/>
          <p:nvPr/>
        </p:nvSpPr>
        <p:spPr>
          <a:xfrm>
            <a:off x="6998623" y="4227655"/>
            <a:ext cx="290860" cy="289980"/>
          </a:xfrm>
          <a:custGeom>
            <a:avLst/>
            <a:gdLst/>
            <a:ahLst/>
            <a:cxnLst/>
            <a:rect l="0" t="0" r="0" b="0"/>
            <a:pathLst>
              <a:path w="290860" h="289980">
                <a:moveTo>
                  <a:pt x="76546" y="118602"/>
                </a:moveTo>
                <a:lnTo>
                  <a:pt x="61785" y="103840"/>
                </a:lnTo>
                <a:lnTo>
                  <a:pt x="60038" y="103046"/>
                </a:lnTo>
                <a:lnTo>
                  <a:pt x="55557" y="102163"/>
                </a:lnTo>
                <a:lnTo>
                  <a:pt x="47679" y="101666"/>
                </a:lnTo>
                <a:lnTo>
                  <a:pt x="44919" y="102549"/>
                </a:lnTo>
                <a:lnTo>
                  <a:pt x="39312" y="106070"/>
                </a:lnTo>
                <a:lnTo>
                  <a:pt x="30801" y="113407"/>
                </a:lnTo>
                <a:lnTo>
                  <a:pt x="27000" y="119901"/>
                </a:lnTo>
                <a:lnTo>
                  <a:pt x="22560" y="128993"/>
                </a:lnTo>
                <a:lnTo>
                  <a:pt x="17696" y="139817"/>
                </a:lnTo>
                <a:lnTo>
                  <a:pt x="13500" y="150843"/>
                </a:lnTo>
                <a:lnTo>
                  <a:pt x="9751" y="162004"/>
                </a:lnTo>
                <a:lnTo>
                  <a:pt x="6299" y="173254"/>
                </a:lnTo>
                <a:lnTo>
                  <a:pt x="3997" y="183612"/>
                </a:lnTo>
                <a:lnTo>
                  <a:pt x="2462" y="193374"/>
                </a:lnTo>
                <a:lnTo>
                  <a:pt x="1440" y="202740"/>
                </a:lnTo>
                <a:lnTo>
                  <a:pt x="758" y="212794"/>
                </a:lnTo>
                <a:lnTo>
                  <a:pt x="304" y="223307"/>
                </a:lnTo>
                <a:lnTo>
                  <a:pt x="0" y="234125"/>
                </a:lnTo>
                <a:lnTo>
                  <a:pt x="751" y="244195"/>
                </a:lnTo>
                <a:lnTo>
                  <a:pt x="2203" y="253766"/>
                </a:lnTo>
                <a:lnTo>
                  <a:pt x="4125" y="263004"/>
                </a:lnTo>
                <a:lnTo>
                  <a:pt x="6358" y="270115"/>
                </a:lnTo>
                <a:lnTo>
                  <a:pt x="8799" y="275808"/>
                </a:lnTo>
                <a:lnTo>
                  <a:pt x="11379" y="280556"/>
                </a:lnTo>
                <a:lnTo>
                  <a:pt x="14052" y="283721"/>
                </a:lnTo>
                <a:lnTo>
                  <a:pt x="16786" y="285832"/>
                </a:lnTo>
                <a:lnTo>
                  <a:pt x="22363" y="288176"/>
                </a:lnTo>
                <a:lnTo>
                  <a:pt x="30859" y="289496"/>
                </a:lnTo>
                <a:lnTo>
                  <a:pt x="39409" y="289887"/>
                </a:lnTo>
                <a:lnTo>
                  <a:pt x="45119" y="289979"/>
                </a:lnTo>
                <a:lnTo>
                  <a:pt x="47022" y="288098"/>
                </a:lnTo>
                <a:lnTo>
                  <a:pt x="48291" y="284940"/>
                </a:lnTo>
                <a:lnTo>
                  <a:pt x="49137" y="280929"/>
                </a:lnTo>
                <a:lnTo>
                  <a:pt x="52617" y="273932"/>
                </a:lnTo>
                <a:lnTo>
                  <a:pt x="54879" y="270733"/>
                </a:lnTo>
                <a:lnTo>
                  <a:pt x="57392" y="262098"/>
                </a:lnTo>
                <a:lnTo>
                  <a:pt x="58061" y="257129"/>
                </a:lnTo>
                <a:lnTo>
                  <a:pt x="59460" y="250958"/>
                </a:lnTo>
                <a:lnTo>
                  <a:pt x="61346" y="243987"/>
                </a:lnTo>
                <a:lnTo>
                  <a:pt x="63555" y="236482"/>
                </a:lnTo>
                <a:lnTo>
                  <a:pt x="80317" y="184962"/>
                </a:lnTo>
                <a:lnTo>
                  <a:pt x="84776" y="168557"/>
                </a:lnTo>
                <a:lnTo>
                  <a:pt x="87748" y="154763"/>
                </a:lnTo>
                <a:lnTo>
                  <a:pt x="89729" y="142710"/>
                </a:lnTo>
                <a:lnTo>
                  <a:pt x="92003" y="130864"/>
                </a:lnTo>
                <a:lnTo>
                  <a:pt x="97068" y="107542"/>
                </a:lnTo>
                <a:lnTo>
                  <a:pt x="98801" y="92178"/>
                </a:lnTo>
                <a:lnTo>
                  <a:pt x="99955" y="74316"/>
                </a:lnTo>
                <a:lnTo>
                  <a:pt x="101238" y="36055"/>
                </a:lnTo>
                <a:lnTo>
                  <a:pt x="101807" y="0"/>
                </a:lnTo>
                <a:lnTo>
                  <a:pt x="101960" y="1434"/>
                </a:lnTo>
                <a:lnTo>
                  <a:pt x="102224" y="102620"/>
                </a:lnTo>
                <a:lnTo>
                  <a:pt x="103190" y="120330"/>
                </a:lnTo>
                <a:lnTo>
                  <a:pt x="104786" y="135946"/>
                </a:lnTo>
                <a:lnTo>
                  <a:pt x="106802" y="150168"/>
                </a:lnTo>
                <a:lnTo>
                  <a:pt x="110052" y="165363"/>
                </a:lnTo>
                <a:lnTo>
                  <a:pt x="114124" y="181209"/>
                </a:lnTo>
                <a:lnTo>
                  <a:pt x="118743" y="197488"/>
                </a:lnTo>
                <a:lnTo>
                  <a:pt x="123728" y="212150"/>
                </a:lnTo>
                <a:lnTo>
                  <a:pt x="128955" y="225735"/>
                </a:lnTo>
                <a:lnTo>
                  <a:pt x="134346" y="238601"/>
                </a:lnTo>
                <a:lnTo>
                  <a:pt x="138892" y="248131"/>
                </a:lnTo>
                <a:lnTo>
                  <a:pt x="142875" y="255438"/>
                </a:lnTo>
                <a:lnTo>
                  <a:pt x="146483" y="261261"/>
                </a:lnTo>
                <a:lnTo>
                  <a:pt x="153032" y="270271"/>
                </a:lnTo>
                <a:lnTo>
                  <a:pt x="159118" y="277451"/>
                </a:lnTo>
                <a:lnTo>
                  <a:pt x="164997" y="283816"/>
                </a:lnTo>
                <a:lnTo>
                  <a:pt x="167899" y="285895"/>
                </a:lnTo>
                <a:lnTo>
                  <a:pt x="173663" y="288205"/>
                </a:lnTo>
                <a:lnTo>
                  <a:pt x="182262" y="289505"/>
                </a:lnTo>
                <a:lnTo>
                  <a:pt x="190842" y="289890"/>
                </a:lnTo>
                <a:lnTo>
                  <a:pt x="193702" y="288992"/>
                </a:lnTo>
                <a:lnTo>
                  <a:pt x="199418" y="285454"/>
                </a:lnTo>
                <a:lnTo>
                  <a:pt x="205134" y="278166"/>
                </a:lnTo>
                <a:lnTo>
                  <a:pt x="210849" y="269529"/>
                </a:lnTo>
                <a:lnTo>
                  <a:pt x="216564" y="262516"/>
                </a:lnTo>
                <a:lnTo>
                  <a:pt x="219422" y="257407"/>
                </a:lnTo>
                <a:lnTo>
                  <a:pt x="222279" y="251144"/>
                </a:lnTo>
                <a:lnTo>
                  <a:pt x="225136" y="244111"/>
                </a:lnTo>
                <a:lnTo>
                  <a:pt x="227994" y="237517"/>
                </a:lnTo>
                <a:lnTo>
                  <a:pt x="233709" y="225111"/>
                </a:lnTo>
                <a:lnTo>
                  <a:pt x="236567" y="218182"/>
                </a:lnTo>
                <a:lnTo>
                  <a:pt x="239424" y="210707"/>
                </a:lnTo>
                <a:lnTo>
                  <a:pt x="242281" y="202865"/>
                </a:lnTo>
                <a:lnTo>
                  <a:pt x="244186" y="195733"/>
                </a:lnTo>
                <a:lnTo>
                  <a:pt x="245457" y="189073"/>
                </a:lnTo>
                <a:lnTo>
                  <a:pt x="246302" y="182727"/>
                </a:lnTo>
                <a:lnTo>
                  <a:pt x="249784" y="162977"/>
                </a:lnTo>
                <a:lnTo>
                  <a:pt x="252046" y="151043"/>
                </a:lnTo>
                <a:lnTo>
                  <a:pt x="257099" y="127623"/>
                </a:lnTo>
                <a:lnTo>
                  <a:pt x="259780" y="116043"/>
                </a:lnTo>
                <a:lnTo>
                  <a:pt x="260615" y="107371"/>
                </a:lnTo>
                <a:lnTo>
                  <a:pt x="260219" y="100637"/>
                </a:lnTo>
                <a:lnTo>
                  <a:pt x="259002" y="95196"/>
                </a:lnTo>
                <a:lnTo>
                  <a:pt x="257651" y="86609"/>
                </a:lnTo>
                <a:lnTo>
                  <a:pt x="257290" y="82986"/>
                </a:lnTo>
                <a:lnTo>
                  <a:pt x="257050" y="89143"/>
                </a:lnTo>
                <a:lnTo>
                  <a:pt x="256783" y="118844"/>
                </a:lnTo>
                <a:lnTo>
                  <a:pt x="257664" y="133051"/>
                </a:lnTo>
                <a:lnTo>
                  <a:pt x="259204" y="145380"/>
                </a:lnTo>
                <a:lnTo>
                  <a:pt x="261183" y="156456"/>
                </a:lnTo>
                <a:lnTo>
                  <a:pt x="265923" y="191624"/>
                </a:lnTo>
                <a:lnTo>
                  <a:pt x="268520" y="213003"/>
                </a:lnTo>
                <a:lnTo>
                  <a:pt x="271203" y="230113"/>
                </a:lnTo>
                <a:lnTo>
                  <a:pt x="273945" y="244378"/>
                </a:lnTo>
                <a:lnTo>
                  <a:pt x="276726" y="256745"/>
                </a:lnTo>
                <a:lnTo>
                  <a:pt x="279532" y="265942"/>
                </a:lnTo>
                <a:lnTo>
                  <a:pt x="282355" y="273026"/>
                </a:lnTo>
                <a:lnTo>
                  <a:pt x="287080" y="281533"/>
                </a:lnTo>
                <a:lnTo>
                  <a:pt x="288339" y="282467"/>
                </a:lnTo>
                <a:lnTo>
                  <a:pt x="290859" y="28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76"/>
          <p:cNvSpPr/>
          <p:nvPr/>
        </p:nvSpPr>
        <p:spPr>
          <a:xfrm>
            <a:off x="7345843" y="4243387"/>
            <a:ext cx="175098" cy="253515"/>
          </a:xfrm>
          <a:custGeom>
            <a:avLst/>
            <a:gdLst/>
            <a:ahLst/>
            <a:cxnLst/>
            <a:rect l="0" t="0" r="0" b="0"/>
            <a:pathLst>
              <a:path w="175098" h="253515">
                <a:moveTo>
                  <a:pt x="72226" y="0"/>
                </a:moveTo>
                <a:lnTo>
                  <a:pt x="67675" y="18203"/>
                </a:lnTo>
                <a:lnTo>
                  <a:pt x="65382" y="24518"/>
                </a:lnTo>
                <a:lnTo>
                  <a:pt x="62902" y="29680"/>
                </a:lnTo>
                <a:lnTo>
                  <a:pt x="60295" y="34075"/>
                </a:lnTo>
                <a:lnTo>
                  <a:pt x="55699" y="43671"/>
                </a:lnTo>
                <a:lnTo>
                  <a:pt x="42974" y="72115"/>
                </a:lnTo>
                <a:lnTo>
                  <a:pt x="34627" y="92844"/>
                </a:lnTo>
                <a:lnTo>
                  <a:pt x="15193" y="143816"/>
                </a:lnTo>
                <a:lnTo>
                  <a:pt x="8487" y="163505"/>
                </a:lnTo>
                <a:lnTo>
                  <a:pt x="4016" y="178536"/>
                </a:lnTo>
                <a:lnTo>
                  <a:pt x="1035" y="190461"/>
                </a:lnTo>
                <a:lnTo>
                  <a:pt x="0" y="201269"/>
                </a:lnTo>
                <a:lnTo>
                  <a:pt x="263" y="211332"/>
                </a:lnTo>
                <a:lnTo>
                  <a:pt x="1392" y="220899"/>
                </a:lnTo>
                <a:lnTo>
                  <a:pt x="3096" y="229181"/>
                </a:lnTo>
                <a:lnTo>
                  <a:pt x="5185" y="236607"/>
                </a:lnTo>
                <a:lnTo>
                  <a:pt x="10829" y="253112"/>
                </a:lnTo>
                <a:lnTo>
                  <a:pt x="13197" y="253514"/>
                </a:lnTo>
                <a:lnTo>
                  <a:pt x="16682" y="252830"/>
                </a:lnTo>
                <a:lnTo>
                  <a:pt x="20908" y="251421"/>
                </a:lnTo>
                <a:lnTo>
                  <a:pt x="23728" y="249529"/>
                </a:lnTo>
                <a:lnTo>
                  <a:pt x="25607" y="247315"/>
                </a:lnTo>
                <a:lnTo>
                  <a:pt x="28646" y="242315"/>
                </a:lnTo>
                <a:lnTo>
                  <a:pt x="33173" y="236918"/>
                </a:lnTo>
                <a:lnTo>
                  <a:pt x="35714" y="233193"/>
                </a:lnTo>
                <a:lnTo>
                  <a:pt x="38359" y="228805"/>
                </a:lnTo>
                <a:lnTo>
                  <a:pt x="41076" y="223974"/>
                </a:lnTo>
                <a:lnTo>
                  <a:pt x="43840" y="217896"/>
                </a:lnTo>
                <a:lnTo>
                  <a:pt x="46635" y="210986"/>
                </a:lnTo>
                <a:lnTo>
                  <a:pt x="49450" y="203523"/>
                </a:lnTo>
                <a:lnTo>
                  <a:pt x="52279" y="193784"/>
                </a:lnTo>
                <a:lnTo>
                  <a:pt x="55119" y="182530"/>
                </a:lnTo>
                <a:lnTo>
                  <a:pt x="57964" y="170264"/>
                </a:lnTo>
                <a:lnTo>
                  <a:pt x="59860" y="159230"/>
                </a:lnTo>
                <a:lnTo>
                  <a:pt x="61125" y="149015"/>
                </a:lnTo>
                <a:lnTo>
                  <a:pt x="61968" y="139349"/>
                </a:lnTo>
                <a:lnTo>
                  <a:pt x="63483" y="130047"/>
                </a:lnTo>
                <a:lnTo>
                  <a:pt x="65445" y="120988"/>
                </a:lnTo>
                <a:lnTo>
                  <a:pt x="67706" y="112091"/>
                </a:lnTo>
                <a:lnTo>
                  <a:pt x="72757" y="89506"/>
                </a:lnTo>
                <a:lnTo>
                  <a:pt x="75438" y="76815"/>
                </a:lnTo>
                <a:lnTo>
                  <a:pt x="77225" y="66450"/>
                </a:lnTo>
                <a:lnTo>
                  <a:pt x="78417" y="57635"/>
                </a:lnTo>
                <a:lnTo>
                  <a:pt x="79210" y="49854"/>
                </a:lnTo>
                <a:lnTo>
                  <a:pt x="80692" y="43713"/>
                </a:lnTo>
                <a:lnTo>
                  <a:pt x="82633" y="38667"/>
                </a:lnTo>
                <a:lnTo>
                  <a:pt x="84880" y="34351"/>
                </a:lnTo>
                <a:lnTo>
                  <a:pt x="86376" y="32425"/>
                </a:lnTo>
                <a:lnTo>
                  <a:pt x="87375" y="32095"/>
                </a:lnTo>
                <a:lnTo>
                  <a:pt x="88041" y="32826"/>
                </a:lnTo>
                <a:lnTo>
                  <a:pt x="89437" y="39982"/>
                </a:lnTo>
                <a:lnTo>
                  <a:pt x="93528" y="65712"/>
                </a:lnTo>
                <a:lnTo>
                  <a:pt x="101186" y="117684"/>
                </a:lnTo>
                <a:lnTo>
                  <a:pt x="103916" y="131796"/>
                </a:lnTo>
                <a:lnTo>
                  <a:pt x="106688" y="143109"/>
                </a:lnTo>
                <a:lnTo>
                  <a:pt x="109488" y="152556"/>
                </a:lnTo>
                <a:lnTo>
                  <a:pt x="113260" y="159807"/>
                </a:lnTo>
                <a:lnTo>
                  <a:pt x="117680" y="165593"/>
                </a:lnTo>
                <a:lnTo>
                  <a:pt x="133911" y="181723"/>
                </a:lnTo>
                <a:lnTo>
                  <a:pt x="137162" y="184014"/>
                </a:lnTo>
                <a:lnTo>
                  <a:pt x="140282" y="185541"/>
                </a:lnTo>
                <a:lnTo>
                  <a:pt x="143314" y="186559"/>
                </a:lnTo>
                <a:lnTo>
                  <a:pt x="146288" y="186285"/>
                </a:lnTo>
                <a:lnTo>
                  <a:pt x="149224" y="185150"/>
                </a:lnTo>
                <a:lnTo>
                  <a:pt x="152133" y="183441"/>
                </a:lnTo>
                <a:lnTo>
                  <a:pt x="155025" y="181349"/>
                </a:lnTo>
                <a:lnTo>
                  <a:pt x="157905" y="179002"/>
                </a:lnTo>
                <a:lnTo>
                  <a:pt x="160778" y="176485"/>
                </a:lnTo>
                <a:lnTo>
                  <a:pt x="163646" y="173854"/>
                </a:lnTo>
                <a:lnTo>
                  <a:pt x="175097" y="1628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77"/>
          <p:cNvSpPr/>
          <p:nvPr/>
        </p:nvSpPr>
        <p:spPr>
          <a:xfrm>
            <a:off x="7555334" y="4231114"/>
            <a:ext cx="197064" cy="209441"/>
          </a:xfrm>
          <a:custGeom>
            <a:avLst/>
            <a:gdLst/>
            <a:ahLst/>
            <a:cxnLst/>
            <a:rect l="0" t="0" r="0" b="0"/>
            <a:pathLst>
              <a:path w="197064" h="209441">
                <a:moveTo>
                  <a:pt x="8468" y="37990"/>
                </a:moveTo>
                <a:lnTo>
                  <a:pt x="3917" y="47092"/>
                </a:lnTo>
                <a:lnTo>
                  <a:pt x="2576" y="50726"/>
                </a:lnTo>
                <a:lnTo>
                  <a:pt x="1683" y="54101"/>
                </a:lnTo>
                <a:lnTo>
                  <a:pt x="1087" y="57303"/>
                </a:lnTo>
                <a:lnTo>
                  <a:pt x="690" y="61343"/>
                </a:lnTo>
                <a:lnTo>
                  <a:pt x="425" y="65941"/>
                </a:lnTo>
                <a:lnTo>
                  <a:pt x="249" y="70912"/>
                </a:lnTo>
                <a:lnTo>
                  <a:pt x="0" y="96111"/>
                </a:lnTo>
                <a:lnTo>
                  <a:pt x="1871" y="110075"/>
                </a:lnTo>
                <a:lnTo>
                  <a:pt x="5022" y="127004"/>
                </a:lnTo>
                <a:lnTo>
                  <a:pt x="9028" y="145911"/>
                </a:lnTo>
                <a:lnTo>
                  <a:pt x="11699" y="159468"/>
                </a:lnTo>
                <a:lnTo>
                  <a:pt x="13479" y="169457"/>
                </a:lnTo>
                <a:lnTo>
                  <a:pt x="14667" y="177070"/>
                </a:lnTo>
                <a:lnTo>
                  <a:pt x="16410" y="184050"/>
                </a:lnTo>
                <a:lnTo>
                  <a:pt x="18526" y="190609"/>
                </a:lnTo>
                <a:lnTo>
                  <a:pt x="20888" y="196886"/>
                </a:lnTo>
                <a:lnTo>
                  <a:pt x="23416" y="201071"/>
                </a:lnTo>
                <a:lnTo>
                  <a:pt x="26053" y="203861"/>
                </a:lnTo>
                <a:lnTo>
                  <a:pt x="32579" y="208338"/>
                </a:lnTo>
                <a:lnTo>
                  <a:pt x="30932" y="203871"/>
                </a:lnTo>
                <a:lnTo>
                  <a:pt x="29159" y="200013"/>
                </a:lnTo>
                <a:lnTo>
                  <a:pt x="27977" y="196488"/>
                </a:lnTo>
                <a:lnTo>
                  <a:pt x="26664" y="190031"/>
                </a:lnTo>
                <a:lnTo>
                  <a:pt x="26314" y="184119"/>
                </a:lnTo>
                <a:lnTo>
                  <a:pt x="25924" y="167389"/>
                </a:lnTo>
                <a:lnTo>
                  <a:pt x="26773" y="159499"/>
                </a:lnTo>
                <a:lnTo>
                  <a:pt x="28292" y="152333"/>
                </a:lnTo>
                <a:lnTo>
                  <a:pt x="30256" y="145652"/>
                </a:lnTo>
                <a:lnTo>
                  <a:pt x="32519" y="139292"/>
                </a:lnTo>
                <a:lnTo>
                  <a:pt x="34979" y="133147"/>
                </a:lnTo>
                <a:lnTo>
                  <a:pt x="37572" y="127146"/>
                </a:lnTo>
                <a:lnTo>
                  <a:pt x="50323" y="95945"/>
                </a:lnTo>
                <a:lnTo>
                  <a:pt x="57326" y="83295"/>
                </a:lnTo>
                <a:lnTo>
                  <a:pt x="65806" y="70099"/>
                </a:lnTo>
                <a:lnTo>
                  <a:pt x="75267" y="56539"/>
                </a:lnTo>
                <a:lnTo>
                  <a:pt x="82529" y="46546"/>
                </a:lnTo>
                <a:lnTo>
                  <a:pt x="88322" y="38931"/>
                </a:lnTo>
                <a:lnTo>
                  <a:pt x="93137" y="32903"/>
                </a:lnTo>
                <a:lnTo>
                  <a:pt x="98251" y="27931"/>
                </a:lnTo>
                <a:lnTo>
                  <a:pt x="103566" y="23665"/>
                </a:lnTo>
                <a:lnTo>
                  <a:pt x="109015" y="19867"/>
                </a:lnTo>
                <a:lnTo>
                  <a:pt x="114552" y="16384"/>
                </a:lnTo>
                <a:lnTo>
                  <a:pt x="120148" y="13108"/>
                </a:lnTo>
                <a:lnTo>
                  <a:pt x="125783" y="9972"/>
                </a:lnTo>
                <a:lnTo>
                  <a:pt x="130493" y="6930"/>
                </a:lnTo>
                <a:lnTo>
                  <a:pt x="134586" y="3948"/>
                </a:lnTo>
                <a:lnTo>
                  <a:pt x="138266" y="1008"/>
                </a:lnTo>
                <a:lnTo>
                  <a:pt x="142625" y="0"/>
                </a:lnTo>
                <a:lnTo>
                  <a:pt x="147436" y="281"/>
                </a:lnTo>
                <a:lnTo>
                  <a:pt x="152549" y="1421"/>
                </a:lnTo>
                <a:lnTo>
                  <a:pt x="156909" y="3133"/>
                </a:lnTo>
                <a:lnTo>
                  <a:pt x="160769" y="5228"/>
                </a:lnTo>
                <a:lnTo>
                  <a:pt x="164294" y="7576"/>
                </a:lnTo>
                <a:lnTo>
                  <a:pt x="167597" y="10094"/>
                </a:lnTo>
                <a:lnTo>
                  <a:pt x="170752" y="12726"/>
                </a:lnTo>
                <a:lnTo>
                  <a:pt x="173808" y="15432"/>
                </a:lnTo>
                <a:lnTo>
                  <a:pt x="176797" y="19142"/>
                </a:lnTo>
                <a:lnTo>
                  <a:pt x="179742" y="23520"/>
                </a:lnTo>
                <a:lnTo>
                  <a:pt x="182658" y="28343"/>
                </a:lnTo>
                <a:lnTo>
                  <a:pt x="184602" y="33464"/>
                </a:lnTo>
                <a:lnTo>
                  <a:pt x="185898" y="38783"/>
                </a:lnTo>
                <a:lnTo>
                  <a:pt x="192529" y="79210"/>
                </a:lnTo>
                <a:lnTo>
                  <a:pt x="194041" y="95950"/>
                </a:lnTo>
                <a:lnTo>
                  <a:pt x="195048" y="114731"/>
                </a:lnTo>
                <a:lnTo>
                  <a:pt x="196466" y="162329"/>
                </a:lnTo>
                <a:lnTo>
                  <a:pt x="197063" y="2094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78"/>
          <p:cNvSpPr/>
          <p:nvPr/>
        </p:nvSpPr>
        <p:spPr>
          <a:xfrm>
            <a:off x="6355079" y="4757737"/>
            <a:ext cx="257177" cy="25365"/>
          </a:xfrm>
          <a:custGeom>
            <a:avLst/>
            <a:gdLst/>
            <a:ahLst/>
            <a:cxnLst/>
            <a:rect l="0" t="0" r="0" b="0"/>
            <a:pathLst>
              <a:path w="257177" h="25365">
                <a:moveTo>
                  <a:pt x="0" y="17145"/>
                </a:moveTo>
                <a:lnTo>
                  <a:pt x="13653" y="21696"/>
                </a:lnTo>
                <a:lnTo>
                  <a:pt x="20533" y="23037"/>
                </a:lnTo>
                <a:lnTo>
                  <a:pt x="27976" y="23930"/>
                </a:lnTo>
                <a:lnTo>
                  <a:pt x="41961" y="24923"/>
                </a:lnTo>
                <a:lnTo>
                  <a:pt x="51352" y="25364"/>
                </a:lnTo>
                <a:lnTo>
                  <a:pt x="59000" y="24530"/>
                </a:lnTo>
                <a:lnTo>
                  <a:pt x="68861" y="23021"/>
                </a:lnTo>
                <a:lnTo>
                  <a:pt x="80197" y="21062"/>
                </a:lnTo>
                <a:lnTo>
                  <a:pt x="89660" y="19757"/>
                </a:lnTo>
                <a:lnTo>
                  <a:pt x="97874" y="18886"/>
                </a:lnTo>
                <a:lnTo>
                  <a:pt x="105254" y="18305"/>
                </a:lnTo>
                <a:lnTo>
                  <a:pt x="120652" y="16014"/>
                </a:lnTo>
                <a:lnTo>
                  <a:pt x="165702" y="8387"/>
                </a:lnTo>
                <a:lnTo>
                  <a:pt x="184762" y="5591"/>
                </a:lnTo>
                <a:lnTo>
                  <a:pt x="200328" y="3728"/>
                </a:lnTo>
                <a:lnTo>
                  <a:pt x="25717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79"/>
          <p:cNvSpPr/>
          <p:nvPr/>
        </p:nvSpPr>
        <p:spPr>
          <a:xfrm>
            <a:off x="6295072" y="4860607"/>
            <a:ext cx="317184" cy="85726"/>
          </a:xfrm>
          <a:custGeom>
            <a:avLst/>
            <a:gdLst/>
            <a:ahLst/>
            <a:cxnLst/>
            <a:rect l="0" t="0" r="0" b="0"/>
            <a:pathLst>
              <a:path w="317184" h="85726">
                <a:moveTo>
                  <a:pt x="0" y="85725"/>
                </a:moveTo>
                <a:lnTo>
                  <a:pt x="18203" y="81175"/>
                </a:lnTo>
                <a:lnTo>
                  <a:pt x="25470" y="78881"/>
                </a:lnTo>
                <a:lnTo>
                  <a:pt x="32221" y="76400"/>
                </a:lnTo>
                <a:lnTo>
                  <a:pt x="38625" y="73794"/>
                </a:lnTo>
                <a:lnTo>
                  <a:pt x="45753" y="72056"/>
                </a:lnTo>
                <a:lnTo>
                  <a:pt x="53362" y="70897"/>
                </a:lnTo>
                <a:lnTo>
                  <a:pt x="61292" y="70124"/>
                </a:lnTo>
                <a:lnTo>
                  <a:pt x="69437" y="68658"/>
                </a:lnTo>
                <a:lnTo>
                  <a:pt x="77723" y="66727"/>
                </a:lnTo>
                <a:lnTo>
                  <a:pt x="173889" y="4036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80"/>
          <p:cNvSpPr/>
          <p:nvPr/>
        </p:nvSpPr>
        <p:spPr>
          <a:xfrm>
            <a:off x="6715125" y="4654867"/>
            <a:ext cx="60008" cy="411481"/>
          </a:xfrm>
          <a:custGeom>
            <a:avLst/>
            <a:gdLst/>
            <a:ahLst/>
            <a:cxnLst/>
            <a:rect l="0" t="0" r="0" b="0"/>
            <a:pathLst>
              <a:path w="60008" h="411481">
                <a:moveTo>
                  <a:pt x="0" y="0"/>
                </a:moveTo>
                <a:lnTo>
                  <a:pt x="0" y="167931"/>
                </a:lnTo>
                <a:lnTo>
                  <a:pt x="2857" y="191964"/>
                </a:lnTo>
                <a:lnTo>
                  <a:pt x="13652" y="264387"/>
                </a:lnTo>
                <a:lnTo>
                  <a:pt x="18626" y="293416"/>
                </a:lnTo>
                <a:lnTo>
                  <a:pt x="22895" y="315626"/>
                </a:lnTo>
                <a:lnTo>
                  <a:pt x="26693" y="333290"/>
                </a:lnTo>
                <a:lnTo>
                  <a:pt x="29225" y="346018"/>
                </a:lnTo>
                <a:lnTo>
                  <a:pt x="30914" y="355457"/>
                </a:lnTo>
                <a:lnTo>
                  <a:pt x="32039" y="362701"/>
                </a:lnTo>
                <a:lnTo>
                  <a:pt x="33742" y="369436"/>
                </a:lnTo>
                <a:lnTo>
                  <a:pt x="35829" y="375830"/>
                </a:lnTo>
                <a:lnTo>
                  <a:pt x="38174" y="381999"/>
                </a:lnTo>
                <a:lnTo>
                  <a:pt x="40689" y="388016"/>
                </a:lnTo>
                <a:lnTo>
                  <a:pt x="43319" y="393932"/>
                </a:lnTo>
                <a:lnTo>
                  <a:pt x="60007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81"/>
          <p:cNvSpPr/>
          <p:nvPr/>
        </p:nvSpPr>
        <p:spPr>
          <a:xfrm>
            <a:off x="6867738" y="4603432"/>
            <a:ext cx="197437" cy="411426"/>
          </a:xfrm>
          <a:custGeom>
            <a:avLst/>
            <a:gdLst/>
            <a:ahLst/>
            <a:cxnLst/>
            <a:rect l="0" t="0" r="0" b="0"/>
            <a:pathLst>
              <a:path w="197437" h="411426">
                <a:moveTo>
                  <a:pt x="70271" y="25718"/>
                </a:moveTo>
                <a:lnTo>
                  <a:pt x="65720" y="21167"/>
                </a:lnTo>
                <a:lnTo>
                  <a:pt x="63428" y="19826"/>
                </a:lnTo>
                <a:lnTo>
                  <a:pt x="58340" y="18337"/>
                </a:lnTo>
                <a:lnTo>
                  <a:pt x="54697" y="18892"/>
                </a:lnTo>
                <a:lnTo>
                  <a:pt x="50364" y="20215"/>
                </a:lnTo>
                <a:lnTo>
                  <a:pt x="45570" y="22049"/>
                </a:lnTo>
                <a:lnTo>
                  <a:pt x="41421" y="24224"/>
                </a:lnTo>
                <a:lnTo>
                  <a:pt x="37703" y="26627"/>
                </a:lnTo>
                <a:lnTo>
                  <a:pt x="34272" y="29182"/>
                </a:lnTo>
                <a:lnTo>
                  <a:pt x="31032" y="31837"/>
                </a:lnTo>
                <a:lnTo>
                  <a:pt x="24892" y="37327"/>
                </a:lnTo>
                <a:lnTo>
                  <a:pt x="21921" y="42982"/>
                </a:lnTo>
                <a:lnTo>
                  <a:pt x="18988" y="50562"/>
                </a:lnTo>
                <a:lnTo>
                  <a:pt x="2886" y="99205"/>
                </a:lnTo>
                <a:lnTo>
                  <a:pt x="583" y="111857"/>
                </a:lnTo>
                <a:lnTo>
                  <a:pt x="0" y="123149"/>
                </a:lnTo>
                <a:lnTo>
                  <a:pt x="563" y="133534"/>
                </a:lnTo>
                <a:lnTo>
                  <a:pt x="1892" y="142363"/>
                </a:lnTo>
                <a:lnTo>
                  <a:pt x="3730" y="150154"/>
                </a:lnTo>
                <a:lnTo>
                  <a:pt x="8313" y="162938"/>
                </a:lnTo>
                <a:lnTo>
                  <a:pt x="13524" y="171794"/>
                </a:lnTo>
                <a:lnTo>
                  <a:pt x="19016" y="178905"/>
                </a:lnTo>
                <a:lnTo>
                  <a:pt x="21814" y="182135"/>
                </a:lnTo>
                <a:lnTo>
                  <a:pt x="24631" y="184288"/>
                </a:lnTo>
                <a:lnTo>
                  <a:pt x="30302" y="186681"/>
                </a:lnTo>
                <a:lnTo>
                  <a:pt x="36005" y="189224"/>
                </a:lnTo>
                <a:lnTo>
                  <a:pt x="52503" y="197130"/>
                </a:lnTo>
                <a:lnTo>
                  <a:pt x="59378" y="200953"/>
                </a:lnTo>
                <a:lnTo>
                  <a:pt x="64914" y="204453"/>
                </a:lnTo>
                <a:lnTo>
                  <a:pt x="69557" y="207740"/>
                </a:lnTo>
                <a:lnTo>
                  <a:pt x="74558" y="209931"/>
                </a:lnTo>
                <a:lnTo>
                  <a:pt x="79797" y="211391"/>
                </a:lnTo>
                <a:lnTo>
                  <a:pt x="85194" y="212365"/>
                </a:lnTo>
                <a:lnTo>
                  <a:pt x="93555" y="214920"/>
                </a:lnTo>
                <a:lnTo>
                  <a:pt x="103891" y="218527"/>
                </a:lnTo>
                <a:lnTo>
                  <a:pt x="115545" y="222838"/>
                </a:lnTo>
                <a:lnTo>
                  <a:pt x="125218" y="227616"/>
                </a:lnTo>
                <a:lnTo>
                  <a:pt x="133573" y="232706"/>
                </a:lnTo>
                <a:lnTo>
                  <a:pt x="148888" y="243443"/>
                </a:lnTo>
                <a:lnTo>
                  <a:pt x="165219" y="254564"/>
                </a:lnTo>
                <a:lnTo>
                  <a:pt x="171671" y="260197"/>
                </a:lnTo>
                <a:lnTo>
                  <a:pt x="176924" y="265857"/>
                </a:lnTo>
                <a:lnTo>
                  <a:pt x="181378" y="271536"/>
                </a:lnTo>
                <a:lnTo>
                  <a:pt x="186327" y="282925"/>
                </a:lnTo>
                <a:lnTo>
                  <a:pt x="189479" y="294337"/>
                </a:lnTo>
                <a:lnTo>
                  <a:pt x="194054" y="305759"/>
                </a:lnTo>
                <a:lnTo>
                  <a:pt x="197436" y="318349"/>
                </a:lnTo>
                <a:lnTo>
                  <a:pt x="196957" y="324628"/>
                </a:lnTo>
                <a:lnTo>
                  <a:pt x="195687" y="332624"/>
                </a:lnTo>
                <a:lnTo>
                  <a:pt x="193886" y="341764"/>
                </a:lnTo>
                <a:lnTo>
                  <a:pt x="192686" y="349763"/>
                </a:lnTo>
                <a:lnTo>
                  <a:pt x="191886" y="357000"/>
                </a:lnTo>
                <a:lnTo>
                  <a:pt x="191353" y="363730"/>
                </a:lnTo>
                <a:lnTo>
                  <a:pt x="188221" y="373748"/>
                </a:lnTo>
                <a:lnTo>
                  <a:pt x="186052" y="377753"/>
                </a:lnTo>
                <a:lnTo>
                  <a:pt x="181748" y="382328"/>
                </a:lnTo>
                <a:lnTo>
                  <a:pt x="176021" y="387283"/>
                </a:lnTo>
                <a:lnTo>
                  <a:pt x="169347" y="392491"/>
                </a:lnTo>
                <a:lnTo>
                  <a:pt x="163944" y="396916"/>
                </a:lnTo>
                <a:lnTo>
                  <a:pt x="159390" y="400818"/>
                </a:lnTo>
                <a:lnTo>
                  <a:pt x="155401" y="404372"/>
                </a:lnTo>
                <a:lnTo>
                  <a:pt x="150837" y="406741"/>
                </a:lnTo>
                <a:lnTo>
                  <a:pt x="145889" y="408321"/>
                </a:lnTo>
                <a:lnTo>
                  <a:pt x="140686" y="409374"/>
                </a:lnTo>
                <a:lnTo>
                  <a:pt x="136265" y="410076"/>
                </a:lnTo>
                <a:lnTo>
                  <a:pt x="132364" y="410544"/>
                </a:lnTo>
                <a:lnTo>
                  <a:pt x="128812" y="410856"/>
                </a:lnTo>
                <a:lnTo>
                  <a:pt x="124539" y="411064"/>
                </a:lnTo>
                <a:lnTo>
                  <a:pt x="114710" y="411296"/>
                </a:lnTo>
                <a:lnTo>
                  <a:pt x="98467" y="411425"/>
                </a:lnTo>
                <a:lnTo>
                  <a:pt x="92878" y="410491"/>
                </a:lnTo>
                <a:lnTo>
                  <a:pt x="87248" y="408916"/>
                </a:lnTo>
                <a:lnTo>
                  <a:pt x="81589" y="406913"/>
                </a:lnTo>
                <a:lnTo>
                  <a:pt x="76864" y="404625"/>
                </a:lnTo>
                <a:lnTo>
                  <a:pt x="72762" y="402148"/>
                </a:lnTo>
                <a:lnTo>
                  <a:pt x="69075" y="399543"/>
                </a:lnTo>
                <a:lnTo>
                  <a:pt x="50232" y="386776"/>
                </a:lnTo>
                <a:lnTo>
                  <a:pt x="44530" y="382629"/>
                </a:lnTo>
                <a:lnTo>
                  <a:pt x="39775" y="378911"/>
                </a:lnTo>
                <a:lnTo>
                  <a:pt x="35653" y="375479"/>
                </a:lnTo>
                <a:lnTo>
                  <a:pt x="31953" y="370335"/>
                </a:lnTo>
                <a:lnTo>
                  <a:pt x="28533" y="364048"/>
                </a:lnTo>
                <a:lnTo>
                  <a:pt x="25300" y="356998"/>
                </a:lnTo>
                <a:lnTo>
                  <a:pt x="23146" y="350394"/>
                </a:lnTo>
                <a:lnTo>
                  <a:pt x="20752" y="337976"/>
                </a:lnTo>
                <a:lnTo>
                  <a:pt x="19688" y="326107"/>
                </a:lnTo>
                <a:lnTo>
                  <a:pt x="19404" y="320274"/>
                </a:lnTo>
                <a:lnTo>
                  <a:pt x="20167" y="313529"/>
                </a:lnTo>
                <a:lnTo>
                  <a:pt x="21629" y="306174"/>
                </a:lnTo>
                <a:lnTo>
                  <a:pt x="23556" y="298414"/>
                </a:lnTo>
                <a:lnTo>
                  <a:pt x="25793" y="291335"/>
                </a:lnTo>
                <a:lnTo>
                  <a:pt x="28237" y="284711"/>
                </a:lnTo>
                <a:lnTo>
                  <a:pt x="30819" y="278390"/>
                </a:lnTo>
                <a:lnTo>
                  <a:pt x="43847" y="251046"/>
                </a:lnTo>
                <a:lnTo>
                  <a:pt x="52655" y="233087"/>
                </a:lnTo>
                <a:lnTo>
                  <a:pt x="60432" y="219209"/>
                </a:lnTo>
                <a:lnTo>
                  <a:pt x="67522" y="208052"/>
                </a:lnTo>
                <a:lnTo>
                  <a:pt x="74153" y="198708"/>
                </a:lnTo>
                <a:lnTo>
                  <a:pt x="83337" y="182955"/>
                </a:lnTo>
                <a:lnTo>
                  <a:pt x="106241" y="140051"/>
                </a:lnTo>
                <a:lnTo>
                  <a:pt x="140100" y="74451"/>
                </a:lnTo>
                <a:lnTo>
                  <a:pt x="144169" y="63887"/>
                </a:lnTo>
                <a:lnTo>
                  <a:pt x="146930" y="54112"/>
                </a:lnTo>
                <a:lnTo>
                  <a:pt x="151332" y="40242"/>
                </a:lnTo>
                <a:lnTo>
                  <a:pt x="151935" y="33496"/>
                </a:lnTo>
                <a:lnTo>
                  <a:pt x="150063" y="20920"/>
                </a:lnTo>
                <a:lnTo>
                  <a:pt x="146057" y="11520"/>
                </a:lnTo>
                <a:lnTo>
                  <a:pt x="143656" y="7681"/>
                </a:lnTo>
                <a:lnTo>
                  <a:pt x="141102" y="5120"/>
                </a:lnTo>
                <a:lnTo>
                  <a:pt x="138446" y="3413"/>
                </a:lnTo>
                <a:lnTo>
                  <a:pt x="12170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82"/>
          <p:cNvSpPr/>
          <p:nvPr/>
        </p:nvSpPr>
        <p:spPr>
          <a:xfrm>
            <a:off x="7186612" y="4929187"/>
            <a:ext cx="17146" cy="34291"/>
          </a:xfrm>
          <a:custGeom>
            <a:avLst/>
            <a:gdLst/>
            <a:ahLst/>
            <a:cxnLst/>
            <a:rect l="0" t="0" r="0" b="0"/>
            <a:pathLst>
              <a:path w="17146" h="34291">
                <a:moveTo>
                  <a:pt x="17145" y="34290"/>
                </a:moveTo>
                <a:lnTo>
                  <a:pt x="12594" y="29740"/>
                </a:lnTo>
                <a:lnTo>
                  <a:pt x="11254" y="29351"/>
                </a:lnTo>
                <a:lnTo>
                  <a:pt x="10360" y="30045"/>
                </a:lnTo>
                <a:lnTo>
                  <a:pt x="8927" y="33452"/>
                </a:lnTo>
                <a:lnTo>
                  <a:pt x="7855" y="32779"/>
                </a:lnTo>
                <a:lnTo>
                  <a:pt x="6190" y="31377"/>
                </a:lnTo>
                <a:lnTo>
                  <a:pt x="4126" y="29491"/>
                </a:lnTo>
                <a:lnTo>
                  <a:pt x="2751" y="27281"/>
                </a:lnTo>
                <a:lnTo>
                  <a:pt x="1834" y="2485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83"/>
          <p:cNvSpPr/>
          <p:nvPr/>
        </p:nvSpPr>
        <p:spPr>
          <a:xfrm>
            <a:off x="7169504" y="4587478"/>
            <a:ext cx="272470" cy="376000"/>
          </a:xfrm>
          <a:custGeom>
            <a:avLst/>
            <a:gdLst/>
            <a:ahLst/>
            <a:cxnLst/>
            <a:rect l="0" t="0" r="0" b="0"/>
            <a:pathLst>
              <a:path w="272470" h="376000">
                <a:moveTo>
                  <a:pt x="162840" y="7382"/>
                </a:moveTo>
                <a:lnTo>
                  <a:pt x="153739" y="2831"/>
                </a:lnTo>
                <a:lnTo>
                  <a:pt x="146730" y="596"/>
                </a:lnTo>
                <a:lnTo>
                  <a:pt x="143528" y="0"/>
                </a:lnTo>
                <a:lnTo>
                  <a:pt x="140441" y="556"/>
                </a:lnTo>
                <a:lnTo>
                  <a:pt x="134471" y="3713"/>
                </a:lnTo>
                <a:lnTo>
                  <a:pt x="128642" y="5751"/>
                </a:lnTo>
                <a:lnTo>
                  <a:pt x="122876" y="6657"/>
                </a:lnTo>
                <a:lnTo>
                  <a:pt x="117138" y="7059"/>
                </a:lnTo>
                <a:lnTo>
                  <a:pt x="111414" y="7238"/>
                </a:lnTo>
                <a:lnTo>
                  <a:pt x="101884" y="7318"/>
                </a:lnTo>
                <a:lnTo>
                  <a:pt x="52778" y="7373"/>
                </a:lnTo>
                <a:lnTo>
                  <a:pt x="44698" y="6424"/>
                </a:lnTo>
                <a:lnTo>
                  <a:pt x="37407" y="4838"/>
                </a:lnTo>
                <a:lnTo>
                  <a:pt x="30641" y="2829"/>
                </a:lnTo>
                <a:lnTo>
                  <a:pt x="25177" y="1489"/>
                </a:lnTo>
                <a:lnTo>
                  <a:pt x="20582" y="595"/>
                </a:lnTo>
                <a:lnTo>
                  <a:pt x="16566" y="0"/>
                </a:lnTo>
                <a:lnTo>
                  <a:pt x="13890" y="556"/>
                </a:lnTo>
                <a:lnTo>
                  <a:pt x="12105" y="1878"/>
                </a:lnTo>
                <a:lnTo>
                  <a:pt x="7054" y="10831"/>
                </a:lnTo>
                <a:lnTo>
                  <a:pt x="3114" y="19392"/>
                </a:lnTo>
                <a:lnTo>
                  <a:pt x="1363" y="26372"/>
                </a:lnTo>
                <a:lnTo>
                  <a:pt x="586" y="35189"/>
                </a:lnTo>
                <a:lnTo>
                  <a:pt x="240" y="45458"/>
                </a:lnTo>
                <a:lnTo>
                  <a:pt x="45" y="69569"/>
                </a:lnTo>
                <a:lnTo>
                  <a:pt x="0" y="109633"/>
                </a:lnTo>
                <a:lnTo>
                  <a:pt x="1893" y="125079"/>
                </a:lnTo>
                <a:lnTo>
                  <a:pt x="5059" y="136329"/>
                </a:lnTo>
                <a:lnTo>
                  <a:pt x="9075" y="144782"/>
                </a:lnTo>
                <a:lnTo>
                  <a:pt x="11753" y="151369"/>
                </a:lnTo>
                <a:lnTo>
                  <a:pt x="14728" y="161229"/>
                </a:lnTo>
                <a:lnTo>
                  <a:pt x="16474" y="163286"/>
                </a:lnTo>
                <a:lnTo>
                  <a:pt x="18590" y="163706"/>
                </a:lnTo>
                <a:lnTo>
                  <a:pt x="20954" y="163033"/>
                </a:lnTo>
                <a:lnTo>
                  <a:pt x="22529" y="161632"/>
                </a:lnTo>
                <a:lnTo>
                  <a:pt x="23580" y="159745"/>
                </a:lnTo>
                <a:lnTo>
                  <a:pt x="24280" y="157535"/>
                </a:lnTo>
                <a:lnTo>
                  <a:pt x="27598" y="152539"/>
                </a:lnTo>
                <a:lnTo>
                  <a:pt x="29817" y="149873"/>
                </a:lnTo>
                <a:lnTo>
                  <a:pt x="32248" y="148096"/>
                </a:lnTo>
                <a:lnTo>
                  <a:pt x="37490" y="146121"/>
                </a:lnTo>
                <a:lnTo>
                  <a:pt x="40221" y="143690"/>
                </a:lnTo>
                <a:lnTo>
                  <a:pt x="45795" y="135908"/>
                </a:lnTo>
                <a:lnTo>
                  <a:pt x="52426" y="131166"/>
                </a:lnTo>
                <a:lnTo>
                  <a:pt x="61608" y="126100"/>
                </a:lnTo>
                <a:lnTo>
                  <a:pt x="72491" y="120817"/>
                </a:lnTo>
                <a:lnTo>
                  <a:pt x="80701" y="117295"/>
                </a:lnTo>
                <a:lnTo>
                  <a:pt x="87126" y="114948"/>
                </a:lnTo>
                <a:lnTo>
                  <a:pt x="92362" y="113382"/>
                </a:lnTo>
                <a:lnTo>
                  <a:pt x="98709" y="112339"/>
                </a:lnTo>
                <a:lnTo>
                  <a:pt x="105799" y="111643"/>
                </a:lnTo>
                <a:lnTo>
                  <a:pt x="119392" y="110870"/>
                </a:lnTo>
                <a:lnTo>
                  <a:pt x="128607" y="110526"/>
                </a:lnTo>
                <a:lnTo>
                  <a:pt x="152804" y="110333"/>
                </a:lnTo>
                <a:lnTo>
                  <a:pt x="160912" y="111258"/>
                </a:lnTo>
                <a:lnTo>
                  <a:pt x="168222" y="112828"/>
                </a:lnTo>
                <a:lnTo>
                  <a:pt x="182378" y="117111"/>
                </a:lnTo>
                <a:lnTo>
                  <a:pt x="198194" y="122191"/>
                </a:lnTo>
                <a:lnTo>
                  <a:pt x="205459" y="124878"/>
                </a:lnTo>
                <a:lnTo>
                  <a:pt x="212208" y="127622"/>
                </a:lnTo>
                <a:lnTo>
                  <a:pt x="218612" y="130404"/>
                </a:lnTo>
                <a:lnTo>
                  <a:pt x="223834" y="134164"/>
                </a:lnTo>
                <a:lnTo>
                  <a:pt x="232176" y="143422"/>
                </a:lnTo>
                <a:lnTo>
                  <a:pt x="236688" y="148558"/>
                </a:lnTo>
                <a:lnTo>
                  <a:pt x="241599" y="153886"/>
                </a:lnTo>
                <a:lnTo>
                  <a:pt x="246779" y="159344"/>
                </a:lnTo>
                <a:lnTo>
                  <a:pt x="255074" y="170488"/>
                </a:lnTo>
                <a:lnTo>
                  <a:pt x="258620" y="176126"/>
                </a:lnTo>
                <a:lnTo>
                  <a:pt x="261936" y="183696"/>
                </a:lnTo>
                <a:lnTo>
                  <a:pt x="265099" y="192552"/>
                </a:lnTo>
                <a:lnTo>
                  <a:pt x="268161" y="202266"/>
                </a:lnTo>
                <a:lnTo>
                  <a:pt x="270201" y="213504"/>
                </a:lnTo>
                <a:lnTo>
                  <a:pt x="271562" y="225759"/>
                </a:lnTo>
                <a:lnTo>
                  <a:pt x="272469" y="238692"/>
                </a:lnTo>
                <a:lnTo>
                  <a:pt x="272122" y="251123"/>
                </a:lnTo>
                <a:lnTo>
                  <a:pt x="270937" y="263221"/>
                </a:lnTo>
                <a:lnTo>
                  <a:pt x="269195" y="275096"/>
                </a:lnTo>
                <a:lnTo>
                  <a:pt x="266128" y="285871"/>
                </a:lnTo>
                <a:lnTo>
                  <a:pt x="262179" y="295911"/>
                </a:lnTo>
                <a:lnTo>
                  <a:pt x="257641" y="305462"/>
                </a:lnTo>
                <a:lnTo>
                  <a:pt x="252711" y="313734"/>
                </a:lnTo>
                <a:lnTo>
                  <a:pt x="247520" y="321154"/>
                </a:lnTo>
                <a:lnTo>
                  <a:pt x="242153" y="328006"/>
                </a:lnTo>
                <a:lnTo>
                  <a:pt x="233651" y="338159"/>
                </a:lnTo>
                <a:lnTo>
                  <a:pt x="230050" y="342200"/>
                </a:lnTo>
                <a:lnTo>
                  <a:pt x="224791" y="346799"/>
                </a:lnTo>
                <a:lnTo>
                  <a:pt x="218429" y="351770"/>
                </a:lnTo>
                <a:lnTo>
                  <a:pt x="211329" y="356989"/>
                </a:lnTo>
                <a:lnTo>
                  <a:pt x="205644" y="360468"/>
                </a:lnTo>
                <a:lnTo>
                  <a:pt x="200901" y="362788"/>
                </a:lnTo>
                <a:lnTo>
                  <a:pt x="196787" y="364334"/>
                </a:lnTo>
                <a:lnTo>
                  <a:pt x="194044" y="366317"/>
                </a:lnTo>
                <a:lnTo>
                  <a:pt x="192215" y="368592"/>
                </a:lnTo>
                <a:lnTo>
                  <a:pt x="171413" y="3759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84"/>
          <p:cNvSpPr/>
          <p:nvPr/>
        </p:nvSpPr>
        <p:spPr>
          <a:xfrm>
            <a:off x="7178040" y="4904008"/>
            <a:ext cx="58811" cy="79844"/>
          </a:xfrm>
          <a:custGeom>
            <a:avLst/>
            <a:gdLst/>
            <a:ahLst/>
            <a:cxnLst/>
            <a:rect l="0" t="0" r="0" b="0"/>
            <a:pathLst>
              <a:path w="58811" h="79844">
                <a:moveTo>
                  <a:pt x="42862" y="16607"/>
                </a:moveTo>
                <a:lnTo>
                  <a:pt x="38311" y="30259"/>
                </a:lnTo>
                <a:lnTo>
                  <a:pt x="36970" y="37138"/>
                </a:lnTo>
                <a:lnTo>
                  <a:pt x="36077" y="44582"/>
                </a:lnTo>
                <a:lnTo>
                  <a:pt x="35084" y="58568"/>
                </a:lnTo>
                <a:lnTo>
                  <a:pt x="34643" y="67959"/>
                </a:lnTo>
                <a:lnTo>
                  <a:pt x="36430" y="71796"/>
                </a:lnTo>
                <a:lnTo>
                  <a:pt x="39527" y="75307"/>
                </a:lnTo>
                <a:lnTo>
                  <a:pt x="43495" y="78600"/>
                </a:lnTo>
                <a:lnTo>
                  <a:pt x="46142" y="79843"/>
                </a:lnTo>
                <a:lnTo>
                  <a:pt x="47906" y="79719"/>
                </a:lnTo>
                <a:lnTo>
                  <a:pt x="49083" y="78685"/>
                </a:lnTo>
                <a:lnTo>
                  <a:pt x="49866" y="77042"/>
                </a:lnTo>
                <a:lnTo>
                  <a:pt x="50389" y="74994"/>
                </a:lnTo>
                <a:lnTo>
                  <a:pt x="50738" y="72677"/>
                </a:lnTo>
                <a:lnTo>
                  <a:pt x="50970" y="68274"/>
                </a:lnTo>
                <a:lnTo>
                  <a:pt x="51297" y="50331"/>
                </a:lnTo>
                <a:lnTo>
                  <a:pt x="51373" y="41756"/>
                </a:lnTo>
                <a:lnTo>
                  <a:pt x="52346" y="37183"/>
                </a:lnTo>
                <a:lnTo>
                  <a:pt x="53948" y="32229"/>
                </a:lnTo>
                <a:lnTo>
                  <a:pt x="55968" y="27022"/>
                </a:lnTo>
                <a:lnTo>
                  <a:pt x="57313" y="22597"/>
                </a:lnTo>
                <a:lnTo>
                  <a:pt x="58212" y="18695"/>
                </a:lnTo>
                <a:lnTo>
                  <a:pt x="58810" y="15142"/>
                </a:lnTo>
                <a:lnTo>
                  <a:pt x="58257" y="11820"/>
                </a:lnTo>
                <a:lnTo>
                  <a:pt x="56935" y="8653"/>
                </a:lnTo>
                <a:lnTo>
                  <a:pt x="52521" y="1277"/>
                </a:lnTo>
                <a:lnTo>
                  <a:pt x="50254" y="672"/>
                </a:lnTo>
                <a:lnTo>
                  <a:pt x="46837" y="269"/>
                </a:lnTo>
                <a:lnTo>
                  <a:pt x="42655" y="0"/>
                </a:lnTo>
                <a:lnTo>
                  <a:pt x="38914" y="773"/>
                </a:lnTo>
                <a:lnTo>
                  <a:pt x="35468" y="2241"/>
                </a:lnTo>
                <a:lnTo>
                  <a:pt x="32217" y="4172"/>
                </a:lnTo>
                <a:lnTo>
                  <a:pt x="29098" y="7364"/>
                </a:lnTo>
                <a:lnTo>
                  <a:pt x="26066" y="11397"/>
                </a:lnTo>
                <a:lnTo>
                  <a:pt x="23092" y="15991"/>
                </a:lnTo>
                <a:lnTo>
                  <a:pt x="20157" y="20006"/>
                </a:lnTo>
                <a:lnTo>
                  <a:pt x="17248" y="23636"/>
                </a:lnTo>
                <a:lnTo>
                  <a:pt x="14355" y="27008"/>
                </a:lnTo>
                <a:lnTo>
                  <a:pt x="11476" y="30208"/>
                </a:lnTo>
                <a:lnTo>
                  <a:pt x="5735" y="36304"/>
                </a:lnTo>
                <a:lnTo>
                  <a:pt x="3823" y="39263"/>
                </a:lnTo>
                <a:lnTo>
                  <a:pt x="2548" y="42188"/>
                </a:lnTo>
                <a:lnTo>
                  <a:pt x="0" y="5089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85"/>
          <p:cNvSpPr/>
          <p:nvPr/>
        </p:nvSpPr>
        <p:spPr>
          <a:xfrm>
            <a:off x="5360670" y="5298211"/>
            <a:ext cx="702946" cy="416931"/>
          </a:xfrm>
          <a:custGeom>
            <a:avLst/>
            <a:gdLst/>
            <a:ahLst/>
            <a:cxnLst/>
            <a:rect l="0" t="0" r="0" b="0"/>
            <a:pathLst>
              <a:path w="702946" h="416931">
                <a:moveTo>
                  <a:pt x="0" y="162471"/>
                </a:moveTo>
                <a:lnTo>
                  <a:pt x="4550" y="167022"/>
                </a:lnTo>
                <a:lnTo>
                  <a:pt x="5891" y="169315"/>
                </a:lnTo>
                <a:lnTo>
                  <a:pt x="8730" y="178045"/>
                </a:lnTo>
                <a:lnTo>
                  <a:pt x="12770" y="187173"/>
                </a:lnTo>
                <a:lnTo>
                  <a:pt x="15200" y="195040"/>
                </a:lnTo>
                <a:lnTo>
                  <a:pt x="17233" y="202664"/>
                </a:lnTo>
                <a:lnTo>
                  <a:pt x="21311" y="212402"/>
                </a:lnTo>
                <a:lnTo>
                  <a:pt x="23732" y="220523"/>
                </a:lnTo>
                <a:lnTo>
                  <a:pt x="26299" y="230700"/>
                </a:lnTo>
                <a:lnTo>
                  <a:pt x="28963" y="242247"/>
                </a:lnTo>
                <a:lnTo>
                  <a:pt x="34462" y="270317"/>
                </a:lnTo>
                <a:lnTo>
                  <a:pt x="45754" y="334904"/>
                </a:lnTo>
                <a:lnTo>
                  <a:pt x="47647" y="347912"/>
                </a:lnTo>
                <a:lnTo>
                  <a:pt x="48910" y="358488"/>
                </a:lnTo>
                <a:lnTo>
                  <a:pt x="49751" y="367444"/>
                </a:lnTo>
                <a:lnTo>
                  <a:pt x="51265" y="376272"/>
                </a:lnTo>
                <a:lnTo>
                  <a:pt x="53227" y="385016"/>
                </a:lnTo>
                <a:lnTo>
                  <a:pt x="55487" y="393702"/>
                </a:lnTo>
                <a:lnTo>
                  <a:pt x="57998" y="405893"/>
                </a:lnTo>
                <a:lnTo>
                  <a:pt x="59610" y="416930"/>
                </a:lnTo>
                <a:lnTo>
                  <a:pt x="59742" y="416882"/>
                </a:lnTo>
                <a:lnTo>
                  <a:pt x="59972" y="407476"/>
                </a:lnTo>
                <a:lnTo>
                  <a:pt x="57451" y="394552"/>
                </a:lnTo>
                <a:lnTo>
                  <a:pt x="55446" y="385772"/>
                </a:lnTo>
                <a:lnTo>
                  <a:pt x="54109" y="377061"/>
                </a:lnTo>
                <a:lnTo>
                  <a:pt x="53218" y="368396"/>
                </a:lnTo>
                <a:lnTo>
                  <a:pt x="52623" y="359762"/>
                </a:lnTo>
                <a:lnTo>
                  <a:pt x="52227" y="351148"/>
                </a:lnTo>
                <a:lnTo>
                  <a:pt x="51787" y="333958"/>
                </a:lnTo>
                <a:lnTo>
                  <a:pt x="52622" y="321563"/>
                </a:lnTo>
                <a:lnTo>
                  <a:pt x="54131" y="306632"/>
                </a:lnTo>
                <a:lnTo>
                  <a:pt x="56090" y="290011"/>
                </a:lnTo>
                <a:lnTo>
                  <a:pt x="59301" y="271311"/>
                </a:lnTo>
                <a:lnTo>
                  <a:pt x="63346" y="251223"/>
                </a:lnTo>
                <a:lnTo>
                  <a:pt x="67948" y="230212"/>
                </a:lnTo>
                <a:lnTo>
                  <a:pt x="72921" y="213347"/>
                </a:lnTo>
                <a:lnTo>
                  <a:pt x="78141" y="199246"/>
                </a:lnTo>
                <a:lnTo>
                  <a:pt x="88069" y="176911"/>
                </a:lnTo>
                <a:lnTo>
                  <a:pt x="95657" y="160634"/>
                </a:lnTo>
                <a:lnTo>
                  <a:pt x="104744" y="149589"/>
                </a:lnTo>
                <a:lnTo>
                  <a:pt x="120570" y="138017"/>
                </a:lnTo>
                <a:lnTo>
                  <a:pt x="134784" y="128555"/>
                </a:lnTo>
                <a:lnTo>
                  <a:pt x="138433" y="125573"/>
                </a:lnTo>
                <a:lnTo>
                  <a:pt x="142771" y="123585"/>
                </a:lnTo>
                <a:lnTo>
                  <a:pt x="157026" y="120787"/>
                </a:lnTo>
                <a:lnTo>
                  <a:pt x="164404" y="120132"/>
                </a:lnTo>
                <a:lnTo>
                  <a:pt x="173399" y="122382"/>
                </a:lnTo>
                <a:lnTo>
                  <a:pt x="186632" y="126463"/>
                </a:lnTo>
                <a:lnTo>
                  <a:pt x="190144" y="127035"/>
                </a:lnTo>
                <a:lnTo>
                  <a:pt x="193437" y="129322"/>
                </a:lnTo>
                <a:lnTo>
                  <a:pt x="202624" y="140690"/>
                </a:lnTo>
                <a:lnTo>
                  <a:pt x="208482" y="147393"/>
                </a:lnTo>
                <a:lnTo>
                  <a:pt x="214261" y="158628"/>
                </a:lnTo>
                <a:lnTo>
                  <a:pt x="217135" y="165624"/>
                </a:lnTo>
                <a:lnTo>
                  <a:pt x="220004" y="175051"/>
                </a:lnTo>
                <a:lnTo>
                  <a:pt x="222869" y="186097"/>
                </a:lnTo>
                <a:lnTo>
                  <a:pt x="225732" y="198225"/>
                </a:lnTo>
                <a:lnTo>
                  <a:pt x="228593" y="213929"/>
                </a:lnTo>
                <a:lnTo>
                  <a:pt x="234312" y="251699"/>
                </a:lnTo>
                <a:lnTo>
                  <a:pt x="235265" y="268629"/>
                </a:lnTo>
                <a:lnTo>
                  <a:pt x="234948" y="283726"/>
                </a:lnTo>
                <a:lnTo>
                  <a:pt x="233785" y="297600"/>
                </a:lnTo>
                <a:lnTo>
                  <a:pt x="232492" y="318096"/>
                </a:lnTo>
                <a:lnTo>
                  <a:pt x="232147" y="326229"/>
                </a:lnTo>
                <a:lnTo>
                  <a:pt x="229223" y="337805"/>
                </a:lnTo>
                <a:lnTo>
                  <a:pt x="224137" y="348446"/>
                </a:lnTo>
                <a:lnTo>
                  <a:pt x="221814" y="347414"/>
                </a:lnTo>
                <a:lnTo>
                  <a:pt x="214154" y="341188"/>
                </a:lnTo>
                <a:lnTo>
                  <a:pt x="211349" y="334003"/>
                </a:lnTo>
                <a:lnTo>
                  <a:pt x="209479" y="324451"/>
                </a:lnTo>
                <a:lnTo>
                  <a:pt x="208233" y="313320"/>
                </a:lnTo>
                <a:lnTo>
                  <a:pt x="207402" y="303042"/>
                </a:lnTo>
                <a:lnTo>
                  <a:pt x="206848" y="293332"/>
                </a:lnTo>
                <a:lnTo>
                  <a:pt x="206478" y="284002"/>
                </a:lnTo>
                <a:lnTo>
                  <a:pt x="207185" y="273972"/>
                </a:lnTo>
                <a:lnTo>
                  <a:pt x="208608" y="263475"/>
                </a:lnTo>
                <a:lnTo>
                  <a:pt x="210510" y="252667"/>
                </a:lnTo>
                <a:lnTo>
                  <a:pt x="212729" y="242605"/>
                </a:lnTo>
                <a:lnTo>
                  <a:pt x="215162" y="233038"/>
                </a:lnTo>
                <a:lnTo>
                  <a:pt x="217737" y="223803"/>
                </a:lnTo>
                <a:lnTo>
                  <a:pt x="221357" y="213837"/>
                </a:lnTo>
                <a:lnTo>
                  <a:pt x="225677" y="203383"/>
                </a:lnTo>
                <a:lnTo>
                  <a:pt x="230461" y="192603"/>
                </a:lnTo>
                <a:lnTo>
                  <a:pt x="234603" y="182559"/>
                </a:lnTo>
                <a:lnTo>
                  <a:pt x="238317" y="173006"/>
                </a:lnTo>
                <a:lnTo>
                  <a:pt x="241745" y="163779"/>
                </a:lnTo>
                <a:lnTo>
                  <a:pt x="246888" y="154770"/>
                </a:lnTo>
                <a:lnTo>
                  <a:pt x="253174" y="145907"/>
                </a:lnTo>
                <a:lnTo>
                  <a:pt x="260223" y="137141"/>
                </a:lnTo>
                <a:lnTo>
                  <a:pt x="265874" y="129392"/>
                </a:lnTo>
                <a:lnTo>
                  <a:pt x="270595" y="122321"/>
                </a:lnTo>
                <a:lnTo>
                  <a:pt x="279331" y="109384"/>
                </a:lnTo>
                <a:lnTo>
                  <a:pt x="289565" y="97284"/>
                </a:lnTo>
                <a:lnTo>
                  <a:pt x="303003" y="88097"/>
                </a:lnTo>
                <a:lnTo>
                  <a:pt x="321553" y="80109"/>
                </a:lnTo>
                <a:lnTo>
                  <a:pt x="330555" y="78241"/>
                </a:lnTo>
                <a:lnTo>
                  <a:pt x="340906" y="77411"/>
                </a:lnTo>
                <a:lnTo>
                  <a:pt x="345380" y="78141"/>
                </a:lnTo>
                <a:lnTo>
                  <a:pt x="352892" y="81494"/>
                </a:lnTo>
                <a:lnTo>
                  <a:pt x="359406" y="88698"/>
                </a:lnTo>
                <a:lnTo>
                  <a:pt x="365476" y="98251"/>
                </a:lnTo>
                <a:lnTo>
                  <a:pt x="371348" y="108846"/>
                </a:lnTo>
                <a:lnTo>
                  <a:pt x="374248" y="116244"/>
                </a:lnTo>
                <a:lnTo>
                  <a:pt x="377134" y="124986"/>
                </a:lnTo>
                <a:lnTo>
                  <a:pt x="380010" y="134623"/>
                </a:lnTo>
                <a:lnTo>
                  <a:pt x="382880" y="147716"/>
                </a:lnTo>
                <a:lnTo>
                  <a:pt x="385746" y="163112"/>
                </a:lnTo>
                <a:lnTo>
                  <a:pt x="391470" y="197998"/>
                </a:lnTo>
                <a:lnTo>
                  <a:pt x="397189" y="235729"/>
                </a:lnTo>
                <a:lnTo>
                  <a:pt x="400048" y="251314"/>
                </a:lnTo>
                <a:lnTo>
                  <a:pt x="402906" y="264563"/>
                </a:lnTo>
                <a:lnTo>
                  <a:pt x="405764" y="276252"/>
                </a:lnTo>
                <a:lnTo>
                  <a:pt x="407669" y="285950"/>
                </a:lnTo>
                <a:lnTo>
                  <a:pt x="408939" y="294320"/>
                </a:lnTo>
                <a:lnTo>
                  <a:pt x="409786" y="301806"/>
                </a:lnTo>
                <a:lnTo>
                  <a:pt x="412255" y="309654"/>
                </a:lnTo>
                <a:lnTo>
                  <a:pt x="415807" y="317743"/>
                </a:lnTo>
                <a:lnTo>
                  <a:pt x="420079" y="325993"/>
                </a:lnTo>
                <a:lnTo>
                  <a:pt x="427367" y="337700"/>
                </a:lnTo>
                <a:lnTo>
                  <a:pt x="430643" y="342155"/>
                </a:lnTo>
                <a:lnTo>
                  <a:pt x="433781" y="345125"/>
                </a:lnTo>
                <a:lnTo>
                  <a:pt x="436824" y="347106"/>
                </a:lnTo>
                <a:lnTo>
                  <a:pt x="439806" y="348426"/>
                </a:lnTo>
                <a:lnTo>
                  <a:pt x="453104" y="350284"/>
                </a:lnTo>
                <a:lnTo>
                  <a:pt x="464559" y="350834"/>
                </a:lnTo>
                <a:lnTo>
                  <a:pt x="473488" y="348423"/>
                </a:lnTo>
                <a:lnTo>
                  <a:pt x="494742" y="339114"/>
                </a:lnTo>
                <a:lnTo>
                  <a:pt x="502231" y="333573"/>
                </a:lnTo>
                <a:lnTo>
                  <a:pt x="511033" y="326069"/>
                </a:lnTo>
                <a:lnTo>
                  <a:pt x="520711" y="317257"/>
                </a:lnTo>
                <a:lnTo>
                  <a:pt x="531926" y="304714"/>
                </a:lnTo>
                <a:lnTo>
                  <a:pt x="544164" y="289685"/>
                </a:lnTo>
                <a:lnTo>
                  <a:pt x="557087" y="272998"/>
                </a:lnTo>
                <a:lnTo>
                  <a:pt x="568558" y="259015"/>
                </a:lnTo>
                <a:lnTo>
                  <a:pt x="579063" y="246837"/>
                </a:lnTo>
                <a:lnTo>
                  <a:pt x="588924" y="235860"/>
                </a:lnTo>
                <a:lnTo>
                  <a:pt x="596451" y="226637"/>
                </a:lnTo>
                <a:lnTo>
                  <a:pt x="602422" y="218583"/>
                </a:lnTo>
                <a:lnTo>
                  <a:pt x="607355" y="211309"/>
                </a:lnTo>
                <a:lnTo>
                  <a:pt x="615405" y="197888"/>
                </a:lnTo>
                <a:lnTo>
                  <a:pt x="637051" y="160115"/>
                </a:lnTo>
                <a:lnTo>
                  <a:pt x="646633" y="141850"/>
                </a:lnTo>
                <a:lnTo>
                  <a:pt x="654926" y="124911"/>
                </a:lnTo>
                <a:lnTo>
                  <a:pt x="662360" y="108857"/>
                </a:lnTo>
                <a:lnTo>
                  <a:pt x="667315" y="96248"/>
                </a:lnTo>
                <a:lnTo>
                  <a:pt x="670619" y="85937"/>
                </a:lnTo>
                <a:lnTo>
                  <a:pt x="672822" y="77158"/>
                </a:lnTo>
                <a:lnTo>
                  <a:pt x="674290" y="69401"/>
                </a:lnTo>
                <a:lnTo>
                  <a:pt x="675269" y="62324"/>
                </a:lnTo>
                <a:lnTo>
                  <a:pt x="676357" y="49381"/>
                </a:lnTo>
                <a:lnTo>
                  <a:pt x="676840" y="37279"/>
                </a:lnTo>
                <a:lnTo>
                  <a:pt x="676017" y="30432"/>
                </a:lnTo>
                <a:lnTo>
                  <a:pt x="674515" y="23011"/>
                </a:lnTo>
                <a:lnTo>
                  <a:pt x="672561" y="15205"/>
                </a:lnTo>
                <a:lnTo>
                  <a:pt x="670307" y="10001"/>
                </a:lnTo>
                <a:lnTo>
                  <a:pt x="667851" y="6532"/>
                </a:lnTo>
                <a:lnTo>
                  <a:pt x="665261" y="4219"/>
                </a:lnTo>
                <a:lnTo>
                  <a:pt x="661630" y="2677"/>
                </a:lnTo>
                <a:lnTo>
                  <a:pt x="648370" y="507"/>
                </a:lnTo>
                <a:lnTo>
                  <a:pt x="641224" y="0"/>
                </a:lnTo>
                <a:lnTo>
                  <a:pt x="637985" y="817"/>
                </a:lnTo>
                <a:lnTo>
                  <a:pt x="618484" y="11561"/>
                </a:lnTo>
                <a:lnTo>
                  <a:pt x="607011" y="19755"/>
                </a:lnTo>
                <a:lnTo>
                  <a:pt x="598077" y="30462"/>
                </a:lnTo>
                <a:lnTo>
                  <a:pt x="593028" y="37317"/>
                </a:lnTo>
                <a:lnTo>
                  <a:pt x="582338" y="52555"/>
                </a:lnTo>
                <a:lnTo>
                  <a:pt x="576820" y="60619"/>
                </a:lnTo>
                <a:lnTo>
                  <a:pt x="570284" y="71710"/>
                </a:lnTo>
                <a:lnTo>
                  <a:pt x="563069" y="84818"/>
                </a:lnTo>
                <a:lnTo>
                  <a:pt x="555402" y="99273"/>
                </a:lnTo>
                <a:lnTo>
                  <a:pt x="549338" y="111766"/>
                </a:lnTo>
                <a:lnTo>
                  <a:pt x="544343" y="122953"/>
                </a:lnTo>
                <a:lnTo>
                  <a:pt x="540060" y="133268"/>
                </a:lnTo>
                <a:lnTo>
                  <a:pt x="536252" y="143002"/>
                </a:lnTo>
                <a:lnTo>
                  <a:pt x="529482" y="161438"/>
                </a:lnTo>
                <a:lnTo>
                  <a:pt x="527295" y="170355"/>
                </a:lnTo>
                <a:lnTo>
                  <a:pt x="525837" y="179157"/>
                </a:lnTo>
                <a:lnTo>
                  <a:pt x="524866" y="187882"/>
                </a:lnTo>
                <a:lnTo>
                  <a:pt x="524218" y="195605"/>
                </a:lnTo>
                <a:lnTo>
                  <a:pt x="523786" y="202658"/>
                </a:lnTo>
                <a:lnTo>
                  <a:pt x="523498" y="209265"/>
                </a:lnTo>
                <a:lnTo>
                  <a:pt x="525718" y="221686"/>
                </a:lnTo>
                <a:lnTo>
                  <a:pt x="529880" y="232604"/>
                </a:lnTo>
                <a:lnTo>
                  <a:pt x="534905" y="240631"/>
                </a:lnTo>
                <a:lnTo>
                  <a:pt x="542852" y="249914"/>
                </a:lnTo>
                <a:lnTo>
                  <a:pt x="551783" y="259437"/>
                </a:lnTo>
                <a:lnTo>
                  <a:pt x="558927" y="266845"/>
                </a:lnTo>
                <a:lnTo>
                  <a:pt x="563118" y="269201"/>
                </a:lnTo>
                <a:lnTo>
                  <a:pt x="572854" y="271819"/>
                </a:lnTo>
                <a:lnTo>
                  <a:pt x="593468" y="273638"/>
                </a:lnTo>
                <a:lnTo>
                  <a:pt x="614750" y="273859"/>
                </a:lnTo>
                <a:lnTo>
                  <a:pt x="636173" y="269347"/>
                </a:lnTo>
                <a:lnTo>
                  <a:pt x="654853" y="259502"/>
                </a:lnTo>
                <a:lnTo>
                  <a:pt x="702945" y="2310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86"/>
          <p:cNvSpPr/>
          <p:nvPr/>
        </p:nvSpPr>
        <p:spPr>
          <a:xfrm>
            <a:off x="6115109" y="5238386"/>
            <a:ext cx="591444" cy="393747"/>
          </a:xfrm>
          <a:custGeom>
            <a:avLst/>
            <a:gdLst/>
            <a:ahLst/>
            <a:cxnLst/>
            <a:rect l="0" t="0" r="0" b="0"/>
            <a:pathLst>
              <a:path w="591444" h="393747">
                <a:moveTo>
                  <a:pt x="119956" y="50846"/>
                </a:moveTo>
                <a:lnTo>
                  <a:pt x="106303" y="55397"/>
                </a:lnTo>
                <a:lnTo>
                  <a:pt x="97060" y="60171"/>
                </a:lnTo>
                <a:lnTo>
                  <a:pt x="87872" y="67373"/>
                </a:lnTo>
                <a:lnTo>
                  <a:pt x="81422" y="73294"/>
                </a:lnTo>
                <a:lnTo>
                  <a:pt x="74264" y="80099"/>
                </a:lnTo>
                <a:lnTo>
                  <a:pt x="68539" y="86540"/>
                </a:lnTo>
                <a:lnTo>
                  <a:pt x="59639" y="98778"/>
                </a:lnTo>
                <a:lnTo>
                  <a:pt x="47428" y="115647"/>
                </a:lnTo>
                <a:lnTo>
                  <a:pt x="40172" y="125479"/>
                </a:lnTo>
                <a:lnTo>
                  <a:pt x="27028" y="144024"/>
                </a:lnTo>
                <a:lnTo>
                  <a:pt x="20857" y="152969"/>
                </a:lnTo>
                <a:lnTo>
                  <a:pt x="15790" y="161791"/>
                </a:lnTo>
                <a:lnTo>
                  <a:pt x="11459" y="170529"/>
                </a:lnTo>
                <a:lnTo>
                  <a:pt x="7620" y="179213"/>
                </a:lnTo>
                <a:lnTo>
                  <a:pt x="5060" y="186906"/>
                </a:lnTo>
                <a:lnTo>
                  <a:pt x="3353" y="193940"/>
                </a:lnTo>
                <a:lnTo>
                  <a:pt x="2216" y="200535"/>
                </a:lnTo>
                <a:lnTo>
                  <a:pt x="1457" y="207789"/>
                </a:lnTo>
                <a:lnTo>
                  <a:pt x="952" y="215482"/>
                </a:lnTo>
                <a:lnTo>
                  <a:pt x="390" y="230698"/>
                </a:lnTo>
                <a:lnTo>
                  <a:pt x="74" y="249973"/>
                </a:lnTo>
                <a:lnTo>
                  <a:pt x="0" y="261903"/>
                </a:lnTo>
                <a:lnTo>
                  <a:pt x="933" y="266798"/>
                </a:lnTo>
                <a:lnTo>
                  <a:pt x="4509" y="274777"/>
                </a:lnTo>
                <a:lnTo>
                  <a:pt x="11877" y="284624"/>
                </a:lnTo>
                <a:lnTo>
                  <a:pt x="20094" y="293574"/>
                </a:lnTo>
                <a:lnTo>
                  <a:pt x="23853" y="295533"/>
                </a:lnTo>
                <a:lnTo>
                  <a:pt x="33111" y="297709"/>
                </a:lnTo>
                <a:lnTo>
                  <a:pt x="44482" y="298933"/>
                </a:lnTo>
                <a:lnTo>
                  <a:pt x="53392" y="296680"/>
                </a:lnTo>
                <a:lnTo>
                  <a:pt x="62749" y="292503"/>
                </a:lnTo>
                <a:lnTo>
                  <a:pt x="76518" y="282061"/>
                </a:lnTo>
                <a:lnTo>
                  <a:pt x="88035" y="271119"/>
                </a:lnTo>
                <a:lnTo>
                  <a:pt x="97196" y="261140"/>
                </a:lnTo>
                <a:lnTo>
                  <a:pt x="104443" y="250355"/>
                </a:lnTo>
                <a:lnTo>
                  <a:pt x="108661" y="241955"/>
                </a:lnTo>
                <a:lnTo>
                  <a:pt x="113379" y="231592"/>
                </a:lnTo>
                <a:lnTo>
                  <a:pt x="118428" y="219921"/>
                </a:lnTo>
                <a:lnTo>
                  <a:pt x="121795" y="210235"/>
                </a:lnTo>
                <a:lnTo>
                  <a:pt x="124039" y="201873"/>
                </a:lnTo>
                <a:lnTo>
                  <a:pt x="125536" y="194393"/>
                </a:lnTo>
                <a:lnTo>
                  <a:pt x="127486" y="186549"/>
                </a:lnTo>
                <a:lnTo>
                  <a:pt x="129738" y="178462"/>
                </a:lnTo>
                <a:lnTo>
                  <a:pt x="134781" y="161857"/>
                </a:lnTo>
                <a:lnTo>
                  <a:pt x="140197" y="144952"/>
                </a:lnTo>
                <a:lnTo>
                  <a:pt x="142975" y="137396"/>
                </a:lnTo>
                <a:lnTo>
                  <a:pt x="145779" y="130454"/>
                </a:lnTo>
                <a:lnTo>
                  <a:pt x="148602" y="123920"/>
                </a:lnTo>
                <a:lnTo>
                  <a:pt x="150483" y="115755"/>
                </a:lnTo>
                <a:lnTo>
                  <a:pt x="151737" y="106501"/>
                </a:lnTo>
                <a:lnTo>
                  <a:pt x="152573" y="96522"/>
                </a:lnTo>
                <a:lnTo>
                  <a:pt x="153131" y="87964"/>
                </a:lnTo>
                <a:lnTo>
                  <a:pt x="153750" y="73376"/>
                </a:lnTo>
                <a:lnTo>
                  <a:pt x="153915" y="71581"/>
                </a:lnTo>
                <a:lnTo>
                  <a:pt x="154099" y="77206"/>
                </a:lnTo>
                <a:lnTo>
                  <a:pt x="157005" y="93185"/>
                </a:lnTo>
                <a:lnTo>
                  <a:pt x="167855" y="146498"/>
                </a:lnTo>
                <a:lnTo>
                  <a:pt x="175701" y="174621"/>
                </a:lnTo>
                <a:lnTo>
                  <a:pt x="184742" y="201943"/>
                </a:lnTo>
                <a:lnTo>
                  <a:pt x="194579" y="228730"/>
                </a:lnTo>
                <a:lnTo>
                  <a:pt x="203042" y="250398"/>
                </a:lnTo>
                <a:lnTo>
                  <a:pt x="210589" y="268653"/>
                </a:lnTo>
                <a:lnTo>
                  <a:pt x="217525" y="284633"/>
                </a:lnTo>
                <a:lnTo>
                  <a:pt x="225007" y="297192"/>
                </a:lnTo>
                <a:lnTo>
                  <a:pt x="232853" y="307469"/>
                </a:lnTo>
                <a:lnTo>
                  <a:pt x="252323" y="328549"/>
                </a:lnTo>
                <a:lnTo>
                  <a:pt x="254873" y="330279"/>
                </a:lnTo>
                <a:lnTo>
                  <a:pt x="260246" y="332201"/>
                </a:lnTo>
                <a:lnTo>
                  <a:pt x="263013" y="331761"/>
                </a:lnTo>
                <a:lnTo>
                  <a:pt x="268626" y="328732"/>
                </a:lnTo>
                <a:lnTo>
                  <a:pt x="277142" y="321672"/>
                </a:lnTo>
                <a:lnTo>
                  <a:pt x="279039" y="319027"/>
                </a:lnTo>
                <a:lnTo>
                  <a:pt x="282661" y="309800"/>
                </a:lnTo>
                <a:lnTo>
                  <a:pt x="286884" y="300557"/>
                </a:lnTo>
                <a:lnTo>
                  <a:pt x="288391" y="294472"/>
                </a:lnTo>
                <a:lnTo>
                  <a:pt x="289396" y="287559"/>
                </a:lnTo>
                <a:lnTo>
                  <a:pt x="291465" y="266541"/>
                </a:lnTo>
                <a:lnTo>
                  <a:pt x="295559" y="228626"/>
                </a:lnTo>
                <a:lnTo>
                  <a:pt x="297032" y="211276"/>
                </a:lnTo>
                <a:lnTo>
                  <a:pt x="298014" y="195900"/>
                </a:lnTo>
                <a:lnTo>
                  <a:pt x="298669" y="181838"/>
                </a:lnTo>
                <a:lnTo>
                  <a:pt x="300058" y="164845"/>
                </a:lnTo>
                <a:lnTo>
                  <a:pt x="304141" y="125642"/>
                </a:lnTo>
                <a:lnTo>
                  <a:pt x="306563" y="110235"/>
                </a:lnTo>
                <a:lnTo>
                  <a:pt x="309131" y="98059"/>
                </a:lnTo>
                <a:lnTo>
                  <a:pt x="311795" y="88036"/>
                </a:lnTo>
                <a:lnTo>
                  <a:pt x="313571" y="79450"/>
                </a:lnTo>
                <a:lnTo>
                  <a:pt x="314755" y="71820"/>
                </a:lnTo>
                <a:lnTo>
                  <a:pt x="315544" y="64829"/>
                </a:lnTo>
                <a:lnTo>
                  <a:pt x="317023" y="58263"/>
                </a:lnTo>
                <a:lnTo>
                  <a:pt x="318962" y="51981"/>
                </a:lnTo>
                <a:lnTo>
                  <a:pt x="322703" y="40873"/>
                </a:lnTo>
                <a:lnTo>
                  <a:pt x="324366" y="32761"/>
                </a:lnTo>
                <a:lnTo>
                  <a:pt x="327645" y="25981"/>
                </a:lnTo>
                <a:lnTo>
                  <a:pt x="329852" y="22839"/>
                </a:lnTo>
                <a:lnTo>
                  <a:pt x="332277" y="20745"/>
                </a:lnTo>
                <a:lnTo>
                  <a:pt x="334846" y="19348"/>
                </a:lnTo>
                <a:lnTo>
                  <a:pt x="337511" y="18418"/>
                </a:lnTo>
                <a:lnTo>
                  <a:pt x="340239" y="18750"/>
                </a:lnTo>
                <a:lnTo>
                  <a:pt x="343011" y="19924"/>
                </a:lnTo>
                <a:lnTo>
                  <a:pt x="345812" y="21659"/>
                </a:lnTo>
                <a:lnTo>
                  <a:pt x="347679" y="23767"/>
                </a:lnTo>
                <a:lnTo>
                  <a:pt x="348924" y="26126"/>
                </a:lnTo>
                <a:lnTo>
                  <a:pt x="353215" y="36537"/>
                </a:lnTo>
                <a:lnTo>
                  <a:pt x="360520" y="51686"/>
                </a:lnTo>
                <a:lnTo>
                  <a:pt x="363199" y="57122"/>
                </a:lnTo>
                <a:lnTo>
                  <a:pt x="365938" y="66459"/>
                </a:lnTo>
                <a:lnTo>
                  <a:pt x="368716" y="78400"/>
                </a:lnTo>
                <a:lnTo>
                  <a:pt x="371522" y="92076"/>
                </a:lnTo>
                <a:lnTo>
                  <a:pt x="374343" y="110718"/>
                </a:lnTo>
                <a:lnTo>
                  <a:pt x="380019" y="156831"/>
                </a:lnTo>
                <a:lnTo>
                  <a:pt x="381914" y="182462"/>
                </a:lnTo>
                <a:lnTo>
                  <a:pt x="383177" y="209075"/>
                </a:lnTo>
                <a:lnTo>
                  <a:pt x="385204" y="279269"/>
                </a:lnTo>
                <a:lnTo>
                  <a:pt x="384418" y="287901"/>
                </a:lnTo>
                <a:lnTo>
                  <a:pt x="382942" y="295560"/>
                </a:lnTo>
                <a:lnTo>
                  <a:pt x="381004" y="302571"/>
                </a:lnTo>
                <a:lnTo>
                  <a:pt x="378761" y="306293"/>
                </a:lnTo>
                <a:lnTo>
                  <a:pt x="376312" y="307822"/>
                </a:lnTo>
                <a:lnTo>
                  <a:pt x="370090" y="307982"/>
                </a:lnTo>
                <a:lnTo>
                  <a:pt x="366699" y="302924"/>
                </a:lnTo>
                <a:lnTo>
                  <a:pt x="364461" y="298908"/>
                </a:lnTo>
                <a:lnTo>
                  <a:pt x="362969" y="292420"/>
                </a:lnTo>
                <a:lnTo>
                  <a:pt x="361975" y="284286"/>
                </a:lnTo>
                <a:lnTo>
                  <a:pt x="361312" y="275053"/>
                </a:lnTo>
                <a:lnTo>
                  <a:pt x="361822" y="263182"/>
                </a:lnTo>
                <a:lnTo>
                  <a:pt x="363115" y="249553"/>
                </a:lnTo>
                <a:lnTo>
                  <a:pt x="364929" y="234752"/>
                </a:lnTo>
                <a:lnTo>
                  <a:pt x="368044" y="218218"/>
                </a:lnTo>
                <a:lnTo>
                  <a:pt x="372026" y="200527"/>
                </a:lnTo>
                <a:lnTo>
                  <a:pt x="376585" y="182066"/>
                </a:lnTo>
                <a:lnTo>
                  <a:pt x="384386" y="161186"/>
                </a:lnTo>
                <a:lnTo>
                  <a:pt x="394351" y="138694"/>
                </a:lnTo>
                <a:lnTo>
                  <a:pt x="405755" y="115126"/>
                </a:lnTo>
                <a:lnTo>
                  <a:pt x="417169" y="95605"/>
                </a:lnTo>
                <a:lnTo>
                  <a:pt x="428588" y="78780"/>
                </a:lnTo>
                <a:lnTo>
                  <a:pt x="440011" y="63754"/>
                </a:lnTo>
                <a:lnTo>
                  <a:pt x="448577" y="51831"/>
                </a:lnTo>
                <a:lnTo>
                  <a:pt x="455242" y="41978"/>
                </a:lnTo>
                <a:lnTo>
                  <a:pt x="460637" y="33504"/>
                </a:lnTo>
                <a:lnTo>
                  <a:pt x="471712" y="21549"/>
                </a:lnTo>
                <a:lnTo>
                  <a:pt x="488657" y="9463"/>
                </a:lnTo>
                <a:lnTo>
                  <a:pt x="494344" y="6112"/>
                </a:lnTo>
                <a:lnTo>
                  <a:pt x="505743" y="2389"/>
                </a:lnTo>
                <a:lnTo>
                  <a:pt x="522871" y="294"/>
                </a:lnTo>
                <a:lnTo>
                  <a:pt x="528583" y="0"/>
                </a:lnTo>
                <a:lnTo>
                  <a:pt x="540010" y="2213"/>
                </a:lnTo>
                <a:lnTo>
                  <a:pt x="545725" y="4136"/>
                </a:lnTo>
                <a:lnTo>
                  <a:pt x="550487" y="7324"/>
                </a:lnTo>
                <a:lnTo>
                  <a:pt x="558318" y="15945"/>
                </a:lnTo>
                <a:lnTo>
                  <a:pt x="564973" y="26127"/>
                </a:lnTo>
                <a:lnTo>
                  <a:pt x="571106" y="37003"/>
                </a:lnTo>
                <a:lnTo>
                  <a:pt x="577008" y="48186"/>
                </a:lnTo>
                <a:lnTo>
                  <a:pt x="579914" y="55740"/>
                </a:lnTo>
                <a:lnTo>
                  <a:pt x="582805" y="64586"/>
                </a:lnTo>
                <a:lnTo>
                  <a:pt x="585684" y="74294"/>
                </a:lnTo>
                <a:lnTo>
                  <a:pt x="587604" y="83623"/>
                </a:lnTo>
                <a:lnTo>
                  <a:pt x="588884" y="92700"/>
                </a:lnTo>
                <a:lnTo>
                  <a:pt x="589737" y="101609"/>
                </a:lnTo>
                <a:lnTo>
                  <a:pt x="589353" y="116120"/>
                </a:lnTo>
                <a:lnTo>
                  <a:pt x="588145" y="134367"/>
                </a:lnTo>
                <a:lnTo>
                  <a:pt x="586387" y="155104"/>
                </a:lnTo>
                <a:lnTo>
                  <a:pt x="586168" y="172739"/>
                </a:lnTo>
                <a:lnTo>
                  <a:pt x="586973" y="188306"/>
                </a:lnTo>
                <a:lnTo>
                  <a:pt x="588463" y="202493"/>
                </a:lnTo>
                <a:lnTo>
                  <a:pt x="588504" y="215762"/>
                </a:lnTo>
                <a:lnTo>
                  <a:pt x="587578" y="228417"/>
                </a:lnTo>
                <a:lnTo>
                  <a:pt x="586009" y="240664"/>
                </a:lnTo>
                <a:lnTo>
                  <a:pt x="584963" y="255497"/>
                </a:lnTo>
                <a:lnTo>
                  <a:pt x="584265" y="272053"/>
                </a:lnTo>
                <a:lnTo>
                  <a:pt x="583146" y="323776"/>
                </a:lnTo>
                <a:lnTo>
                  <a:pt x="582874" y="388957"/>
                </a:lnTo>
                <a:lnTo>
                  <a:pt x="591443" y="3937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87"/>
          <p:cNvSpPr/>
          <p:nvPr/>
        </p:nvSpPr>
        <p:spPr>
          <a:xfrm>
            <a:off x="6800850" y="5246370"/>
            <a:ext cx="274320" cy="77153"/>
          </a:xfrm>
          <a:custGeom>
            <a:avLst/>
            <a:gdLst/>
            <a:ahLst/>
            <a:cxnLst/>
            <a:rect l="0" t="0" r="0" b="0"/>
            <a:pathLst>
              <a:path w="274320" h="77153">
                <a:moveTo>
                  <a:pt x="0" y="77152"/>
                </a:moveTo>
                <a:lnTo>
                  <a:pt x="19312" y="57839"/>
                </a:lnTo>
                <a:lnTo>
                  <a:pt x="23352" y="54752"/>
                </a:lnTo>
                <a:lnTo>
                  <a:pt x="27951" y="51741"/>
                </a:lnTo>
                <a:lnTo>
                  <a:pt x="32921" y="48781"/>
                </a:lnTo>
                <a:lnTo>
                  <a:pt x="38140" y="45856"/>
                </a:lnTo>
                <a:lnTo>
                  <a:pt x="49018" y="40065"/>
                </a:lnTo>
                <a:lnTo>
                  <a:pt x="55539" y="37187"/>
                </a:lnTo>
                <a:lnTo>
                  <a:pt x="62744" y="34317"/>
                </a:lnTo>
                <a:lnTo>
                  <a:pt x="70404" y="31450"/>
                </a:lnTo>
                <a:lnTo>
                  <a:pt x="77416" y="29539"/>
                </a:lnTo>
                <a:lnTo>
                  <a:pt x="83995" y="28265"/>
                </a:lnTo>
                <a:lnTo>
                  <a:pt x="90287" y="27416"/>
                </a:lnTo>
                <a:lnTo>
                  <a:pt x="100196" y="24945"/>
                </a:lnTo>
                <a:lnTo>
                  <a:pt x="112517" y="21392"/>
                </a:lnTo>
                <a:lnTo>
                  <a:pt x="126447" y="17119"/>
                </a:lnTo>
                <a:lnTo>
                  <a:pt x="137637" y="14270"/>
                </a:lnTo>
                <a:lnTo>
                  <a:pt x="147004" y="12371"/>
                </a:lnTo>
                <a:lnTo>
                  <a:pt x="155152" y="11104"/>
                </a:lnTo>
                <a:lnTo>
                  <a:pt x="176907" y="7158"/>
                </a:lnTo>
                <a:lnTo>
                  <a:pt x="189375" y="4772"/>
                </a:lnTo>
                <a:lnTo>
                  <a:pt x="198640" y="3181"/>
                </a:lnTo>
                <a:lnTo>
                  <a:pt x="205769" y="2121"/>
                </a:lnTo>
                <a:lnTo>
                  <a:pt x="211474" y="1413"/>
                </a:lnTo>
                <a:lnTo>
                  <a:pt x="219088" y="943"/>
                </a:lnTo>
                <a:lnTo>
                  <a:pt x="237707" y="419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88"/>
          <p:cNvSpPr/>
          <p:nvPr/>
        </p:nvSpPr>
        <p:spPr>
          <a:xfrm>
            <a:off x="6835140" y="5340667"/>
            <a:ext cx="265748" cy="58817"/>
          </a:xfrm>
          <a:custGeom>
            <a:avLst/>
            <a:gdLst/>
            <a:ahLst/>
            <a:cxnLst/>
            <a:rect l="0" t="0" r="0" b="0"/>
            <a:pathLst>
              <a:path w="265748" h="58817">
                <a:moveTo>
                  <a:pt x="0" y="51435"/>
                </a:moveTo>
                <a:lnTo>
                  <a:pt x="4551" y="55986"/>
                </a:lnTo>
                <a:lnTo>
                  <a:pt x="7796" y="57327"/>
                </a:lnTo>
                <a:lnTo>
                  <a:pt x="11865" y="58220"/>
                </a:lnTo>
                <a:lnTo>
                  <a:pt x="16482" y="58816"/>
                </a:lnTo>
                <a:lnTo>
                  <a:pt x="21465" y="58261"/>
                </a:lnTo>
                <a:lnTo>
                  <a:pt x="26693" y="56938"/>
                </a:lnTo>
                <a:lnTo>
                  <a:pt x="32082" y="55104"/>
                </a:lnTo>
                <a:lnTo>
                  <a:pt x="36628" y="52928"/>
                </a:lnTo>
                <a:lnTo>
                  <a:pt x="40611" y="50526"/>
                </a:lnTo>
                <a:lnTo>
                  <a:pt x="44219" y="47971"/>
                </a:lnTo>
                <a:lnTo>
                  <a:pt x="49482" y="46269"/>
                </a:lnTo>
                <a:lnTo>
                  <a:pt x="55848" y="45133"/>
                </a:lnTo>
                <a:lnTo>
                  <a:pt x="62949" y="44376"/>
                </a:lnTo>
                <a:lnTo>
                  <a:pt x="77209" y="41014"/>
                </a:lnTo>
                <a:lnTo>
                  <a:pt x="141833" y="23582"/>
                </a:lnTo>
                <a:lnTo>
                  <a:pt x="190671" y="11751"/>
                </a:lnTo>
                <a:lnTo>
                  <a:pt x="209029" y="7834"/>
                </a:lnTo>
                <a:lnTo>
                  <a:pt x="223173" y="5223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89"/>
          <p:cNvSpPr/>
          <p:nvPr/>
        </p:nvSpPr>
        <p:spPr>
          <a:xfrm>
            <a:off x="7282107" y="5117782"/>
            <a:ext cx="24521" cy="445771"/>
          </a:xfrm>
          <a:custGeom>
            <a:avLst/>
            <a:gdLst/>
            <a:ahLst/>
            <a:cxnLst/>
            <a:rect l="0" t="0" r="0" b="0"/>
            <a:pathLst>
              <a:path w="24521" h="445771">
                <a:moveTo>
                  <a:pt x="24520" y="0"/>
                </a:moveTo>
                <a:lnTo>
                  <a:pt x="15418" y="9102"/>
                </a:lnTo>
                <a:lnTo>
                  <a:pt x="12738" y="12735"/>
                </a:lnTo>
                <a:lnTo>
                  <a:pt x="10950" y="16110"/>
                </a:lnTo>
                <a:lnTo>
                  <a:pt x="9758" y="19313"/>
                </a:lnTo>
                <a:lnTo>
                  <a:pt x="8964" y="23353"/>
                </a:lnTo>
                <a:lnTo>
                  <a:pt x="8434" y="27951"/>
                </a:lnTo>
                <a:lnTo>
                  <a:pt x="8082" y="32921"/>
                </a:lnTo>
                <a:lnTo>
                  <a:pt x="7689" y="53684"/>
                </a:lnTo>
                <a:lnTo>
                  <a:pt x="7437" y="99927"/>
                </a:lnTo>
                <a:lnTo>
                  <a:pt x="6464" y="109481"/>
                </a:lnTo>
                <a:lnTo>
                  <a:pt x="4862" y="118708"/>
                </a:lnTo>
                <a:lnTo>
                  <a:pt x="2843" y="127716"/>
                </a:lnTo>
                <a:lnTo>
                  <a:pt x="1496" y="136579"/>
                </a:lnTo>
                <a:lnTo>
                  <a:pt x="598" y="145345"/>
                </a:lnTo>
                <a:lnTo>
                  <a:pt x="0" y="154046"/>
                </a:lnTo>
                <a:lnTo>
                  <a:pt x="553" y="175088"/>
                </a:lnTo>
                <a:lnTo>
                  <a:pt x="6289" y="301669"/>
                </a:lnTo>
                <a:lnTo>
                  <a:pt x="9433" y="347753"/>
                </a:lnTo>
                <a:lnTo>
                  <a:pt x="11604" y="374711"/>
                </a:lnTo>
                <a:lnTo>
                  <a:pt x="14005" y="393635"/>
                </a:lnTo>
                <a:lnTo>
                  <a:pt x="16557" y="407203"/>
                </a:lnTo>
                <a:lnTo>
                  <a:pt x="2452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90"/>
          <p:cNvSpPr/>
          <p:nvPr/>
        </p:nvSpPr>
        <p:spPr>
          <a:xfrm>
            <a:off x="7444759" y="5040629"/>
            <a:ext cx="289945" cy="445198"/>
          </a:xfrm>
          <a:custGeom>
            <a:avLst/>
            <a:gdLst/>
            <a:ahLst/>
            <a:cxnLst/>
            <a:rect l="0" t="0" r="0" b="0"/>
            <a:pathLst>
              <a:path w="289945" h="445198">
                <a:moveTo>
                  <a:pt x="161906" y="34291"/>
                </a:moveTo>
                <a:lnTo>
                  <a:pt x="148253" y="29740"/>
                </a:lnTo>
                <a:lnTo>
                  <a:pt x="143279" y="28399"/>
                </a:lnTo>
                <a:lnTo>
                  <a:pt x="135212" y="26910"/>
                </a:lnTo>
                <a:lnTo>
                  <a:pt x="132680" y="25560"/>
                </a:lnTo>
                <a:lnTo>
                  <a:pt x="130992" y="23708"/>
                </a:lnTo>
                <a:lnTo>
                  <a:pt x="129867" y="21520"/>
                </a:lnTo>
                <a:lnTo>
                  <a:pt x="127211" y="21014"/>
                </a:lnTo>
                <a:lnTo>
                  <a:pt x="119180" y="22992"/>
                </a:lnTo>
                <a:lnTo>
                  <a:pt x="111802" y="24507"/>
                </a:lnTo>
                <a:lnTo>
                  <a:pt x="108500" y="24911"/>
                </a:lnTo>
                <a:lnTo>
                  <a:pt x="99753" y="30439"/>
                </a:lnTo>
                <a:lnTo>
                  <a:pt x="94752" y="34580"/>
                </a:lnTo>
                <a:lnTo>
                  <a:pt x="86658" y="41722"/>
                </a:lnTo>
                <a:lnTo>
                  <a:pt x="78932" y="49023"/>
                </a:lnTo>
                <a:lnTo>
                  <a:pt x="52931" y="74731"/>
                </a:lnTo>
                <a:lnTo>
                  <a:pt x="44257" y="85919"/>
                </a:lnTo>
                <a:lnTo>
                  <a:pt x="40611" y="91570"/>
                </a:lnTo>
                <a:lnTo>
                  <a:pt x="36275" y="101052"/>
                </a:lnTo>
                <a:lnTo>
                  <a:pt x="31480" y="113088"/>
                </a:lnTo>
                <a:lnTo>
                  <a:pt x="15629" y="154793"/>
                </a:lnTo>
                <a:lnTo>
                  <a:pt x="10095" y="168918"/>
                </a:lnTo>
                <a:lnTo>
                  <a:pt x="6406" y="180240"/>
                </a:lnTo>
                <a:lnTo>
                  <a:pt x="3947" y="189693"/>
                </a:lnTo>
                <a:lnTo>
                  <a:pt x="2307" y="197900"/>
                </a:lnTo>
                <a:lnTo>
                  <a:pt x="1214" y="205276"/>
                </a:lnTo>
                <a:lnTo>
                  <a:pt x="0" y="218552"/>
                </a:lnTo>
                <a:lnTo>
                  <a:pt x="629" y="223807"/>
                </a:lnTo>
                <a:lnTo>
                  <a:pt x="3866" y="232185"/>
                </a:lnTo>
                <a:lnTo>
                  <a:pt x="11045" y="242257"/>
                </a:lnTo>
                <a:lnTo>
                  <a:pt x="14660" y="244372"/>
                </a:lnTo>
                <a:lnTo>
                  <a:pt x="18974" y="245782"/>
                </a:lnTo>
                <a:lnTo>
                  <a:pt x="23755" y="246723"/>
                </a:lnTo>
                <a:lnTo>
                  <a:pt x="31608" y="250307"/>
                </a:lnTo>
                <a:lnTo>
                  <a:pt x="35036" y="252597"/>
                </a:lnTo>
                <a:lnTo>
                  <a:pt x="43924" y="255141"/>
                </a:lnTo>
                <a:lnTo>
                  <a:pt x="48961" y="255819"/>
                </a:lnTo>
                <a:lnTo>
                  <a:pt x="58987" y="255319"/>
                </a:lnTo>
                <a:lnTo>
                  <a:pt x="72338" y="254033"/>
                </a:lnTo>
                <a:lnTo>
                  <a:pt x="87906" y="252223"/>
                </a:lnTo>
                <a:lnTo>
                  <a:pt x="100190" y="251016"/>
                </a:lnTo>
                <a:lnTo>
                  <a:pt x="110285" y="250212"/>
                </a:lnTo>
                <a:lnTo>
                  <a:pt x="118919" y="249676"/>
                </a:lnTo>
                <a:lnTo>
                  <a:pt x="141213" y="249080"/>
                </a:lnTo>
                <a:lnTo>
                  <a:pt x="153826" y="248921"/>
                </a:lnTo>
                <a:lnTo>
                  <a:pt x="166997" y="249767"/>
                </a:lnTo>
                <a:lnTo>
                  <a:pt x="180539" y="251285"/>
                </a:lnTo>
                <a:lnTo>
                  <a:pt x="194331" y="253248"/>
                </a:lnTo>
                <a:lnTo>
                  <a:pt x="205430" y="255510"/>
                </a:lnTo>
                <a:lnTo>
                  <a:pt x="214734" y="257970"/>
                </a:lnTo>
                <a:lnTo>
                  <a:pt x="222842" y="260563"/>
                </a:lnTo>
                <a:lnTo>
                  <a:pt x="230152" y="264196"/>
                </a:lnTo>
                <a:lnTo>
                  <a:pt x="236931" y="268524"/>
                </a:lnTo>
                <a:lnTo>
                  <a:pt x="243355" y="273313"/>
                </a:lnTo>
                <a:lnTo>
                  <a:pt x="249542" y="277459"/>
                </a:lnTo>
                <a:lnTo>
                  <a:pt x="255573" y="281176"/>
                </a:lnTo>
                <a:lnTo>
                  <a:pt x="261497" y="284606"/>
                </a:lnTo>
                <a:lnTo>
                  <a:pt x="266400" y="288797"/>
                </a:lnTo>
                <a:lnTo>
                  <a:pt x="274388" y="298535"/>
                </a:lnTo>
                <a:lnTo>
                  <a:pt x="281112" y="309212"/>
                </a:lnTo>
                <a:lnTo>
                  <a:pt x="284240" y="314727"/>
                </a:lnTo>
                <a:lnTo>
                  <a:pt x="287714" y="328474"/>
                </a:lnTo>
                <a:lnTo>
                  <a:pt x="288641" y="336140"/>
                </a:lnTo>
                <a:lnTo>
                  <a:pt x="289669" y="349739"/>
                </a:lnTo>
                <a:lnTo>
                  <a:pt x="289944" y="356032"/>
                </a:lnTo>
                <a:lnTo>
                  <a:pt x="288222" y="364990"/>
                </a:lnTo>
                <a:lnTo>
                  <a:pt x="285169" y="375724"/>
                </a:lnTo>
                <a:lnTo>
                  <a:pt x="281229" y="387643"/>
                </a:lnTo>
                <a:lnTo>
                  <a:pt x="277650" y="397494"/>
                </a:lnTo>
                <a:lnTo>
                  <a:pt x="274310" y="405966"/>
                </a:lnTo>
                <a:lnTo>
                  <a:pt x="268061" y="419507"/>
                </a:lnTo>
                <a:lnTo>
                  <a:pt x="259187" y="432485"/>
                </a:lnTo>
                <a:lnTo>
                  <a:pt x="253402" y="439231"/>
                </a:lnTo>
                <a:lnTo>
                  <a:pt x="249573" y="441411"/>
                </a:lnTo>
                <a:lnTo>
                  <a:pt x="245116" y="442864"/>
                </a:lnTo>
                <a:lnTo>
                  <a:pt x="240239" y="443833"/>
                </a:lnTo>
                <a:lnTo>
                  <a:pt x="232280" y="444909"/>
                </a:lnTo>
                <a:lnTo>
                  <a:pt x="228825" y="445197"/>
                </a:lnTo>
                <a:lnTo>
                  <a:pt x="219905" y="442976"/>
                </a:lnTo>
                <a:lnTo>
                  <a:pt x="214860" y="441049"/>
                </a:lnTo>
                <a:lnTo>
                  <a:pt x="206713" y="436370"/>
                </a:lnTo>
                <a:lnTo>
                  <a:pt x="198965" y="430162"/>
                </a:lnTo>
                <a:lnTo>
                  <a:pt x="194232" y="425840"/>
                </a:lnTo>
                <a:lnTo>
                  <a:pt x="189171" y="421053"/>
                </a:lnTo>
                <a:lnTo>
                  <a:pt x="181009" y="410656"/>
                </a:lnTo>
                <a:lnTo>
                  <a:pt x="177499" y="405216"/>
                </a:lnTo>
                <a:lnTo>
                  <a:pt x="174206" y="396827"/>
                </a:lnTo>
                <a:lnTo>
                  <a:pt x="171059" y="386471"/>
                </a:lnTo>
                <a:lnTo>
                  <a:pt x="168008" y="374805"/>
                </a:lnTo>
                <a:lnTo>
                  <a:pt x="165974" y="364170"/>
                </a:lnTo>
                <a:lnTo>
                  <a:pt x="164617" y="354223"/>
                </a:lnTo>
                <a:lnTo>
                  <a:pt x="163714" y="344733"/>
                </a:lnTo>
                <a:lnTo>
                  <a:pt x="163111" y="336503"/>
                </a:lnTo>
                <a:lnTo>
                  <a:pt x="162709" y="329111"/>
                </a:lnTo>
                <a:lnTo>
                  <a:pt x="162441" y="322277"/>
                </a:lnTo>
                <a:lnTo>
                  <a:pt x="163215" y="314864"/>
                </a:lnTo>
                <a:lnTo>
                  <a:pt x="164684" y="307065"/>
                </a:lnTo>
                <a:lnTo>
                  <a:pt x="166615" y="299007"/>
                </a:lnTo>
                <a:lnTo>
                  <a:pt x="178435" y="255812"/>
                </a:lnTo>
                <a:lnTo>
                  <a:pt x="188620" y="222280"/>
                </a:lnTo>
                <a:lnTo>
                  <a:pt x="194002" y="205337"/>
                </a:lnTo>
                <a:lnTo>
                  <a:pt x="200448" y="189279"/>
                </a:lnTo>
                <a:lnTo>
                  <a:pt x="207604" y="173811"/>
                </a:lnTo>
                <a:lnTo>
                  <a:pt x="215231" y="158737"/>
                </a:lnTo>
                <a:lnTo>
                  <a:pt x="221269" y="145830"/>
                </a:lnTo>
                <a:lnTo>
                  <a:pt x="226246" y="134368"/>
                </a:lnTo>
                <a:lnTo>
                  <a:pt x="245628" y="86338"/>
                </a:lnTo>
                <a:lnTo>
                  <a:pt x="249154" y="75656"/>
                </a:lnTo>
                <a:lnTo>
                  <a:pt x="251503" y="66630"/>
                </a:lnTo>
                <a:lnTo>
                  <a:pt x="253071" y="58708"/>
                </a:lnTo>
                <a:lnTo>
                  <a:pt x="254811" y="47365"/>
                </a:lnTo>
                <a:lnTo>
                  <a:pt x="255791" y="35625"/>
                </a:lnTo>
                <a:lnTo>
                  <a:pt x="255929" y="32322"/>
                </a:lnTo>
                <a:lnTo>
                  <a:pt x="254115" y="28216"/>
                </a:lnTo>
                <a:lnTo>
                  <a:pt x="247020" y="18573"/>
                </a:lnTo>
                <a:lnTo>
                  <a:pt x="243413" y="15240"/>
                </a:lnTo>
                <a:lnTo>
                  <a:pt x="240057" y="13018"/>
                </a:lnTo>
                <a:lnTo>
                  <a:pt x="232835" y="9596"/>
                </a:lnTo>
                <a:lnTo>
                  <a:pt x="21334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858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Determine the domain and range of each set.</a:t>
            </a:r>
          </a:p>
          <a:p>
            <a:pPr lvl="0" fontAlgn="base"/>
            <a:r>
              <a:rPr lang="en-US" sz="2800" dirty="0" smtClean="0"/>
              <a:t>13) S </a:t>
            </a:r>
            <a:r>
              <a:rPr lang="en-US" sz="2800" dirty="0"/>
              <a:t>= {(1, 2), (2, 4), (4, 10</a:t>
            </a:r>
            <a:r>
              <a:rPr lang="en-US" sz="2800" dirty="0" smtClean="0"/>
              <a:t>)}</a:t>
            </a:r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r>
              <a:rPr lang="en-US" sz="2800" dirty="0" smtClean="0"/>
              <a:t>14) S </a:t>
            </a:r>
            <a:r>
              <a:rPr lang="en-US" sz="2800" dirty="0"/>
              <a:t>= {(1/2, 10), (-1/2, 0), (-2, 20)}</a:t>
            </a:r>
          </a:p>
        </p:txBody>
      </p:sp>
      <p:sp>
        <p:nvSpPr>
          <p:cNvPr id="3" name="SMARTPenAnnotation1064"/>
          <p:cNvSpPr/>
          <p:nvPr/>
        </p:nvSpPr>
        <p:spPr>
          <a:xfrm>
            <a:off x="277177" y="1303019"/>
            <a:ext cx="77153" cy="457265"/>
          </a:xfrm>
          <a:custGeom>
            <a:avLst/>
            <a:gdLst/>
            <a:ahLst/>
            <a:cxnLst/>
            <a:rect l="0" t="0" r="0" b="0"/>
            <a:pathLst>
              <a:path w="77153" h="457265">
                <a:moveTo>
                  <a:pt x="0" y="0"/>
                </a:moveTo>
                <a:lnTo>
                  <a:pt x="0" y="12771"/>
                </a:lnTo>
                <a:lnTo>
                  <a:pt x="952" y="17087"/>
                </a:lnTo>
                <a:lnTo>
                  <a:pt x="2540" y="22821"/>
                </a:lnTo>
                <a:lnTo>
                  <a:pt x="4551" y="29502"/>
                </a:lnTo>
                <a:lnTo>
                  <a:pt x="6785" y="42005"/>
                </a:lnTo>
                <a:lnTo>
                  <a:pt x="7778" y="53912"/>
                </a:lnTo>
                <a:lnTo>
                  <a:pt x="8219" y="65554"/>
                </a:lnTo>
                <a:lnTo>
                  <a:pt x="8468" y="82818"/>
                </a:lnTo>
                <a:lnTo>
                  <a:pt x="8541" y="99998"/>
                </a:lnTo>
                <a:lnTo>
                  <a:pt x="9504" y="105718"/>
                </a:lnTo>
                <a:lnTo>
                  <a:pt x="11099" y="111437"/>
                </a:lnTo>
                <a:lnTo>
                  <a:pt x="13114" y="117154"/>
                </a:lnTo>
                <a:lnTo>
                  <a:pt x="14458" y="126680"/>
                </a:lnTo>
                <a:lnTo>
                  <a:pt x="15353" y="138746"/>
                </a:lnTo>
                <a:lnTo>
                  <a:pt x="16349" y="164535"/>
                </a:lnTo>
                <a:lnTo>
                  <a:pt x="16791" y="185522"/>
                </a:lnTo>
                <a:lnTo>
                  <a:pt x="18814" y="199882"/>
                </a:lnTo>
                <a:lnTo>
                  <a:pt x="22068" y="217075"/>
                </a:lnTo>
                <a:lnTo>
                  <a:pt x="26142" y="236157"/>
                </a:lnTo>
                <a:lnTo>
                  <a:pt x="29810" y="251735"/>
                </a:lnTo>
                <a:lnTo>
                  <a:pt x="33209" y="264979"/>
                </a:lnTo>
                <a:lnTo>
                  <a:pt x="36426" y="276665"/>
                </a:lnTo>
                <a:lnTo>
                  <a:pt x="40477" y="293981"/>
                </a:lnTo>
                <a:lnTo>
                  <a:pt x="50057" y="338621"/>
                </a:lnTo>
                <a:lnTo>
                  <a:pt x="53374" y="356240"/>
                </a:lnTo>
                <a:lnTo>
                  <a:pt x="55585" y="369891"/>
                </a:lnTo>
                <a:lnTo>
                  <a:pt x="57059" y="380897"/>
                </a:lnTo>
                <a:lnTo>
                  <a:pt x="58042" y="389186"/>
                </a:lnTo>
                <a:lnTo>
                  <a:pt x="59134" y="400937"/>
                </a:lnTo>
                <a:lnTo>
                  <a:pt x="59619" y="411874"/>
                </a:lnTo>
                <a:lnTo>
                  <a:pt x="59749" y="417458"/>
                </a:lnTo>
                <a:lnTo>
                  <a:pt x="60787" y="422133"/>
                </a:lnTo>
                <a:lnTo>
                  <a:pt x="62432" y="426202"/>
                </a:lnTo>
                <a:lnTo>
                  <a:pt x="64482" y="429868"/>
                </a:lnTo>
                <a:lnTo>
                  <a:pt x="66758" y="439020"/>
                </a:lnTo>
                <a:lnTo>
                  <a:pt x="68040" y="452343"/>
                </a:lnTo>
                <a:lnTo>
                  <a:pt x="68220" y="455867"/>
                </a:lnTo>
                <a:lnTo>
                  <a:pt x="69293" y="457264"/>
                </a:lnTo>
                <a:lnTo>
                  <a:pt x="70960" y="457243"/>
                </a:lnTo>
                <a:lnTo>
                  <a:pt x="75929" y="454916"/>
                </a:lnTo>
                <a:lnTo>
                  <a:pt x="76337" y="453772"/>
                </a:lnTo>
                <a:lnTo>
                  <a:pt x="77152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65"/>
          <p:cNvSpPr/>
          <p:nvPr/>
        </p:nvSpPr>
        <p:spPr>
          <a:xfrm>
            <a:off x="242887" y="1272649"/>
            <a:ext cx="444059" cy="440506"/>
          </a:xfrm>
          <a:custGeom>
            <a:avLst/>
            <a:gdLst/>
            <a:ahLst/>
            <a:cxnLst/>
            <a:rect l="0" t="0" r="0" b="0"/>
            <a:pathLst>
              <a:path w="444059" h="440506">
                <a:moveTo>
                  <a:pt x="0" y="64661"/>
                </a:moveTo>
                <a:lnTo>
                  <a:pt x="13652" y="55559"/>
                </a:lnTo>
                <a:lnTo>
                  <a:pt x="26693" y="45348"/>
                </a:lnTo>
                <a:lnTo>
                  <a:pt x="35994" y="39250"/>
                </a:lnTo>
                <a:lnTo>
                  <a:pt x="48382" y="32412"/>
                </a:lnTo>
                <a:lnTo>
                  <a:pt x="66588" y="23023"/>
                </a:lnTo>
                <a:lnTo>
                  <a:pt x="75825" y="19757"/>
                </a:lnTo>
                <a:lnTo>
                  <a:pt x="84840" y="17580"/>
                </a:lnTo>
                <a:lnTo>
                  <a:pt x="133492" y="9535"/>
                </a:lnTo>
                <a:lnTo>
                  <a:pt x="146145" y="7908"/>
                </a:lnTo>
                <a:lnTo>
                  <a:pt x="157437" y="6823"/>
                </a:lnTo>
                <a:lnTo>
                  <a:pt x="167823" y="6099"/>
                </a:lnTo>
                <a:lnTo>
                  <a:pt x="177605" y="4665"/>
                </a:lnTo>
                <a:lnTo>
                  <a:pt x="186983" y="2756"/>
                </a:lnTo>
                <a:lnTo>
                  <a:pt x="196093" y="531"/>
                </a:lnTo>
                <a:lnTo>
                  <a:pt x="207881" y="0"/>
                </a:lnTo>
                <a:lnTo>
                  <a:pt x="221455" y="598"/>
                </a:lnTo>
                <a:lnTo>
                  <a:pt x="236219" y="1950"/>
                </a:lnTo>
                <a:lnTo>
                  <a:pt x="248919" y="2851"/>
                </a:lnTo>
                <a:lnTo>
                  <a:pt x="260244" y="3452"/>
                </a:lnTo>
                <a:lnTo>
                  <a:pt x="270651" y="3852"/>
                </a:lnTo>
                <a:lnTo>
                  <a:pt x="280446" y="5072"/>
                </a:lnTo>
                <a:lnTo>
                  <a:pt x="289834" y="6837"/>
                </a:lnTo>
                <a:lnTo>
                  <a:pt x="298950" y="8967"/>
                </a:lnTo>
                <a:lnTo>
                  <a:pt x="307885" y="10386"/>
                </a:lnTo>
                <a:lnTo>
                  <a:pt x="316699" y="11333"/>
                </a:lnTo>
                <a:lnTo>
                  <a:pt x="325433" y="11964"/>
                </a:lnTo>
                <a:lnTo>
                  <a:pt x="333160" y="14289"/>
                </a:lnTo>
                <a:lnTo>
                  <a:pt x="346826" y="21953"/>
                </a:lnTo>
                <a:lnTo>
                  <a:pt x="355042" y="26664"/>
                </a:lnTo>
                <a:lnTo>
                  <a:pt x="374332" y="36978"/>
                </a:lnTo>
                <a:lnTo>
                  <a:pt x="397510" y="48944"/>
                </a:lnTo>
                <a:lnTo>
                  <a:pt x="407811" y="57993"/>
                </a:lnTo>
                <a:lnTo>
                  <a:pt x="415564" y="68365"/>
                </a:lnTo>
                <a:lnTo>
                  <a:pt x="422185" y="79324"/>
                </a:lnTo>
                <a:lnTo>
                  <a:pt x="428303" y="90545"/>
                </a:lnTo>
                <a:lnTo>
                  <a:pt x="434197" y="103787"/>
                </a:lnTo>
                <a:lnTo>
                  <a:pt x="437102" y="112653"/>
                </a:lnTo>
                <a:lnTo>
                  <a:pt x="439991" y="122373"/>
                </a:lnTo>
                <a:lnTo>
                  <a:pt x="441918" y="130758"/>
                </a:lnTo>
                <a:lnTo>
                  <a:pt x="443202" y="138253"/>
                </a:lnTo>
                <a:lnTo>
                  <a:pt x="444058" y="145155"/>
                </a:lnTo>
                <a:lnTo>
                  <a:pt x="443676" y="152613"/>
                </a:lnTo>
                <a:lnTo>
                  <a:pt x="442469" y="160443"/>
                </a:lnTo>
                <a:lnTo>
                  <a:pt x="440712" y="168521"/>
                </a:lnTo>
                <a:lnTo>
                  <a:pt x="438588" y="175811"/>
                </a:lnTo>
                <a:lnTo>
                  <a:pt x="433688" y="188991"/>
                </a:lnTo>
                <a:lnTo>
                  <a:pt x="430095" y="196125"/>
                </a:lnTo>
                <a:lnTo>
                  <a:pt x="425795" y="203738"/>
                </a:lnTo>
                <a:lnTo>
                  <a:pt x="421023" y="211672"/>
                </a:lnTo>
                <a:lnTo>
                  <a:pt x="415937" y="218865"/>
                </a:lnTo>
                <a:lnTo>
                  <a:pt x="405206" y="231939"/>
                </a:lnTo>
                <a:lnTo>
                  <a:pt x="394087" y="244099"/>
                </a:lnTo>
                <a:lnTo>
                  <a:pt x="381842" y="256806"/>
                </a:lnTo>
                <a:lnTo>
                  <a:pt x="366875" y="271978"/>
                </a:lnTo>
                <a:lnTo>
                  <a:pt x="358883" y="279073"/>
                </a:lnTo>
                <a:lnTo>
                  <a:pt x="350698" y="285707"/>
                </a:lnTo>
                <a:lnTo>
                  <a:pt x="342384" y="292035"/>
                </a:lnTo>
                <a:lnTo>
                  <a:pt x="303377" y="323695"/>
                </a:lnTo>
                <a:lnTo>
                  <a:pt x="289881" y="333553"/>
                </a:lnTo>
                <a:lnTo>
                  <a:pt x="277074" y="342029"/>
                </a:lnTo>
                <a:lnTo>
                  <a:pt x="264726" y="349586"/>
                </a:lnTo>
                <a:lnTo>
                  <a:pt x="249826" y="357480"/>
                </a:lnTo>
                <a:lnTo>
                  <a:pt x="233226" y="365601"/>
                </a:lnTo>
                <a:lnTo>
                  <a:pt x="215491" y="373873"/>
                </a:lnTo>
                <a:lnTo>
                  <a:pt x="200811" y="381292"/>
                </a:lnTo>
                <a:lnTo>
                  <a:pt x="188167" y="388143"/>
                </a:lnTo>
                <a:lnTo>
                  <a:pt x="176879" y="394616"/>
                </a:lnTo>
                <a:lnTo>
                  <a:pt x="166497" y="399883"/>
                </a:lnTo>
                <a:lnTo>
                  <a:pt x="156718" y="404347"/>
                </a:lnTo>
                <a:lnTo>
                  <a:pt x="147341" y="408276"/>
                </a:lnTo>
                <a:lnTo>
                  <a:pt x="138232" y="411847"/>
                </a:lnTo>
                <a:lnTo>
                  <a:pt x="120492" y="418356"/>
                </a:lnTo>
                <a:lnTo>
                  <a:pt x="112713" y="421425"/>
                </a:lnTo>
                <a:lnTo>
                  <a:pt x="98989" y="427375"/>
                </a:lnTo>
                <a:lnTo>
                  <a:pt x="86540" y="430654"/>
                </a:lnTo>
                <a:lnTo>
                  <a:pt x="80553" y="431529"/>
                </a:lnTo>
                <a:lnTo>
                  <a:pt x="71361" y="435041"/>
                </a:lnTo>
                <a:lnTo>
                  <a:pt x="67577" y="437311"/>
                </a:lnTo>
                <a:lnTo>
                  <a:pt x="58292" y="439833"/>
                </a:lnTo>
                <a:lnTo>
                  <a:pt x="53149" y="440505"/>
                </a:lnTo>
                <a:lnTo>
                  <a:pt x="49720" y="440001"/>
                </a:lnTo>
                <a:lnTo>
                  <a:pt x="47434" y="438713"/>
                </a:lnTo>
                <a:lnTo>
                  <a:pt x="45910" y="436901"/>
                </a:lnTo>
                <a:lnTo>
                  <a:pt x="43942" y="435694"/>
                </a:lnTo>
                <a:lnTo>
                  <a:pt x="39215" y="434352"/>
                </a:lnTo>
                <a:lnTo>
                  <a:pt x="37573" y="433041"/>
                </a:lnTo>
                <a:lnTo>
                  <a:pt x="36479" y="431215"/>
                </a:lnTo>
                <a:lnTo>
                  <a:pt x="34290" y="4247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66"/>
          <p:cNvSpPr/>
          <p:nvPr/>
        </p:nvSpPr>
        <p:spPr>
          <a:xfrm>
            <a:off x="757237" y="1380172"/>
            <a:ext cx="282893" cy="42864"/>
          </a:xfrm>
          <a:custGeom>
            <a:avLst/>
            <a:gdLst/>
            <a:ahLst/>
            <a:cxnLst/>
            <a:rect l="0" t="0" r="0" b="0"/>
            <a:pathLst>
              <a:path w="282893" h="42864">
                <a:moveTo>
                  <a:pt x="0" y="42863"/>
                </a:moveTo>
                <a:lnTo>
                  <a:pt x="35795" y="30931"/>
                </a:lnTo>
                <a:lnTo>
                  <a:pt x="45771" y="29193"/>
                </a:lnTo>
                <a:lnTo>
                  <a:pt x="57184" y="28034"/>
                </a:lnTo>
                <a:lnTo>
                  <a:pt x="69555" y="27262"/>
                </a:lnTo>
                <a:lnTo>
                  <a:pt x="83518" y="25795"/>
                </a:lnTo>
                <a:lnTo>
                  <a:pt x="114271" y="21624"/>
                </a:lnTo>
                <a:lnTo>
                  <a:pt x="163716" y="13921"/>
                </a:lnTo>
                <a:lnTo>
                  <a:pt x="176771" y="11186"/>
                </a:lnTo>
                <a:lnTo>
                  <a:pt x="187380" y="8410"/>
                </a:lnTo>
                <a:lnTo>
                  <a:pt x="196357" y="5607"/>
                </a:lnTo>
                <a:lnTo>
                  <a:pt x="204247" y="3738"/>
                </a:lnTo>
                <a:lnTo>
                  <a:pt x="211412" y="2492"/>
                </a:lnTo>
                <a:lnTo>
                  <a:pt x="218094" y="1661"/>
                </a:lnTo>
                <a:lnTo>
                  <a:pt x="225406" y="1108"/>
                </a:lnTo>
                <a:lnTo>
                  <a:pt x="233138" y="738"/>
                </a:lnTo>
                <a:lnTo>
                  <a:pt x="248397" y="328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67"/>
          <p:cNvSpPr/>
          <p:nvPr/>
        </p:nvSpPr>
        <p:spPr>
          <a:xfrm>
            <a:off x="761259" y="1491615"/>
            <a:ext cx="304589" cy="17041"/>
          </a:xfrm>
          <a:custGeom>
            <a:avLst/>
            <a:gdLst/>
            <a:ahLst/>
            <a:cxnLst/>
            <a:rect l="0" t="0" r="0" b="0"/>
            <a:pathLst>
              <a:path w="304589" h="17041">
                <a:moveTo>
                  <a:pt x="4550" y="8572"/>
                </a:moveTo>
                <a:lnTo>
                  <a:pt x="0" y="13123"/>
                </a:lnTo>
                <a:lnTo>
                  <a:pt x="564" y="14463"/>
                </a:lnTo>
                <a:lnTo>
                  <a:pt x="2845" y="15357"/>
                </a:lnTo>
                <a:lnTo>
                  <a:pt x="6271" y="15953"/>
                </a:lnTo>
                <a:lnTo>
                  <a:pt x="9508" y="16350"/>
                </a:lnTo>
                <a:lnTo>
                  <a:pt x="15644" y="16791"/>
                </a:lnTo>
                <a:lnTo>
                  <a:pt x="24086" y="16988"/>
                </a:lnTo>
                <a:lnTo>
                  <a:pt x="29004" y="17040"/>
                </a:lnTo>
                <a:lnTo>
                  <a:pt x="37045" y="16122"/>
                </a:lnTo>
                <a:lnTo>
                  <a:pt x="47169" y="14558"/>
                </a:lnTo>
                <a:lnTo>
                  <a:pt x="58680" y="12563"/>
                </a:lnTo>
                <a:lnTo>
                  <a:pt x="71117" y="11232"/>
                </a:lnTo>
                <a:lnTo>
                  <a:pt x="84171" y="10346"/>
                </a:lnTo>
                <a:lnTo>
                  <a:pt x="109470" y="9360"/>
                </a:lnTo>
                <a:lnTo>
                  <a:pt x="130239" y="8922"/>
                </a:lnTo>
                <a:lnTo>
                  <a:pt x="138825" y="7853"/>
                </a:lnTo>
                <a:lnTo>
                  <a:pt x="146454" y="6188"/>
                </a:lnTo>
                <a:lnTo>
                  <a:pt x="153446" y="4125"/>
                </a:lnTo>
                <a:lnTo>
                  <a:pt x="160011" y="2750"/>
                </a:lnTo>
                <a:lnTo>
                  <a:pt x="166294" y="1833"/>
                </a:lnTo>
                <a:lnTo>
                  <a:pt x="172387" y="1222"/>
                </a:lnTo>
                <a:lnTo>
                  <a:pt x="179306" y="814"/>
                </a:lnTo>
                <a:lnTo>
                  <a:pt x="194615" y="362"/>
                </a:lnTo>
                <a:lnTo>
                  <a:pt x="210197" y="107"/>
                </a:lnTo>
                <a:lnTo>
                  <a:pt x="3045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68"/>
          <p:cNvSpPr/>
          <p:nvPr/>
        </p:nvSpPr>
        <p:spPr>
          <a:xfrm>
            <a:off x="1205115" y="1054462"/>
            <a:ext cx="357938" cy="677015"/>
          </a:xfrm>
          <a:custGeom>
            <a:avLst/>
            <a:gdLst/>
            <a:ahLst/>
            <a:cxnLst/>
            <a:rect l="0" t="0" r="0" b="0"/>
            <a:pathLst>
              <a:path w="357938" h="677015">
                <a:moveTo>
                  <a:pt x="357937" y="68535"/>
                </a:moveTo>
                <a:lnTo>
                  <a:pt x="351093" y="55800"/>
                </a:lnTo>
                <a:lnTo>
                  <a:pt x="340569" y="40584"/>
                </a:lnTo>
                <a:lnTo>
                  <a:pt x="332153" y="27551"/>
                </a:lnTo>
                <a:lnTo>
                  <a:pt x="329318" y="24067"/>
                </a:lnTo>
                <a:lnTo>
                  <a:pt x="323618" y="20792"/>
                </a:lnTo>
                <a:lnTo>
                  <a:pt x="316007" y="17657"/>
                </a:lnTo>
                <a:lnTo>
                  <a:pt x="307124" y="14614"/>
                </a:lnTo>
                <a:lnTo>
                  <a:pt x="297392" y="11632"/>
                </a:lnTo>
                <a:lnTo>
                  <a:pt x="276418" y="5780"/>
                </a:lnTo>
                <a:lnTo>
                  <a:pt x="267396" y="3838"/>
                </a:lnTo>
                <a:lnTo>
                  <a:pt x="259476" y="2544"/>
                </a:lnTo>
                <a:lnTo>
                  <a:pt x="252291" y="1681"/>
                </a:lnTo>
                <a:lnTo>
                  <a:pt x="244644" y="1106"/>
                </a:lnTo>
                <a:lnTo>
                  <a:pt x="236688" y="722"/>
                </a:lnTo>
                <a:lnTo>
                  <a:pt x="221181" y="296"/>
                </a:lnTo>
                <a:lnTo>
                  <a:pt x="189774" y="0"/>
                </a:lnTo>
                <a:lnTo>
                  <a:pt x="182963" y="937"/>
                </a:lnTo>
                <a:lnTo>
                  <a:pt x="175565" y="2515"/>
                </a:lnTo>
                <a:lnTo>
                  <a:pt x="167776" y="4519"/>
                </a:lnTo>
                <a:lnTo>
                  <a:pt x="161630" y="6808"/>
                </a:lnTo>
                <a:lnTo>
                  <a:pt x="152262" y="11891"/>
                </a:lnTo>
                <a:lnTo>
                  <a:pt x="142383" y="17325"/>
                </a:lnTo>
                <a:lnTo>
                  <a:pt x="120519" y="28574"/>
                </a:lnTo>
                <a:lnTo>
                  <a:pt x="111766" y="34265"/>
                </a:lnTo>
                <a:lnTo>
                  <a:pt x="101482" y="42823"/>
                </a:lnTo>
                <a:lnTo>
                  <a:pt x="98385" y="45679"/>
                </a:lnTo>
                <a:lnTo>
                  <a:pt x="89474" y="58799"/>
                </a:lnTo>
                <a:lnTo>
                  <a:pt x="80802" y="74752"/>
                </a:lnTo>
                <a:lnTo>
                  <a:pt x="77603" y="88443"/>
                </a:lnTo>
                <a:lnTo>
                  <a:pt x="76182" y="103101"/>
                </a:lnTo>
                <a:lnTo>
                  <a:pt x="75550" y="115965"/>
                </a:lnTo>
                <a:lnTo>
                  <a:pt x="77809" y="133112"/>
                </a:lnTo>
                <a:lnTo>
                  <a:pt x="79745" y="143019"/>
                </a:lnTo>
                <a:lnTo>
                  <a:pt x="80083" y="156291"/>
                </a:lnTo>
                <a:lnTo>
                  <a:pt x="79356" y="171807"/>
                </a:lnTo>
                <a:lnTo>
                  <a:pt x="77919" y="188818"/>
                </a:lnTo>
                <a:lnTo>
                  <a:pt x="76008" y="203969"/>
                </a:lnTo>
                <a:lnTo>
                  <a:pt x="73782" y="217879"/>
                </a:lnTo>
                <a:lnTo>
                  <a:pt x="71345" y="230963"/>
                </a:lnTo>
                <a:lnTo>
                  <a:pt x="66098" y="255660"/>
                </a:lnTo>
                <a:lnTo>
                  <a:pt x="63365" y="267580"/>
                </a:lnTo>
                <a:lnTo>
                  <a:pt x="52709" y="288444"/>
                </a:lnTo>
                <a:lnTo>
                  <a:pt x="45866" y="298009"/>
                </a:lnTo>
                <a:lnTo>
                  <a:pt x="35724" y="313716"/>
                </a:lnTo>
                <a:lnTo>
                  <a:pt x="27089" y="327047"/>
                </a:lnTo>
                <a:lnTo>
                  <a:pt x="16901" y="339322"/>
                </a:lnTo>
                <a:lnTo>
                  <a:pt x="8563" y="348587"/>
                </a:lnTo>
                <a:lnTo>
                  <a:pt x="5006" y="352391"/>
                </a:lnTo>
                <a:lnTo>
                  <a:pt x="2635" y="353975"/>
                </a:lnTo>
                <a:lnTo>
                  <a:pt x="1054" y="354078"/>
                </a:lnTo>
                <a:lnTo>
                  <a:pt x="0" y="353195"/>
                </a:lnTo>
                <a:lnTo>
                  <a:pt x="250" y="351653"/>
                </a:lnTo>
                <a:lnTo>
                  <a:pt x="3067" y="347400"/>
                </a:lnTo>
                <a:lnTo>
                  <a:pt x="10035" y="342335"/>
                </a:lnTo>
                <a:lnTo>
                  <a:pt x="20434" y="335956"/>
                </a:lnTo>
                <a:lnTo>
                  <a:pt x="34581" y="326772"/>
                </a:lnTo>
                <a:lnTo>
                  <a:pt x="42354" y="323560"/>
                </a:lnTo>
                <a:lnTo>
                  <a:pt x="50393" y="321419"/>
                </a:lnTo>
                <a:lnTo>
                  <a:pt x="58610" y="319992"/>
                </a:lnTo>
                <a:lnTo>
                  <a:pt x="65993" y="319041"/>
                </a:lnTo>
                <a:lnTo>
                  <a:pt x="72820" y="318406"/>
                </a:lnTo>
                <a:lnTo>
                  <a:pt x="79277" y="317983"/>
                </a:lnTo>
                <a:lnTo>
                  <a:pt x="85486" y="317701"/>
                </a:lnTo>
                <a:lnTo>
                  <a:pt x="97465" y="317388"/>
                </a:lnTo>
                <a:lnTo>
                  <a:pt x="102374" y="318257"/>
                </a:lnTo>
                <a:lnTo>
                  <a:pt x="110369" y="321763"/>
                </a:lnTo>
                <a:lnTo>
                  <a:pt x="120224" y="329091"/>
                </a:lnTo>
                <a:lnTo>
                  <a:pt x="126239" y="339595"/>
                </a:lnTo>
                <a:lnTo>
                  <a:pt x="132441" y="356494"/>
                </a:lnTo>
                <a:lnTo>
                  <a:pt x="133311" y="360520"/>
                </a:lnTo>
                <a:lnTo>
                  <a:pt x="131738" y="375154"/>
                </a:lnTo>
                <a:lnTo>
                  <a:pt x="126912" y="394357"/>
                </a:lnTo>
                <a:lnTo>
                  <a:pt x="122958" y="404813"/>
                </a:lnTo>
                <a:lnTo>
                  <a:pt x="114437" y="424684"/>
                </a:lnTo>
                <a:lnTo>
                  <a:pt x="107475" y="439866"/>
                </a:lnTo>
                <a:lnTo>
                  <a:pt x="101205" y="455504"/>
                </a:lnTo>
                <a:lnTo>
                  <a:pt x="94291" y="471026"/>
                </a:lnTo>
                <a:lnTo>
                  <a:pt x="71791" y="504133"/>
                </a:lnTo>
                <a:lnTo>
                  <a:pt x="64303" y="516096"/>
                </a:lnTo>
                <a:lnTo>
                  <a:pt x="53443" y="534469"/>
                </a:lnTo>
                <a:lnTo>
                  <a:pt x="45441" y="550889"/>
                </a:lnTo>
                <a:lnTo>
                  <a:pt x="38710" y="570887"/>
                </a:lnTo>
                <a:lnTo>
                  <a:pt x="35083" y="587395"/>
                </a:lnTo>
                <a:lnTo>
                  <a:pt x="33042" y="607399"/>
                </a:lnTo>
                <a:lnTo>
                  <a:pt x="32755" y="613515"/>
                </a:lnTo>
                <a:lnTo>
                  <a:pt x="33517" y="618545"/>
                </a:lnTo>
                <a:lnTo>
                  <a:pt x="41583" y="638542"/>
                </a:lnTo>
                <a:lnTo>
                  <a:pt x="46837" y="651436"/>
                </a:lnTo>
                <a:lnTo>
                  <a:pt x="52348" y="660342"/>
                </a:lnTo>
                <a:lnTo>
                  <a:pt x="60512" y="667476"/>
                </a:lnTo>
                <a:lnTo>
                  <a:pt x="69538" y="672868"/>
                </a:lnTo>
                <a:lnTo>
                  <a:pt x="76725" y="675265"/>
                </a:lnTo>
                <a:lnTo>
                  <a:pt x="85634" y="676330"/>
                </a:lnTo>
                <a:lnTo>
                  <a:pt x="95943" y="676804"/>
                </a:lnTo>
                <a:lnTo>
                  <a:pt x="106875" y="677014"/>
                </a:lnTo>
                <a:lnTo>
                  <a:pt x="115315" y="676118"/>
                </a:lnTo>
                <a:lnTo>
                  <a:pt x="125704" y="674568"/>
                </a:lnTo>
                <a:lnTo>
                  <a:pt x="137393" y="672582"/>
                </a:lnTo>
                <a:lnTo>
                  <a:pt x="148042" y="670305"/>
                </a:lnTo>
                <a:lnTo>
                  <a:pt x="158000" y="667835"/>
                </a:lnTo>
                <a:lnTo>
                  <a:pt x="167495" y="665236"/>
                </a:lnTo>
                <a:lnTo>
                  <a:pt x="185666" y="659808"/>
                </a:lnTo>
                <a:lnTo>
                  <a:pt x="220615" y="648562"/>
                </a:lnTo>
                <a:lnTo>
                  <a:pt x="228289" y="645720"/>
                </a:lnTo>
                <a:lnTo>
                  <a:pt x="235310" y="642872"/>
                </a:lnTo>
                <a:lnTo>
                  <a:pt x="241895" y="640022"/>
                </a:lnTo>
                <a:lnTo>
                  <a:pt x="249144" y="637169"/>
                </a:lnTo>
                <a:lnTo>
                  <a:pt x="264817" y="631459"/>
                </a:lnTo>
                <a:lnTo>
                  <a:pt x="273949" y="627650"/>
                </a:lnTo>
                <a:lnTo>
                  <a:pt x="283848" y="623206"/>
                </a:lnTo>
                <a:lnTo>
                  <a:pt x="294257" y="618338"/>
                </a:lnTo>
                <a:lnTo>
                  <a:pt x="302148" y="614140"/>
                </a:lnTo>
                <a:lnTo>
                  <a:pt x="308362" y="610390"/>
                </a:lnTo>
                <a:lnTo>
                  <a:pt x="317806" y="604634"/>
                </a:lnTo>
                <a:lnTo>
                  <a:pt x="321658" y="603100"/>
                </a:lnTo>
                <a:lnTo>
                  <a:pt x="332219" y="60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69"/>
          <p:cNvSpPr/>
          <p:nvPr/>
        </p:nvSpPr>
        <p:spPr>
          <a:xfrm>
            <a:off x="1572965" y="1208722"/>
            <a:ext cx="75813" cy="360046"/>
          </a:xfrm>
          <a:custGeom>
            <a:avLst/>
            <a:gdLst/>
            <a:ahLst/>
            <a:cxnLst/>
            <a:rect l="0" t="0" r="0" b="0"/>
            <a:pathLst>
              <a:path w="75813" h="360046">
                <a:moveTo>
                  <a:pt x="75812" y="0"/>
                </a:moveTo>
                <a:lnTo>
                  <a:pt x="63880" y="23864"/>
                </a:lnTo>
                <a:lnTo>
                  <a:pt x="62142" y="29244"/>
                </a:lnTo>
                <a:lnTo>
                  <a:pt x="60212" y="40302"/>
                </a:lnTo>
                <a:lnTo>
                  <a:pt x="59697" y="45918"/>
                </a:lnTo>
                <a:lnTo>
                  <a:pt x="59353" y="51567"/>
                </a:lnTo>
                <a:lnTo>
                  <a:pt x="59124" y="57238"/>
                </a:lnTo>
                <a:lnTo>
                  <a:pt x="58019" y="62924"/>
                </a:lnTo>
                <a:lnTo>
                  <a:pt x="56330" y="68619"/>
                </a:lnTo>
                <a:lnTo>
                  <a:pt x="54252" y="74321"/>
                </a:lnTo>
                <a:lnTo>
                  <a:pt x="51913" y="84790"/>
                </a:lnTo>
                <a:lnTo>
                  <a:pt x="49402" y="98437"/>
                </a:lnTo>
                <a:lnTo>
                  <a:pt x="46775" y="114202"/>
                </a:lnTo>
                <a:lnTo>
                  <a:pt x="44072" y="127570"/>
                </a:lnTo>
                <a:lnTo>
                  <a:pt x="41317" y="139339"/>
                </a:lnTo>
                <a:lnTo>
                  <a:pt x="38528" y="150043"/>
                </a:lnTo>
                <a:lnTo>
                  <a:pt x="35716" y="160036"/>
                </a:lnTo>
                <a:lnTo>
                  <a:pt x="30052" y="178760"/>
                </a:lnTo>
                <a:lnTo>
                  <a:pt x="27208" y="195373"/>
                </a:lnTo>
                <a:lnTo>
                  <a:pt x="24359" y="216926"/>
                </a:lnTo>
                <a:lnTo>
                  <a:pt x="21508" y="241772"/>
                </a:lnTo>
                <a:lnTo>
                  <a:pt x="18654" y="262147"/>
                </a:lnTo>
                <a:lnTo>
                  <a:pt x="15799" y="279539"/>
                </a:lnTo>
                <a:lnTo>
                  <a:pt x="12943" y="294945"/>
                </a:lnTo>
                <a:lnTo>
                  <a:pt x="11040" y="306167"/>
                </a:lnTo>
                <a:lnTo>
                  <a:pt x="9770" y="314602"/>
                </a:lnTo>
                <a:lnTo>
                  <a:pt x="8924" y="321177"/>
                </a:lnTo>
                <a:lnTo>
                  <a:pt x="7408" y="327465"/>
                </a:lnTo>
                <a:lnTo>
                  <a:pt x="5444" y="333563"/>
                </a:lnTo>
                <a:lnTo>
                  <a:pt x="3183" y="339533"/>
                </a:lnTo>
                <a:lnTo>
                  <a:pt x="1675" y="344465"/>
                </a:lnTo>
                <a:lnTo>
                  <a:pt x="0" y="352486"/>
                </a:lnTo>
                <a:lnTo>
                  <a:pt x="505" y="355006"/>
                </a:lnTo>
                <a:lnTo>
                  <a:pt x="1795" y="356685"/>
                </a:lnTo>
                <a:lnTo>
                  <a:pt x="7232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70"/>
          <p:cNvSpPr/>
          <p:nvPr/>
        </p:nvSpPr>
        <p:spPr>
          <a:xfrm>
            <a:off x="1674494" y="1508760"/>
            <a:ext cx="42406" cy="180023"/>
          </a:xfrm>
          <a:custGeom>
            <a:avLst/>
            <a:gdLst/>
            <a:ahLst/>
            <a:cxnLst/>
            <a:rect l="0" t="0" r="0" b="0"/>
            <a:pathLst>
              <a:path w="42406" h="180023">
                <a:moveTo>
                  <a:pt x="25718" y="0"/>
                </a:moveTo>
                <a:lnTo>
                  <a:pt x="37650" y="23863"/>
                </a:lnTo>
                <a:lnTo>
                  <a:pt x="39387" y="31149"/>
                </a:lnTo>
                <a:lnTo>
                  <a:pt x="40546" y="39816"/>
                </a:lnTo>
                <a:lnTo>
                  <a:pt x="41318" y="49404"/>
                </a:lnTo>
                <a:lnTo>
                  <a:pt x="41833" y="59606"/>
                </a:lnTo>
                <a:lnTo>
                  <a:pt x="42405" y="81101"/>
                </a:lnTo>
                <a:lnTo>
                  <a:pt x="41605" y="89310"/>
                </a:lnTo>
                <a:lnTo>
                  <a:pt x="40120" y="95735"/>
                </a:lnTo>
                <a:lnTo>
                  <a:pt x="38177" y="100971"/>
                </a:lnTo>
                <a:lnTo>
                  <a:pt x="35929" y="106366"/>
                </a:lnTo>
                <a:lnTo>
                  <a:pt x="33478" y="111868"/>
                </a:lnTo>
                <a:lnTo>
                  <a:pt x="30891" y="117441"/>
                </a:lnTo>
                <a:lnTo>
                  <a:pt x="29167" y="122109"/>
                </a:lnTo>
                <a:lnTo>
                  <a:pt x="28017" y="126173"/>
                </a:lnTo>
                <a:lnTo>
                  <a:pt x="27251" y="129835"/>
                </a:lnTo>
                <a:lnTo>
                  <a:pt x="25787" y="135134"/>
                </a:lnTo>
                <a:lnTo>
                  <a:pt x="21621" y="148642"/>
                </a:lnTo>
                <a:lnTo>
                  <a:pt x="19177" y="153387"/>
                </a:lnTo>
                <a:lnTo>
                  <a:pt x="16595" y="156550"/>
                </a:lnTo>
                <a:lnTo>
                  <a:pt x="13921" y="158659"/>
                </a:lnTo>
                <a:lnTo>
                  <a:pt x="11186" y="161970"/>
                </a:lnTo>
                <a:lnTo>
                  <a:pt x="8410" y="166082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71"/>
          <p:cNvSpPr/>
          <p:nvPr/>
        </p:nvSpPr>
        <p:spPr>
          <a:xfrm>
            <a:off x="1839679" y="1161244"/>
            <a:ext cx="323449" cy="433109"/>
          </a:xfrm>
          <a:custGeom>
            <a:avLst/>
            <a:gdLst/>
            <a:ahLst/>
            <a:cxnLst/>
            <a:rect l="0" t="0" r="0" b="0"/>
            <a:pathLst>
              <a:path w="323449" h="433109">
                <a:moveTo>
                  <a:pt x="117708" y="47478"/>
                </a:moveTo>
                <a:lnTo>
                  <a:pt x="125089" y="25335"/>
                </a:lnTo>
                <a:lnTo>
                  <a:pt x="130831" y="20809"/>
                </a:lnTo>
                <a:lnTo>
                  <a:pt x="140685" y="15623"/>
                </a:lnTo>
                <a:lnTo>
                  <a:pt x="147314" y="12906"/>
                </a:lnTo>
                <a:lnTo>
                  <a:pt x="154590" y="10143"/>
                </a:lnTo>
                <a:lnTo>
                  <a:pt x="161346" y="8300"/>
                </a:lnTo>
                <a:lnTo>
                  <a:pt x="167755" y="7072"/>
                </a:lnTo>
                <a:lnTo>
                  <a:pt x="173933" y="6253"/>
                </a:lnTo>
                <a:lnTo>
                  <a:pt x="180909" y="4755"/>
                </a:lnTo>
                <a:lnTo>
                  <a:pt x="188417" y="2803"/>
                </a:lnTo>
                <a:lnTo>
                  <a:pt x="196280" y="550"/>
                </a:lnTo>
                <a:lnTo>
                  <a:pt x="202474" y="0"/>
                </a:lnTo>
                <a:lnTo>
                  <a:pt x="207556" y="586"/>
                </a:lnTo>
                <a:lnTo>
                  <a:pt x="216696" y="2825"/>
                </a:lnTo>
                <a:lnTo>
                  <a:pt x="221800" y="3422"/>
                </a:lnTo>
                <a:lnTo>
                  <a:pt x="227108" y="3820"/>
                </a:lnTo>
                <a:lnTo>
                  <a:pt x="231599" y="5037"/>
                </a:lnTo>
                <a:lnTo>
                  <a:pt x="239128" y="8931"/>
                </a:lnTo>
                <a:lnTo>
                  <a:pt x="248723" y="16477"/>
                </a:lnTo>
                <a:lnTo>
                  <a:pt x="250771" y="20143"/>
                </a:lnTo>
                <a:lnTo>
                  <a:pt x="253047" y="29297"/>
                </a:lnTo>
                <a:lnTo>
                  <a:pt x="254059" y="42255"/>
                </a:lnTo>
                <a:lnTo>
                  <a:pt x="254329" y="49711"/>
                </a:lnTo>
                <a:lnTo>
                  <a:pt x="254708" y="78408"/>
                </a:lnTo>
                <a:lnTo>
                  <a:pt x="250951" y="92863"/>
                </a:lnTo>
                <a:lnTo>
                  <a:pt x="244637" y="110120"/>
                </a:lnTo>
                <a:lnTo>
                  <a:pt x="236617" y="129244"/>
                </a:lnTo>
                <a:lnTo>
                  <a:pt x="227461" y="146756"/>
                </a:lnTo>
                <a:lnTo>
                  <a:pt x="217547" y="163194"/>
                </a:lnTo>
                <a:lnTo>
                  <a:pt x="207127" y="178914"/>
                </a:lnTo>
                <a:lnTo>
                  <a:pt x="195418" y="194157"/>
                </a:lnTo>
                <a:lnTo>
                  <a:pt x="182850" y="209082"/>
                </a:lnTo>
                <a:lnTo>
                  <a:pt x="169708" y="223794"/>
                </a:lnTo>
                <a:lnTo>
                  <a:pt x="158090" y="235507"/>
                </a:lnTo>
                <a:lnTo>
                  <a:pt x="147487" y="245221"/>
                </a:lnTo>
                <a:lnTo>
                  <a:pt x="137561" y="253601"/>
                </a:lnTo>
                <a:lnTo>
                  <a:pt x="127133" y="263951"/>
                </a:lnTo>
                <a:lnTo>
                  <a:pt x="116371" y="275613"/>
                </a:lnTo>
                <a:lnTo>
                  <a:pt x="105387" y="288151"/>
                </a:lnTo>
                <a:lnTo>
                  <a:pt x="96159" y="299367"/>
                </a:lnTo>
                <a:lnTo>
                  <a:pt x="88102" y="309701"/>
                </a:lnTo>
                <a:lnTo>
                  <a:pt x="80826" y="319448"/>
                </a:lnTo>
                <a:lnTo>
                  <a:pt x="74070" y="327852"/>
                </a:lnTo>
                <a:lnTo>
                  <a:pt x="67661" y="335359"/>
                </a:lnTo>
                <a:lnTo>
                  <a:pt x="61483" y="342268"/>
                </a:lnTo>
                <a:lnTo>
                  <a:pt x="54507" y="350685"/>
                </a:lnTo>
                <a:lnTo>
                  <a:pt x="39136" y="370197"/>
                </a:lnTo>
                <a:lnTo>
                  <a:pt x="31989" y="378829"/>
                </a:lnTo>
                <a:lnTo>
                  <a:pt x="25320" y="386489"/>
                </a:lnTo>
                <a:lnTo>
                  <a:pt x="18968" y="393500"/>
                </a:lnTo>
                <a:lnTo>
                  <a:pt x="9371" y="406371"/>
                </a:lnTo>
                <a:lnTo>
                  <a:pt x="0" y="421054"/>
                </a:lnTo>
                <a:lnTo>
                  <a:pt x="183" y="423211"/>
                </a:lnTo>
                <a:lnTo>
                  <a:pt x="1258" y="425602"/>
                </a:lnTo>
                <a:lnTo>
                  <a:pt x="2927" y="428148"/>
                </a:lnTo>
                <a:lnTo>
                  <a:pt x="4992" y="429845"/>
                </a:lnTo>
                <a:lnTo>
                  <a:pt x="7322" y="430977"/>
                </a:lnTo>
                <a:lnTo>
                  <a:pt x="9827" y="431732"/>
                </a:lnTo>
                <a:lnTo>
                  <a:pt x="17691" y="432570"/>
                </a:lnTo>
                <a:lnTo>
                  <a:pt x="27536" y="432942"/>
                </a:lnTo>
                <a:lnTo>
                  <a:pt x="38261" y="433108"/>
                </a:lnTo>
                <a:lnTo>
                  <a:pt x="54266" y="430295"/>
                </a:lnTo>
                <a:lnTo>
                  <a:pt x="105069" y="419549"/>
                </a:lnTo>
                <a:lnTo>
                  <a:pt x="127380" y="415540"/>
                </a:lnTo>
                <a:lnTo>
                  <a:pt x="146063" y="412868"/>
                </a:lnTo>
                <a:lnTo>
                  <a:pt x="226179" y="404028"/>
                </a:lnTo>
                <a:lnTo>
                  <a:pt x="245267" y="401383"/>
                </a:lnTo>
                <a:lnTo>
                  <a:pt x="261802" y="398667"/>
                </a:lnTo>
                <a:lnTo>
                  <a:pt x="276636" y="395904"/>
                </a:lnTo>
                <a:lnTo>
                  <a:pt x="288430" y="394062"/>
                </a:lnTo>
                <a:lnTo>
                  <a:pt x="298198" y="392834"/>
                </a:lnTo>
                <a:lnTo>
                  <a:pt x="306614" y="392015"/>
                </a:lnTo>
                <a:lnTo>
                  <a:pt x="312226" y="390517"/>
                </a:lnTo>
                <a:lnTo>
                  <a:pt x="315966" y="388566"/>
                </a:lnTo>
                <a:lnTo>
                  <a:pt x="323448" y="3818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72"/>
          <p:cNvSpPr/>
          <p:nvPr/>
        </p:nvSpPr>
        <p:spPr>
          <a:xfrm>
            <a:off x="2180272" y="1508760"/>
            <a:ext cx="60008" cy="257176"/>
          </a:xfrm>
          <a:custGeom>
            <a:avLst/>
            <a:gdLst/>
            <a:ahLst/>
            <a:cxnLst/>
            <a:rect l="0" t="0" r="0" b="0"/>
            <a:pathLst>
              <a:path w="60008" h="257176">
                <a:moveTo>
                  <a:pt x="60007" y="0"/>
                </a:moveTo>
                <a:lnTo>
                  <a:pt x="55457" y="13652"/>
                </a:lnTo>
                <a:lnTo>
                  <a:pt x="54116" y="21484"/>
                </a:lnTo>
                <a:lnTo>
                  <a:pt x="53222" y="30515"/>
                </a:lnTo>
                <a:lnTo>
                  <a:pt x="52626" y="40346"/>
                </a:lnTo>
                <a:lnTo>
                  <a:pt x="50324" y="51662"/>
                </a:lnTo>
                <a:lnTo>
                  <a:pt x="46884" y="63969"/>
                </a:lnTo>
                <a:lnTo>
                  <a:pt x="42686" y="76936"/>
                </a:lnTo>
                <a:lnTo>
                  <a:pt x="39888" y="87485"/>
                </a:lnTo>
                <a:lnTo>
                  <a:pt x="38022" y="96423"/>
                </a:lnTo>
                <a:lnTo>
                  <a:pt x="36778" y="104287"/>
                </a:lnTo>
                <a:lnTo>
                  <a:pt x="34996" y="112387"/>
                </a:lnTo>
                <a:lnTo>
                  <a:pt x="32856" y="120645"/>
                </a:lnTo>
                <a:lnTo>
                  <a:pt x="30476" y="129007"/>
                </a:lnTo>
                <a:lnTo>
                  <a:pt x="26985" y="138392"/>
                </a:lnTo>
                <a:lnTo>
                  <a:pt x="22753" y="148459"/>
                </a:lnTo>
                <a:lnTo>
                  <a:pt x="18026" y="158980"/>
                </a:lnTo>
                <a:lnTo>
                  <a:pt x="13922" y="171709"/>
                </a:lnTo>
                <a:lnTo>
                  <a:pt x="10234" y="18591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73"/>
          <p:cNvSpPr/>
          <p:nvPr/>
        </p:nvSpPr>
        <p:spPr>
          <a:xfrm>
            <a:off x="2344934" y="1128467"/>
            <a:ext cx="306335" cy="457446"/>
          </a:xfrm>
          <a:custGeom>
            <a:avLst/>
            <a:gdLst/>
            <a:ahLst/>
            <a:cxnLst/>
            <a:rect l="0" t="0" r="0" b="0"/>
            <a:pathLst>
              <a:path w="306335" h="457446">
                <a:moveTo>
                  <a:pt x="58223" y="11675"/>
                </a:moveTo>
                <a:lnTo>
                  <a:pt x="49122" y="20777"/>
                </a:lnTo>
                <a:lnTo>
                  <a:pt x="46440" y="24410"/>
                </a:lnTo>
                <a:lnTo>
                  <a:pt x="43461" y="30988"/>
                </a:lnTo>
                <a:lnTo>
                  <a:pt x="41784" y="40046"/>
                </a:lnTo>
                <a:lnTo>
                  <a:pt x="41287" y="53313"/>
                </a:lnTo>
                <a:lnTo>
                  <a:pt x="41119" y="69924"/>
                </a:lnTo>
                <a:lnTo>
                  <a:pt x="41097" y="83283"/>
                </a:lnTo>
                <a:lnTo>
                  <a:pt x="38546" y="96206"/>
                </a:lnTo>
                <a:lnTo>
                  <a:pt x="33285" y="109252"/>
                </a:lnTo>
                <a:lnTo>
                  <a:pt x="29215" y="116731"/>
                </a:lnTo>
                <a:lnTo>
                  <a:pt x="24597" y="124575"/>
                </a:lnTo>
                <a:lnTo>
                  <a:pt x="16926" y="138370"/>
                </a:lnTo>
                <a:lnTo>
                  <a:pt x="10341" y="149899"/>
                </a:lnTo>
                <a:lnTo>
                  <a:pt x="2232" y="161745"/>
                </a:lnTo>
                <a:lnTo>
                  <a:pt x="0" y="168225"/>
                </a:lnTo>
                <a:lnTo>
                  <a:pt x="1311" y="170334"/>
                </a:lnTo>
                <a:lnTo>
                  <a:pt x="4089" y="171740"/>
                </a:lnTo>
                <a:lnTo>
                  <a:pt x="12256" y="173303"/>
                </a:lnTo>
                <a:lnTo>
                  <a:pt x="17101" y="173719"/>
                </a:lnTo>
                <a:lnTo>
                  <a:pt x="22236" y="173997"/>
                </a:lnTo>
                <a:lnTo>
                  <a:pt x="27564" y="173230"/>
                </a:lnTo>
                <a:lnTo>
                  <a:pt x="33021" y="171766"/>
                </a:lnTo>
                <a:lnTo>
                  <a:pt x="38564" y="169837"/>
                </a:lnTo>
                <a:lnTo>
                  <a:pt x="45117" y="168551"/>
                </a:lnTo>
                <a:lnTo>
                  <a:pt x="52343" y="167694"/>
                </a:lnTo>
                <a:lnTo>
                  <a:pt x="60018" y="167123"/>
                </a:lnTo>
                <a:lnTo>
                  <a:pt x="68945" y="165789"/>
                </a:lnTo>
                <a:lnTo>
                  <a:pt x="78706" y="163948"/>
                </a:lnTo>
                <a:lnTo>
                  <a:pt x="89023" y="161768"/>
                </a:lnTo>
                <a:lnTo>
                  <a:pt x="102569" y="160314"/>
                </a:lnTo>
                <a:lnTo>
                  <a:pt x="118267" y="159345"/>
                </a:lnTo>
                <a:lnTo>
                  <a:pt x="149679" y="158269"/>
                </a:lnTo>
                <a:lnTo>
                  <a:pt x="183429" y="157663"/>
                </a:lnTo>
                <a:lnTo>
                  <a:pt x="202452" y="157521"/>
                </a:lnTo>
                <a:lnTo>
                  <a:pt x="215336" y="156531"/>
                </a:lnTo>
                <a:lnTo>
                  <a:pt x="230593" y="154918"/>
                </a:lnTo>
                <a:lnTo>
                  <a:pt x="247431" y="152890"/>
                </a:lnTo>
                <a:lnTo>
                  <a:pt x="260562" y="151538"/>
                </a:lnTo>
                <a:lnTo>
                  <a:pt x="271220" y="150637"/>
                </a:lnTo>
                <a:lnTo>
                  <a:pt x="292913" y="149191"/>
                </a:lnTo>
                <a:lnTo>
                  <a:pt x="295646" y="148120"/>
                </a:lnTo>
                <a:lnTo>
                  <a:pt x="305165" y="141485"/>
                </a:lnTo>
                <a:lnTo>
                  <a:pt x="305719" y="140125"/>
                </a:lnTo>
                <a:lnTo>
                  <a:pt x="306334" y="136074"/>
                </a:lnTo>
                <a:lnTo>
                  <a:pt x="305545" y="133660"/>
                </a:lnTo>
                <a:lnTo>
                  <a:pt x="298932" y="123807"/>
                </a:lnTo>
                <a:lnTo>
                  <a:pt x="290300" y="111042"/>
                </a:lnTo>
                <a:lnTo>
                  <a:pt x="284378" y="103637"/>
                </a:lnTo>
                <a:lnTo>
                  <a:pt x="277573" y="95843"/>
                </a:lnTo>
                <a:lnTo>
                  <a:pt x="270179" y="87789"/>
                </a:lnTo>
                <a:lnTo>
                  <a:pt x="261963" y="76301"/>
                </a:lnTo>
                <a:lnTo>
                  <a:pt x="252138" y="56614"/>
                </a:lnTo>
                <a:lnTo>
                  <a:pt x="249182" y="48158"/>
                </a:lnTo>
                <a:lnTo>
                  <a:pt x="248394" y="44569"/>
                </a:lnTo>
                <a:lnTo>
                  <a:pt x="244979" y="38042"/>
                </a:lnTo>
                <a:lnTo>
                  <a:pt x="237700" y="26473"/>
                </a:lnTo>
                <a:lnTo>
                  <a:pt x="231259" y="14598"/>
                </a:lnTo>
                <a:lnTo>
                  <a:pt x="223142" y="5409"/>
                </a:lnTo>
                <a:lnTo>
                  <a:pt x="217881" y="0"/>
                </a:lnTo>
                <a:lnTo>
                  <a:pt x="216096" y="82"/>
                </a:lnTo>
                <a:lnTo>
                  <a:pt x="214907" y="2041"/>
                </a:lnTo>
                <a:lnTo>
                  <a:pt x="214114" y="5252"/>
                </a:lnTo>
                <a:lnTo>
                  <a:pt x="215773" y="18981"/>
                </a:lnTo>
                <a:lnTo>
                  <a:pt x="217549" y="27975"/>
                </a:lnTo>
                <a:lnTo>
                  <a:pt x="218733" y="37782"/>
                </a:lnTo>
                <a:lnTo>
                  <a:pt x="219522" y="48130"/>
                </a:lnTo>
                <a:lnTo>
                  <a:pt x="220048" y="58838"/>
                </a:lnTo>
                <a:lnTo>
                  <a:pt x="221351" y="71692"/>
                </a:lnTo>
                <a:lnTo>
                  <a:pt x="223173" y="85976"/>
                </a:lnTo>
                <a:lnTo>
                  <a:pt x="225340" y="101214"/>
                </a:lnTo>
                <a:lnTo>
                  <a:pt x="225831" y="118040"/>
                </a:lnTo>
                <a:lnTo>
                  <a:pt x="225207" y="135925"/>
                </a:lnTo>
                <a:lnTo>
                  <a:pt x="223838" y="154516"/>
                </a:lnTo>
                <a:lnTo>
                  <a:pt x="222925" y="170720"/>
                </a:lnTo>
                <a:lnTo>
                  <a:pt x="221912" y="198884"/>
                </a:lnTo>
                <a:lnTo>
                  <a:pt x="220689" y="211729"/>
                </a:lnTo>
                <a:lnTo>
                  <a:pt x="218921" y="224102"/>
                </a:lnTo>
                <a:lnTo>
                  <a:pt x="216790" y="236160"/>
                </a:lnTo>
                <a:lnTo>
                  <a:pt x="213464" y="248009"/>
                </a:lnTo>
                <a:lnTo>
                  <a:pt x="209342" y="259719"/>
                </a:lnTo>
                <a:lnTo>
                  <a:pt x="175386" y="342294"/>
                </a:lnTo>
                <a:lnTo>
                  <a:pt x="126803" y="4574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74"/>
          <p:cNvSpPr/>
          <p:nvPr/>
        </p:nvSpPr>
        <p:spPr>
          <a:xfrm>
            <a:off x="2557462" y="1003030"/>
            <a:ext cx="410904" cy="718671"/>
          </a:xfrm>
          <a:custGeom>
            <a:avLst/>
            <a:gdLst/>
            <a:ahLst/>
            <a:cxnLst/>
            <a:rect l="0" t="0" r="0" b="0"/>
            <a:pathLst>
              <a:path w="410904" h="718671">
                <a:moveTo>
                  <a:pt x="248602" y="68532"/>
                </a:moveTo>
                <a:lnTo>
                  <a:pt x="248602" y="59430"/>
                </a:lnTo>
                <a:lnTo>
                  <a:pt x="246063" y="49882"/>
                </a:lnTo>
                <a:lnTo>
                  <a:pt x="242711" y="39288"/>
                </a:lnTo>
                <a:lnTo>
                  <a:pt x="241222" y="28230"/>
                </a:lnTo>
                <a:lnTo>
                  <a:pt x="241777" y="23566"/>
                </a:lnTo>
                <a:lnTo>
                  <a:pt x="243100" y="19505"/>
                </a:lnTo>
                <a:lnTo>
                  <a:pt x="246157" y="12452"/>
                </a:lnTo>
                <a:lnTo>
                  <a:pt x="247516" y="6143"/>
                </a:lnTo>
                <a:lnTo>
                  <a:pt x="248830" y="4079"/>
                </a:lnTo>
                <a:lnTo>
                  <a:pt x="250660" y="2703"/>
                </a:lnTo>
                <a:lnTo>
                  <a:pt x="252831" y="1786"/>
                </a:lnTo>
                <a:lnTo>
                  <a:pt x="264990" y="495"/>
                </a:lnTo>
                <a:lnTo>
                  <a:pt x="275253" y="194"/>
                </a:lnTo>
                <a:lnTo>
                  <a:pt x="301915" y="0"/>
                </a:lnTo>
                <a:lnTo>
                  <a:pt x="308909" y="936"/>
                </a:lnTo>
                <a:lnTo>
                  <a:pt x="315477" y="2513"/>
                </a:lnTo>
                <a:lnTo>
                  <a:pt x="327854" y="5853"/>
                </a:lnTo>
                <a:lnTo>
                  <a:pt x="339706" y="7337"/>
                </a:lnTo>
                <a:lnTo>
                  <a:pt x="351323" y="10537"/>
                </a:lnTo>
                <a:lnTo>
                  <a:pt x="357088" y="12724"/>
                </a:lnTo>
                <a:lnTo>
                  <a:pt x="363788" y="17039"/>
                </a:lnTo>
                <a:lnTo>
                  <a:pt x="371113" y="22773"/>
                </a:lnTo>
                <a:lnTo>
                  <a:pt x="384967" y="34860"/>
                </a:lnTo>
                <a:lnTo>
                  <a:pt x="394299" y="43407"/>
                </a:lnTo>
                <a:lnTo>
                  <a:pt x="401621" y="55460"/>
                </a:lnTo>
                <a:lnTo>
                  <a:pt x="407098" y="69390"/>
                </a:lnTo>
                <a:lnTo>
                  <a:pt x="410614" y="91315"/>
                </a:lnTo>
                <a:lnTo>
                  <a:pt x="410903" y="95150"/>
                </a:lnTo>
                <a:lnTo>
                  <a:pt x="406758" y="114201"/>
                </a:lnTo>
                <a:lnTo>
                  <a:pt x="394459" y="134867"/>
                </a:lnTo>
                <a:lnTo>
                  <a:pt x="385845" y="147045"/>
                </a:lnTo>
                <a:lnTo>
                  <a:pt x="373734" y="165657"/>
                </a:lnTo>
                <a:lnTo>
                  <a:pt x="369171" y="173287"/>
                </a:lnTo>
                <a:lnTo>
                  <a:pt x="362319" y="181231"/>
                </a:lnTo>
                <a:lnTo>
                  <a:pt x="353941" y="189385"/>
                </a:lnTo>
                <a:lnTo>
                  <a:pt x="344546" y="197678"/>
                </a:lnTo>
                <a:lnTo>
                  <a:pt x="336377" y="204159"/>
                </a:lnTo>
                <a:lnTo>
                  <a:pt x="329026" y="209433"/>
                </a:lnTo>
                <a:lnTo>
                  <a:pt x="322221" y="213901"/>
                </a:lnTo>
                <a:lnTo>
                  <a:pt x="313874" y="218785"/>
                </a:lnTo>
                <a:lnTo>
                  <a:pt x="304499" y="223945"/>
                </a:lnTo>
                <a:lnTo>
                  <a:pt x="294439" y="229291"/>
                </a:lnTo>
                <a:lnTo>
                  <a:pt x="282970" y="234760"/>
                </a:lnTo>
                <a:lnTo>
                  <a:pt x="270562" y="240310"/>
                </a:lnTo>
                <a:lnTo>
                  <a:pt x="246932" y="250606"/>
                </a:lnTo>
                <a:lnTo>
                  <a:pt x="230080" y="258356"/>
                </a:lnTo>
                <a:lnTo>
                  <a:pt x="218780" y="264976"/>
                </a:lnTo>
                <a:lnTo>
                  <a:pt x="207064" y="274058"/>
                </a:lnTo>
                <a:lnTo>
                  <a:pt x="195020" y="285321"/>
                </a:lnTo>
                <a:lnTo>
                  <a:pt x="190021" y="290210"/>
                </a:lnTo>
                <a:lnTo>
                  <a:pt x="186688" y="295375"/>
                </a:lnTo>
                <a:lnTo>
                  <a:pt x="182985" y="306194"/>
                </a:lnTo>
                <a:lnTo>
                  <a:pt x="180900" y="318444"/>
                </a:lnTo>
                <a:lnTo>
                  <a:pt x="182513" y="321817"/>
                </a:lnTo>
                <a:lnTo>
                  <a:pt x="185493" y="325019"/>
                </a:lnTo>
                <a:lnTo>
                  <a:pt x="196248" y="334076"/>
                </a:lnTo>
                <a:lnTo>
                  <a:pt x="199412" y="337001"/>
                </a:lnTo>
                <a:lnTo>
                  <a:pt x="210548" y="342792"/>
                </a:lnTo>
                <a:lnTo>
                  <a:pt x="217518" y="345669"/>
                </a:lnTo>
                <a:lnTo>
                  <a:pt x="230342" y="348867"/>
                </a:lnTo>
                <a:lnTo>
                  <a:pt x="236429" y="349719"/>
                </a:lnTo>
                <a:lnTo>
                  <a:pt x="244297" y="350288"/>
                </a:lnTo>
                <a:lnTo>
                  <a:pt x="253352" y="350667"/>
                </a:lnTo>
                <a:lnTo>
                  <a:pt x="263199" y="350919"/>
                </a:lnTo>
                <a:lnTo>
                  <a:pt x="275478" y="350135"/>
                </a:lnTo>
                <a:lnTo>
                  <a:pt x="289380" y="348660"/>
                </a:lnTo>
                <a:lnTo>
                  <a:pt x="304362" y="346724"/>
                </a:lnTo>
                <a:lnTo>
                  <a:pt x="311493" y="346386"/>
                </a:lnTo>
                <a:lnTo>
                  <a:pt x="313390" y="347113"/>
                </a:lnTo>
                <a:lnTo>
                  <a:pt x="311796" y="348550"/>
                </a:lnTo>
                <a:lnTo>
                  <a:pt x="308829" y="349508"/>
                </a:lnTo>
                <a:lnTo>
                  <a:pt x="300452" y="350573"/>
                </a:lnTo>
                <a:lnTo>
                  <a:pt x="287840" y="353586"/>
                </a:lnTo>
                <a:lnTo>
                  <a:pt x="280475" y="355723"/>
                </a:lnTo>
                <a:lnTo>
                  <a:pt x="272709" y="359053"/>
                </a:lnTo>
                <a:lnTo>
                  <a:pt x="264673" y="363177"/>
                </a:lnTo>
                <a:lnTo>
                  <a:pt x="249077" y="371888"/>
                </a:lnTo>
                <a:lnTo>
                  <a:pt x="235796" y="378934"/>
                </a:lnTo>
                <a:lnTo>
                  <a:pt x="223543" y="387781"/>
                </a:lnTo>
                <a:lnTo>
                  <a:pt x="212700" y="398063"/>
                </a:lnTo>
                <a:lnTo>
                  <a:pt x="201240" y="413609"/>
                </a:lnTo>
                <a:lnTo>
                  <a:pt x="194850" y="421290"/>
                </a:lnTo>
                <a:lnTo>
                  <a:pt x="185898" y="440070"/>
                </a:lnTo>
                <a:lnTo>
                  <a:pt x="177212" y="459182"/>
                </a:lnTo>
                <a:lnTo>
                  <a:pt x="176244" y="465173"/>
                </a:lnTo>
                <a:lnTo>
                  <a:pt x="179432" y="485563"/>
                </a:lnTo>
                <a:lnTo>
                  <a:pt x="183888" y="507879"/>
                </a:lnTo>
                <a:lnTo>
                  <a:pt x="189043" y="526052"/>
                </a:lnTo>
                <a:lnTo>
                  <a:pt x="195462" y="542384"/>
                </a:lnTo>
                <a:lnTo>
                  <a:pt x="204664" y="562343"/>
                </a:lnTo>
                <a:lnTo>
                  <a:pt x="210024" y="583914"/>
                </a:lnTo>
                <a:lnTo>
                  <a:pt x="213359" y="604296"/>
                </a:lnTo>
                <a:lnTo>
                  <a:pt x="218016" y="619704"/>
                </a:lnTo>
                <a:lnTo>
                  <a:pt x="218687" y="626480"/>
                </a:lnTo>
                <a:lnTo>
                  <a:pt x="216032" y="645118"/>
                </a:lnTo>
                <a:lnTo>
                  <a:pt x="215077" y="656898"/>
                </a:lnTo>
                <a:lnTo>
                  <a:pt x="213869" y="661753"/>
                </a:lnTo>
                <a:lnTo>
                  <a:pt x="209988" y="669688"/>
                </a:lnTo>
                <a:lnTo>
                  <a:pt x="202548" y="676390"/>
                </a:lnTo>
                <a:lnTo>
                  <a:pt x="192891" y="683496"/>
                </a:lnTo>
                <a:lnTo>
                  <a:pt x="182250" y="693004"/>
                </a:lnTo>
                <a:lnTo>
                  <a:pt x="171170" y="701040"/>
                </a:lnTo>
                <a:lnTo>
                  <a:pt x="165548" y="704517"/>
                </a:lnTo>
                <a:lnTo>
                  <a:pt x="154222" y="708380"/>
                </a:lnTo>
                <a:lnTo>
                  <a:pt x="141886" y="711049"/>
                </a:lnTo>
                <a:lnTo>
                  <a:pt x="134595" y="713094"/>
                </a:lnTo>
                <a:lnTo>
                  <a:pt x="126878" y="715410"/>
                </a:lnTo>
                <a:lnTo>
                  <a:pt x="119828" y="716954"/>
                </a:lnTo>
                <a:lnTo>
                  <a:pt x="113223" y="717983"/>
                </a:lnTo>
                <a:lnTo>
                  <a:pt x="106914" y="718670"/>
                </a:lnTo>
                <a:lnTo>
                  <a:pt x="94825" y="716892"/>
                </a:lnTo>
                <a:lnTo>
                  <a:pt x="83102" y="713880"/>
                </a:lnTo>
                <a:lnTo>
                  <a:pt x="71542" y="712541"/>
                </a:lnTo>
                <a:lnTo>
                  <a:pt x="64839" y="711231"/>
                </a:lnTo>
                <a:lnTo>
                  <a:pt x="57514" y="709405"/>
                </a:lnTo>
                <a:lnTo>
                  <a:pt x="49773" y="707236"/>
                </a:lnTo>
                <a:lnTo>
                  <a:pt x="38631" y="704826"/>
                </a:lnTo>
                <a:lnTo>
                  <a:pt x="34327" y="704183"/>
                </a:lnTo>
                <a:lnTo>
                  <a:pt x="27004" y="700928"/>
                </a:lnTo>
                <a:lnTo>
                  <a:pt x="23717" y="698727"/>
                </a:lnTo>
                <a:lnTo>
                  <a:pt x="14986" y="696281"/>
                </a:lnTo>
                <a:lnTo>
                  <a:pt x="0" y="6943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75"/>
          <p:cNvSpPr/>
          <p:nvPr/>
        </p:nvSpPr>
        <p:spPr>
          <a:xfrm>
            <a:off x="184105" y="2048946"/>
            <a:ext cx="478835" cy="599835"/>
          </a:xfrm>
          <a:custGeom>
            <a:avLst/>
            <a:gdLst/>
            <a:ahLst/>
            <a:cxnLst/>
            <a:rect l="0" t="0" r="0" b="0"/>
            <a:pathLst>
              <a:path w="478835" h="599835">
                <a:moveTo>
                  <a:pt x="110217" y="94179"/>
                </a:moveTo>
                <a:lnTo>
                  <a:pt x="105666" y="107831"/>
                </a:lnTo>
                <a:lnTo>
                  <a:pt x="98352" y="122154"/>
                </a:lnTo>
                <a:lnTo>
                  <a:pt x="90656" y="137092"/>
                </a:lnTo>
                <a:lnTo>
                  <a:pt x="87236" y="150081"/>
                </a:lnTo>
                <a:lnTo>
                  <a:pt x="76209" y="195409"/>
                </a:lnTo>
                <a:lnTo>
                  <a:pt x="72305" y="215006"/>
                </a:lnTo>
                <a:lnTo>
                  <a:pt x="68750" y="235690"/>
                </a:lnTo>
                <a:lnTo>
                  <a:pt x="65427" y="257100"/>
                </a:lnTo>
                <a:lnTo>
                  <a:pt x="61307" y="276135"/>
                </a:lnTo>
                <a:lnTo>
                  <a:pt x="56655" y="293588"/>
                </a:lnTo>
                <a:lnTo>
                  <a:pt x="51649" y="309986"/>
                </a:lnTo>
                <a:lnTo>
                  <a:pt x="48312" y="322822"/>
                </a:lnTo>
                <a:lnTo>
                  <a:pt x="46087" y="333285"/>
                </a:lnTo>
                <a:lnTo>
                  <a:pt x="42662" y="351896"/>
                </a:lnTo>
                <a:lnTo>
                  <a:pt x="37965" y="372867"/>
                </a:lnTo>
                <a:lnTo>
                  <a:pt x="36332" y="384746"/>
                </a:lnTo>
                <a:lnTo>
                  <a:pt x="35242" y="397428"/>
                </a:lnTo>
                <a:lnTo>
                  <a:pt x="34516" y="410644"/>
                </a:lnTo>
                <a:lnTo>
                  <a:pt x="31170" y="427870"/>
                </a:lnTo>
                <a:lnTo>
                  <a:pt x="25811" y="442139"/>
                </a:lnTo>
                <a:lnTo>
                  <a:pt x="24419" y="441405"/>
                </a:lnTo>
                <a:lnTo>
                  <a:pt x="20332" y="435509"/>
                </a:lnTo>
                <a:lnTo>
                  <a:pt x="17881" y="421459"/>
                </a:lnTo>
                <a:lnTo>
                  <a:pt x="17227" y="412378"/>
                </a:lnTo>
                <a:lnTo>
                  <a:pt x="15839" y="400609"/>
                </a:lnTo>
                <a:lnTo>
                  <a:pt x="11756" y="372292"/>
                </a:lnTo>
                <a:lnTo>
                  <a:pt x="10286" y="359598"/>
                </a:lnTo>
                <a:lnTo>
                  <a:pt x="9306" y="348277"/>
                </a:lnTo>
                <a:lnTo>
                  <a:pt x="8218" y="329031"/>
                </a:lnTo>
                <a:lnTo>
                  <a:pt x="7734" y="314128"/>
                </a:lnTo>
                <a:lnTo>
                  <a:pt x="6652" y="303676"/>
                </a:lnTo>
                <a:lnTo>
                  <a:pt x="1532" y="265472"/>
                </a:lnTo>
                <a:lnTo>
                  <a:pt x="0" y="247779"/>
                </a:lnTo>
                <a:lnTo>
                  <a:pt x="1859" y="231025"/>
                </a:lnTo>
                <a:lnTo>
                  <a:pt x="3688" y="222557"/>
                </a:lnTo>
                <a:lnTo>
                  <a:pt x="5860" y="209292"/>
                </a:lnTo>
                <a:lnTo>
                  <a:pt x="10814" y="174233"/>
                </a:lnTo>
                <a:lnTo>
                  <a:pt x="14421" y="159930"/>
                </a:lnTo>
                <a:lnTo>
                  <a:pt x="18730" y="148491"/>
                </a:lnTo>
                <a:lnTo>
                  <a:pt x="23508" y="138959"/>
                </a:lnTo>
                <a:lnTo>
                  <a:pt x="29551" y="127842"/>
                </a:lnTo>
                <a:lnTo>
                  <a:pt x="43885" y="102790"/>
                </a:lnTo>
                <a:lnTo>
                  <a:pt x="51708" y="92300"/>
                </a:lnTo>
                <a:lnTo>
                  <a:pt x="59781" y="83401"/>
                </a:lnTo>
                <a:lnTo>
                  <a:pt x="82256" y="61775"/>
                </a:lnTo>
                <a:lnTo>
                  <a:pt x="95885" y="49297"/>
                </a:lnTo>
                <a:lnTo>
                  <a:pt x="103520" y="43303"/>
                </a:lnTo>
                <a:lnTo>
                  <a:pt x="111467" y="37401"/>
                </a:lnTo>
                <a:lnTo>
                  <a:pt x="125378" y="28304"/>
                </a:lnTo>
                <a:lnTo>
                  <a:pt x="139815" y="21086"/>
                </a:lnTo>
                <a:lnTo>
                  <a:pt x="148999" y="17828"/>
                </a:lnTo>
                <a:lnTo>
                  <a:pt x="158932" y="14703"/>
                </a:lnTo>
                <a:lnTo>
                  <a:pt x="168411" y="12620"/>
                </a:lnTo>
                <a:lnTo>
                  <a:pt x="177588" y="11231"/>
                </a:lnTo>
                <a:lnTo>
                  <a:pt x="186563" y="10305"/>
                </a:lnTo>
                <a:lnTo>
                  <a:pt x="195405" y="8735"/>
                </a:lnTo>
                <a:lnTo>
                  <a:pt x="204156" y="6737"/>
                </a:lnTo>
                <a:lnTo>
                  <a:pt x="212848" y="4451"/>
                </a:lnTo>
                <a:lnTo>
                  <a:pt x="221500" y="2928"/>
                </a:lnTo>
                <a:lnTo>
                  <a:pt x="230126" y="1912"/>
                </a:lnTo>
                <a:lnTo>
                  <a:pt x="238734" y="1235"/>
                </a:lnTo>
                <a:lnTo>
                  <a:pt x="247330" y="784"/>
                </a:lnTo>
                <a:lnTo>
                  <a:pt x="264501" y="282"/>
                </a:lnTo>
                <a:lnTo>
                  <a:pt x="290233" y="0"/>
                </a:lnTo>
                <a:lnTo>
                  <a:pt x="298808" y="913"/>
                </a:lnTo>
                <a:lnTo>
                  <a:pt x="307382" y="2474"/>
                </a:lnTo>
                <a:lnTo>
                  <a:pt x="315955" y="4467"/>
                </a:lnTo>
                <a:lnTo>
                  <a:pt x="328021" y="9222"/>
                </a:lnTo>
                <a:lnTo>
                  <a:pt x="342709" y="17254"/>
                </a:lnTo>
                <a:lnTo>
                  <a:pt x="348079" y="20035"/>
                </a:lnTo>
                <a:lnTo>
                  <a:pt x="356586" y="28206"/>
                </a:lnTo>
                <a:lnTo>
                  <a:pt x="362589" y="37235"/>
                </a:lnTo>
                <a:lnTo>
                  <a:pt x="365257" y="44423"/>
                </a:lnTo>
                <a:lnTo>
                  <a:pt x="365016" y="48626"/>
                </a:lnTo>
                <a:lnTo>
                  <a:pt x="361079" y="63642"/>
                </a:lnTo>
                <a:lnTo>
                  <a:pt x="359824" y="74574"/>
                </a:lnTo>
                <a:lnTo>
                  <a:pt x="357584" y="80156"/>
                </a:lnTo>
                <a:lnTo>
                  <a:pt x="345330" y="97115"/>
                </a:lnTo>
                <a:lnTo>
                  <a:pt x="330587" y="113252"/>
                </a:lnTo>
                <a:lnTo>
                  <a:pt x="317858" y="125442"/>
                </a:lnTo>
                <a:lnTo>
                  <a:pt x="304419" y="135378"/>
                </a:lnTo>
                <a:lnTo>
                  <a:pt x="280788" y="151682"/>
                </a:lnTo>
                <a:lnTo>
                  <a:pt x="255689" y="168579"/>
                </a:lnTo>
                <a:lnTo>
                  <a:pt x="247203" y="173306"/>
                </a:lnTo>
                <a:lnTo>
                  <a:pt x="238689" y="177410"/>
                </a:lnTo>
                <a:lnTo>
                  <a:pt x="230155" y="181099"/>
                </a:lnTo>
                <a:lnTo>
                  <a:pt x="210513" y="190277"/>
                </a:lnTo>
                <a:lnTo>
                  <a:pt x="199941" y="195392"/>
                </a:lnTo>
                <a:lnTo>
                  <a:pt x="190035" y="199754"/>
                </a:lnTo>
                <a:lnTo>
                  <a:pt x="180574" y="203615"/>
                </a:lnTo>
                <a:lnTo>
                  <a:pt x="171409" y="207141"/>
                </a:lnTo>
                <a:lnTo>
                  <a:pt x="162442" y="211397"/>
                </a:lnTo>
                <a:lnTo>
                  <a:pt x="153606" y="216139"/>
                </a:lnTo>
                <a:lnTo>
                  <a:pt x="144858" y="221206"/>
                </a:lnTo>
                <a:lnTo>
                  <a:pt x="135216" y="225536"/>
                </a:lnTo>
                <a:lnTo>
                  <a:pt x="124978" y="229375"/>
                </a:lnTo>
                <a:lnTo>
                  <a:pt x="114343" y="232887"/>
                </a:lnTo>
                <a:lnTo>
                  <a:pt x="104395" y="237134"/>
                </a:lnTo>
                <a:lnTo>
                  <a:pt x="94906" y="241869"/>
                </a:lnTo>
                <a:lnTo>
                  <a:pt x="85722" y="246932"/>
                </a:lnTo>
                <a:lnTo>
                  <a:pt x="65358" y="257636"/>
                </a:lnTo>
                <a:lnTo>
                  <a:pt x="30342" y="275480"/>
                </a:lnTo>
                <a:lnTo>
                  <a:pt x="19789" y="284612"/>
                </a:lnTo>
                <a:lnTo>
                  <a:pt x="12877" y="294068"/>
                </a:lnTo>
                <a:lnTo>
                  <a:pt x="9805" y="301446"/>
                </a:lnTo>
                <a:lnTo>
                  <a:pt x="7832" y="319835"/>
                </a:lnTo>
                <a:lnTo>
                  <a:pt x="7563" y="327185"/>
                </a:lnTo>
                <a:lnTo>
                  <a:pt x="8443" y="330479"/>
                </a:lnTo>
                <a:lnTo>
                  <a:pt x="16700" y="345149"/>
                </a:lnTo>
                <a:lnTo>
                  <a:pt x="22934" y="355263"/>
                </a:lnTo>
                <a:lnTo>
                  <a:pt x="32055" y="366109"/>
                </a:lnTo>
                <a:lnTo>
                  <a:pt x="40011" y="372620"/>
                </a:lnTo>
                <a:lnTo>
                  <a:pt x="50078" y="379819"/>
                </a:lnTo>
                <a:lnTo>
                  <a:pt x="61552" y="387476"/>
                </a:lnTo>
                <a:lnTo>
                  <a:pt x="71106" y="393533"/>
                </a:lnTo>
                <a:lnTo>
                  <a:pt x="79381" y="398523"/>
                </a:lnTo>
                <a:lnTo>
                  <a:pt x="86802" y="402802"/>
                </a:lnTo>
                <a:lnTo>
                  <a:pt x="94607" y="407560"/>
                </a:lnTo>
                <a:lnTo>
                  <a:pt x="110899" y="417927"/>
                </a:lnTo>
                <a:lnTo>
                  <a:pt x="136137" y="434473"/>
                </a:lnTo>
                <a:lnTo>
                  <a:pt x="144642" y="439152"/>
                </a:lnTo>
                <a:lnTo>
                  <a:pt x="153169" y="443223"/>
                </a:lnTo>
                <a:lnTo>
                  <a:pt x="161712" y="446890"/>
                </a:lnTo>
                <a:lnTo>
                  <a:pt x="176284" y="456044"/>
                </a:lnTo>
                <a:lnTo>
                  <a:pt x="191015" y="468368"/>
                </a:lnTo>
                <a:lnTo>
                  <a:pt x="210262" y="486545"/>
                </a:lnTo>
                <a:lnTo>
                  <a:pt x="247069" y="522749"/>
                </a:lnTo>
                <a:lnTo>
                  <a:pt x="256697" y="533245"/>
                </a:lnTo>
                <a:lnTo>
                  <a:pt x="275750" y="557118"/>
                </a:lnTo>
                <a:lnTo>
                  <a:pt x="287292" y="570122"/>
                </a:lnTo>
                <a:lnTo>
                  <a:pt x="299949" y="583602"/>
                </a:lnTo>
                <a:lnTo>
                  <a:pt x="303380" y="586196"/>
                </a:lnTo>
                <a:lnTo>
                  <a:pt x="318270" y="592899"/>
                </a:lnTo>
                <a:lnTo>
                  <a:pt x="327463" y="596820"/>
                </a:lnTo>
                <a:lnTo>
                  <a:pt x="334723" y="598562"/>
                </a:lnTo>
                <a:lnTo>
                  <a:pt x="348716" y="599543"/>
                </a:lnTo>
                <a:lnTo>
                  <a:pt x="360377" y="599834"/>
                </a:lnTo>
                <a:lnTo>
                  <a:pt x="369354" y="597362"/>
                </a:lnTo>
                <a:lnTo>
                  <a:pt x="379694" y="594040"/>
                </a:lnTo>
                <a:lnTo>
                  <a:pt x="390640" y="592565"/>
                </a:lnTo>
                <a:lnTo>
                  <a:pt x="401854" y="589368"/>
                </a:lnTo>
                <a:lnTo>
                  <a:pt x="407512" y="587183"/>
                </a:lnTo>
                <a:lnTo>
                  <a:pt x="415093" y="582868"/>
                </a:lnTo>
                <a:lnTo>
                  <a:pt x="423958" y="577134"/>
                </a:lnTo>
                <a:lnTo>
                  <a:pt x="433678" y="570454"/>
                </a:lnTo>
                <a:lnTo>
                  <a:pt x="442062" y="565048"/>
                </a:lnTo>
                <a:lnTo>
                  <a:pt x="456459" y="556501"/>
                </a:lnTo>
                <a:lnTo>
                  <a:pt x="466667" y="552068"/>
                </a:lnTo>
                <a:lnTo>
                  <a:pt x="478834" y="5485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76"/>
          <p:cNvSpPr/>
          <p:nvPr/>
        </p:nvSpPr>
        <p:spPr>
          <a:xfrm>
            <a:off x="628649" y="2185987"/>
            <a:ext cx="368619" cy="77153"/>
          </a:xfrm>
          <a:custGeom>
            <a:avLst/>
            <a:gdLst/>
            <a:ahLst/>
            <a:cxnLst/>
            <a:rect l="0" t="0" r="0" b="0"/>
            <a:pathLst>
              <a:path w="368619" h="77153">
                <a:moveTo>
                  <a:pt x="0" y="77152"/>
                </a:moveTo>
                <a:lnTo>
                  <a:pt x="4551" y="63500"/>
                </a:lnTo>
                <a:lnTo>
                  <a:pt x="5892" y="58526"/>
                </a:lnTo>
                <a:lnTo>
                  <a:pt x="6786" y="54257"/>
                </a:lnTo>
                <a:lnTo>
                  <a:pt x="7381" y="50459"/>
                </a:lnTo>
                <a:lnTo>
                  <a:pt x="8731" y="47927"/>
                </a:lnTo>
                <a:lnTo>
                  <a:pt x="10583" y="46239"/>
                </a:lnTo>
                <a:lnTo>
                  <a:pt x="12771" y="45114"/>
                </a:lnTo>
                <a:lnTo>
                  <a:pt x="15181" y="43411"/>
                </a:lnTo>
                <a:lnTo>
                  <a:pt x="17741" y="41323"/>
                </a:lnTo>
                <a:lnTo>
                  <a:pt x="20400" y="38979"/>
                </a:lnTo>
                <a:lnTo>
                  <a:pt x="24078" y="37416"/>
                </a:lnTo>
                <a:lnTo>
                  <a:pt x="33244" y="35679"/>
                </a:lnTo>
                <a:lnTo>
                  <a:pt x="43668" y="34907"/>
                </a:lnTo>
                <a:lnTo>
                  <a:pt x="49115" y="34702"/>
                </a:lnTo>
                <a:lnTo>
                  <a:pt x="55603" y="33612"/>
                </a:lnTo>
                <a:lnTo>
                  <a:pt x="62786" y="31933"/>
                </a:lnTo>
                <a:lnTo>
                  <a:pt x="70433" y="29861"/>
                </a:lnTo>
                <a:lnTo>
                  <a:pt x="78388" y="28480"/>
                </a:lnTo>
                <a:lnTo>
                  <a:pt x="86549" y="27559"/>
                </a:lnTo>
                <a:lnTo>
                  <a:pt x="94847" y="26945"/>
                </a:lnTo>
                <a:lnTo>
                  <a:pt x="103236" y="26536"/>
                </a:lnTo>
                <a:lnTo>
                  <a:pt x="120178" y="26081"/>
                </a:lnTo>
                <a:lnTo>
                  <a:pt x="157553" y="23339"/>
                </a:lnTo>
                <a:lnTo>
                  <a:pt x="182188" y="21275"/>
                </a:lnTo>
                <a:lnTo>
                  <a:pt x="201469" y="18946"/>
                </a:lnTo>
                <a:lnTo>
                  <a:pt x="217180" y="16440"/>
                </a:lnTo>
                <a:lnTo>
                  <a:pt x="230512" y="13818"/>
                </a:lnTo>
                <a:lnTo>
                  <a:pt x="247020" y="11117"/>
                </a:lnTo>
                <a:lnTo>
                  <a:pt x="285682" y="5576"/>
                </a:lnTo>
                <a:lnTo>
                  <a:pt x="303802" y="3717"/>
                </a:lnTo>
                <a:lnTo>
                  <a:pt x="320645" y="2478"/>
                </a:lnTo>
                <a:lnTo>
                  <a:pt x="36861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77"/>
          <p:cNvSpPr/>
          <p:nvPr/>
        </p:nvSpPr>
        <p:spPr>
          <a:xfrm>
            <a:off x="637222" y="2271712"/>
            <a:ext cx="428626" cy="77153"/>
          </a:xfrm>
          <a:custGeom>
            <a:avLst/>
            <a:gdLst/>
            <a:ahLst/>
            <a:cxnLst/>
            <a:rect l="0" t="0" r="0" b="0"/>
            <a:pathLst>
              <a:path w="428626" h="77153">
                <a:moveTo>
                  <a:pt x="0" y="77152"/>
                </a:moveTo>
                <a:lnTo>
                  <a:pt x="27305" y="68051"/>
                </a:lnTo>
                <a:lnTo>
                  <a:pt x="42968" y="64417"/>
                </a:lnTo>
                <a:lnTo>
                  <a:pt x="61030" y="61042"/>
                </a:lnTo>
                <a:lnTo>
                  <a:pt x="80692" y="57840"/>
                </a:lnTo>
                <a:lnTo>
                  <a:pt x="97610" y="54752"/>
                </a:lnTo>
                <a:lnTo>
                  <a:pt x="126567" y="48782"/>
                </a:lnTo>
                <a:lnTo>
                  <a:pt x="140576" y="46809"/>
                </a:lnTo>
                <a:lnTo>
                  <a:pt x="154677" y="45494"/>
                </a:lnTo>
                <a:lnTo>
                  <a:pt x="168840" y="44617"/>
                </a:lnTo>
                <a:lnTo>
                  <a:pt x="190665" y="41174"/>
                </a:lnTo>
                <a:lnTo>
                  <a:pt x="217598" y="36022"/>
                </a:lnTo>
                <a:lnTo>
                  <a:pt x="247935" y="29730"/>
                </a:lnTo>
                <a:lnTo>
                  <a:pt x="271018" y="25535"/>
                </a:lnTo>
                <a:lnTo>
                  <a:pt x="289263" y="22738"/>
                </a:lnTo>
                <a:lnTo>
                  <a:pt x="304285" y="20874"/>
                </a:lnTo>
                <a:lnTo>
                  <a:pt x="318109" y="18678"/>
                </a:lnTo>
                <a:lnTo>
                  <a:pt x="331135" y="16262"/>
                </a:lnTo>
                <a:lnTo>
                  <a:pt x="383968" y="5541"/>
                </a:lnTo>
                <a:lnTo>
                  <a:pt x="395043" y="3694"/>
                </a:lnTo>
                <a:lnTo>
                  <a:pt x="404332" y="2463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78"/>
          <p:cNvSpPr/>
          <p:nvPr/>
        </p:nvSpPr>
        <p:spPr>
          <a:xfrm>
            <a:off x="1177454" y="1894671"/>
            <a:ext cx="325591" cy="658178"/>
          </a:xfrm>
          <a:custGeom>
            <a:avLst/>
            <a:gdLst/>
            <a:ahLst/>
            <a:cxnLst/>
            <a:rect l="0" t="0" r="0" b="0"/>
            <a:pathLst>
              <a:path w="325591" h="658178">
                <a:moveTo>
                  <a:pt x="325590" y="94149"/>
                </a:moveTo>
                <a:lnTo>
                  <a:pt x="325590" y="67455"/>
                </a:lnTo>
                <a:lnTo>
                  <a:pt x="323050" y="58155"/>
                </a:lnTo>
                <a:lnTo>
                  <a:pt x="318746" y="48624"/>
                </a:lnTo>
                <a:lnTo>
                  <a:pt x="310968" y="37903"/>
                </a:lnTo>
                <a:lnTo>
                  <a:pt x="305439" y="31686"/>
                </a:lnTo>
                <a:lnTo>
                  <a:pt x="297267" y="25747"/>
                </a:lnTo>
                <a:lnTo>
                  <a:pt x="287285" y="19933"/>
                </a:lnTo>
                <a:lnTo>
                  <a:pt x="276498" y="14174"/>
                </a:lnTo>
                <a:lnTo>
                  <a:pt x="270002" y="11305"/>
                </a:lnTo>
                <a:lnTo>
                  <a:pt x="262814" y="8439"/>
                </a:lnTo>
                <a:lnTo>
                  <a:pt x="255164" y="5576"/>
                </a:lnTo>
                <a:lnTo>
                  <a:pt x="248160" y="3668"/>
                </a:lnTo>
                <a:lnTo>
                  <a:pt x="241585" y="2396"/>
                </a:lnTo>
                <a:lnTo>
                  <a:pt x="235297" y="1547"/>
                </a:lnTo>
                <a:lnTo>
                  <a:pt x="229200" y="982"/>
                </a:lnTo>
                <a:lnTo>
                  <a:pt x="223230" y="605"/>
                </a:lnTo>
                <a:lnTo>
                  <a:pt x="217345" y="354"/>
                </a:lnTo>
                <a:lnTo>
                  <a:pt x="203186" y="74"/>
                </a:lnTo>
                <a:lnTo>
                  <a:pt x="195410" y="0"/>
                </a:lnTo>
                <a:lnTo>
                  <a:pt x="189274" y="903"/>
                </a:lnTo>
                <a:lnTo>
                  <a:pt x="179915" y="4446"/>
                </a:lnTo>
                <a:lnTo>
                  <a:pt x="170041" y="6656"/>
                </a:lnTo>
                <a:lnTo>
                  <a:pt x="164741" y="7245"/>
                </a:lnTo>
                <a:lnTo>
                  <a:pt x="156312" y="10440"/>
                </a:lnTo>
                <a:lnTo>
                  <a:pt x="152730" y="12625"/>
                </a:lnTo>
                <a:lnTo>
                  <a:pt x="146211" y="20133"/>
                </a:lnTo>
                <a:lnTo>
                  <a:pt x="143139" y="24803"/>
                </a:lnTo>
                <a:lnTo>
                  <a:pt x="134646" y="32531"/>
                </a:lnTo>
                <a:lnTo>
                  <a:pt x="129714" y="35925"/>
                </a:lnTo>
                <a:lnTo>
                  <a:pt x="126426" y="40093"/>
                </a:lnTo>
                <a:lnTo>
                  <a:pt x="124234" y="44776"/>
                </a:lnTo>
                <a:lnTo>
                  <a:pt x="122773" y="49804"/>
                </a:lnTo>
                <a:lnTo>
                  <a:pt x="119894" y="54108"/>
                </a:lnTo>
                <a:lnTo>
                  <a:pt x="111615" y="61430"/>
                </a:lnTo>
                <a:lnTo>
                  <a:pt x="108645" y="65669"/>
                </a:lnTo>
                <a:lnTo>
                  <a:pt x="105345" y="75458"/>
                </a:lnTo>
                <a:lnTo>
                  <a:pt x="103488" y="91680"/>
                </a:lnTo>
                <a:lnTo>
                  <a:pt x="103053" y="107974"/>
                </a:lnTo>
                <a:lnTo>
                  <a:pt x="102937" y="117653"/>
                </a:lnTo>
                <a:lnTo>
                  <a:pt x="103813" y="133631"/>
                </a:lnTo>
                <a:lnTo>
                  <a:pt x="107325" y="176784"/>
                </a:lnTo>
                <a:lnTo>
                  <a:pt x="107690" y="194006"/>
                </a:lnTo>
                <a:lnTo>
                  <a:pt x="106981" y="207393"/>
                </a:lnTo>
                <a:lnTo>
                  <a:pt x="105556" y="218222"/>
                </a:lnTo>
                <a:lnTo>
                  <a:pt x="101432" y="237875"/>
                </a:lnTo>
                <a:lnTo>
                  <a:pt x="95472" y="257087"/>
                </a:lnTo>
                <a:lnTo>
                  <a:pt x="91216" y="267544"/>
                </a:lnTo>
                <a:lnTo>
                  <a:pt x="81406" y="287418"/>
                </a:lnTo>
                <a:lnTo>
                  <a:pt x="76124" y="295385"/>
                </a:lnTo>
                <a:lnTo>
                  <a:pt x="70697" y="302601"/>
                </a:lnTo>
                <a:lnTo>
                  <a:pt x="64221" y="309317"/>
                </a:lnTo>
                <a:lnTo>
                  <a:pt x="57047" y="315699"/>
                </a:lnTo>
                <a:lnTo>
                  <a:pt x="49406" y="321859"/>
                </a:lnTo>
                <a:lnTo>
                  <a:pt x="42408" y="326918"/>
                </a:lnTo>
                <a:lnTo>
                  <a:pt x="35837" y="331243"/>
                </a:lnTo>
                <a:lnTo>
                  <a:pt x="29551" y="335079"/>
                </a:lnTo>
                <a:lnTo>
                  <a:pt x="20028" y="341882"/>
                </a:lnTo>
                <a:lnTo>
                  <a:pt x="12620" y="347127"/>
                </a:lnTo>
                <a:lnTo>
                  <a:pt x="2643" y="350495"/>
                </a:lnTo>
                <a:lnTo>
                  <a:pt x="390" y="351160"/>
                </a:lnTo>
                <a:lnTo>
                  <a:pt x="82" y="348711"/>
                </a:lnTo>
                <a:lnTo>
                  <a:pt x="0" y="346724"/>
                </a:lnTo>
                <a:lnTo>
                  <a:pt x="897" y="344447"/>
                </a:lnTo>
                <a:lnTo>
                  <a:pt x="4435" y="339378"/>
                </a:lnTo>
                <a:lnTo>
                  <a:pt x="7664" y="337644"/>
                </a:lnTo>
                <a:lnTo>
                  <a:pt x="21311" y="334253"/>
                </a:lnTo>
                <a:lnTo>
                  <a:pt x="26535" y="332323"/>
                </a:lnTo>
                <a:lnTo>
                  <a:pt x="31923" y="330084"/>
                </a:lnTo>
                <a:lnTo>
                  <a:pt x="37419" y="327639"/>
                </a:lnTo>
                <a:lnTo>
                  <a:pt x="48607" y="322382"/>
                </a:lnTo>
                <a:lnTo>
                  <a:pt x="54257" y="320599"/>
                </a:lnTo>
                <a:lnTo>
                  <a:pt x="59929" y="319411"/>
                </a:lnTo>
                <a:lnTo>
                  <a:pt x="65615" y="318618"/>
                </a:lnTo>
                <a:lnTo>
                  <a:pt x="71311" y="318090"/>
                </a:lnTo>
                <a:lnTo>
                  <a:pt x="77014" y="317738"/>
                </a:lnTo>
                <a:lnTo>
                  <a:pt x="82720" y="317503"/>
                </a:lnTo>
                <a:lnTo>
                  <a:pt x="96681" y="317242"/>
                </a:lnTo>
                <a:lnTo>
                  <a:pt x="124375" y="317075"/>
                </a:lnTo>
                <a:lnTo>
                  <a:pt x="130487" y="318014"/>
                </a:lnTo>
                <a:lnTo>
                  <a:pt x="136466" y="319592"/>
                </a:lnTo>
                <a:lnTo>
                  <a:pt x="142358" y="321597"/>
                </a:lnTo>
                <a:lnTo>
                  <a:pt x="151444" y="326364"/>
                </a:lnTo>
                <a:lnTo>
                  <a:pt x="159609" y="332610"/>
                </a:lnTo>
                <a:lnTo>
                  <a:pt x="169589" y="341737"/>
                </a:lnTo>
                <a:lnTo>
                  <a:pt x="177834" y="357223"/>
                </a:lnTo>
                <a:lnTo>
                  <a:pt x="181366" y="366686"/>
                </a:lnTo>
                <a:lnTo>
                  <a:pt x="182768" y="374901"/>
                </a:lnTo>
                <a:lnTo>
                  <a:pt x="181787" y="389107"/>
                </a:lnTo>
                <a:lnTo>
                  <a:pt x="180715" y="404311"/>
                </a:lnTo>
                <a:lnTo>
                  <a:pt x="180429" y="412366"/>
                </a:lnTo>
                <a:lnTo>
                  <a:pt x="177382" y="425356"/>
                </a:lnTo>
                <a:lnTo>
                  <a:pt x="172492" y="441636"/>
                </a:lnTo>
                <a:lnTo>
                  <a:pt x="166375" y="460109"/>
                </a:lnTo>
                <a:lnTo>
                  <a:pt x="160392" y="475283"/>
                </a:lnTo>
                <a:lnTo>
                  <a:pt x="154498" y="488255"/>
                </a:lnTo>
                <a:lnTo>
                  <a:pt x="148664" y="499761"/>
                </a:lnTo>
                <a:lnTo>
                  <a:pt x="142181" y="517626"/>
                </a:lnTo>
                <a:lnTo>
                  <a:pt x="137395" y="532868"/>
                </a:lnTo>
                <a:lnTo>
                  <a:pt x="128918" y="549168"/>
                </a:lnTo>
                <a:lnTo>
                  <a:pt x="121341" y="563397"/>
                </a:lnTo>
                <a:lnTo>
                  <a:pt x="117986" y="569858"/>
                </a:lnTo>
                <a:lnTo>
                  <a:pt x="114259" y="587198"/>
                </a:lnTo>
                <a:lnTo>
                  <a:pt x="112603" y="605699"/>
                </a:lnTo>
                <a:lnTo>
                  <a:pt x="111867" y="620272"/>
                </a:lnTo>
                <a:lnTo>
                  <a:pt x="112623" y="625873"/>
                </a:lnTo>
                <a:lnTo>
                  <a:pt x="116003" y="634635"/>
                </a:lnTo>
                <a:lnTo>
                  <a:pt x="123261" y="644923"/>
                </a:lnTo>
                <a:lnTo>
                  <a:pt x="131209" y="651040"/>
                </a:lnTo>
                <a:lnTo>
                  <a:pt x="135995" y="654004"/>
                </a:lnTo>
                <a:lnTo>
                  <a:pt x="141091" y="655981"/>
                </a:lnTo>
                <a:lnTo>
                  <a:pt x="146394" y="657298"/>
                </a:lnTo>
                <a:lnTo>
                  <a:pt x="151833" y="658177"/>
                </a:lnTo>
                <a:lnTo>
                  <a:pt x="157365" y="657810"/>
                </a:lnTo>
                <a:lnTo>
                  <a:pt x="162957" y="656613"/>
                </a:lnTo>
                <a:lnTo>
                  <a:pt x="168591" y="654862"/>
                </a:lnTo>
                <a:lnTo>
                  <a:pt x="174252" y="652743"/>
                </a:lnTo>
                <a:lnTo>
                  <a:pt x="179930" y="650377"/>
                </a:lnTo>
                <a:lnTo>
                  <a:pt x="185621" y="647848"/>
                </a:lnTo>
                <a:lnTo>
                  <a:pt x="195130" y="644256"/>
                </a:lnTo>
                <a:lnTo>
                  <a:pt x="220936" y="635186"/>
                </a:lnTo>
                <a:lnTo>
                  <a:pt x="231056" y="631053"/>
                </a:lnTo>
                <a:lnTo>
                  <a:pt x="238755" y="627345"/>
                </a:lnTo>
                <a:lnTo>
                  <a:pt x="257010" y="6170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79"/>
          <p:cNvSpPr/>
          <p:nvPr/>
        </p:nvSpPr>
        <p:spPr>
          <a:xfrm>
            <a:off x="1631632" y="2005979"/>
            <a:ext cx="282894" cy="368409"/>
          </a:xfrm>
          <a:custGeom>
            <a:avLst/>
            <a:gdLst/>
            <a:ahLst/>
            <a:cxnLst/>
            <a:rect l="0" t="0" r="0" b="0"/>
            <a:pathLst>
              <a:path w="282894" h="368409">
                <a:moveTo>
                  <a:pt x="0" y="59993"/>
                </a:moveTo>
                <a:lnTo>
                  <a:pt x="19313" y="40680"/>
                </a:lnTo>
                <a:lnTo>
                  <a:pt x="25411" y="32042"/>
                </a:lnTo>
                <a:lnTo>
                  <a:pt x="28371" y="27072"/>
                </a:lnTo>
                <a:lnTo>
                  <a:pt x="33201" y="22805"/>
                </a:lnTo>
                <a:lnTo>
                  <a:pt x="39279" y="19009"/>
                </a:lnTo>
                <a:lnTo>
                  <a:pt x="46189" y="15525"/>
                </a:lnTo>
                <a:lnTo>
                  <a:pt x="53652" y="12250"/>
                </a:lnTo>
                <a:lnTo>
                  <a:pt x="61486" y="9115"/>
                </a:lnTo>
                <a:lnTo>
                  <a:pt x="69565" y="6072"/>
                </a:lnTo>
                <a:lnTo>
                  <a:pt x="77809" y="4043"/>
                </a:lnTo>
                <a:lnTo>
                  <a:pt x="86163" y="2691"/>
                </a:lnTo>
                <a:lnTo>
                  <a:pt x="94590" y="1789"/>
                </a:lnTo>
                <a:lnTo>
                  <a:pt x="104017" y="1188"/>
                </a:lnTo>
                <a:lnTo>
                  <a:pt x="114112" y="787"/>
                </a:lnTo>
                <a:lnTo>
                  <a:pt x="141444" y="223"/>
                </a:lnTo>
                <a:lnTo>
                  <a:pt x="192867" y="0"/>
                </a:lnTo>
                <a:lnTo>
                  <a:pt x="199063" y="947"/>
                </a:lnTo>
                <a:lnTo>
                  <a:pt x="205099" y="2532"/>
                </a:lnTo>
                <a:lnTo>
                  <a:pt x="211028" y="4540"/>
                </a:lnTo>
                <a:lnTo>
                  <a:pt x="216885" y="6832"/>
                </a:lnTo>
                <a:lnTo>
                  <a:pt x="222695" y="9313"/>
                </a:lnTo>
                <a:lnTo>
                  <a:pt x="228473" y="11918"/>
                </a:lnTo>
                <a:lnTo>
                  <a:pt x="233278" y="15561"/>
                </a:lnTo>
                <a:lnTo>
                  <a:pt x="241156" y="24688"/>
                </a:lnTo>
                <a:lnTo>
                  <a:pt x="247833" y="32554"/>
                </a:lnTo>
                <a:lnTo>
                  <a:pt x="253976" y="40178"/>
                </a:lnTo>
                <a:lnTo>
                  <a:pt x="259881" y="49916"/>
                </a:lnTo>
                <a:lnTo>
                  <a:pt x="260884" y="55180"/>
                </a:lnTo>
                <a:lnTo>
                  <a:pt x="260600" y="60595"/>
                </a:lnTo>
                <a:lnTo>
                  <a:pt x="259458" y="66109"/>
                </a:lnTo>
                <a:lnTo>
                  <a:pt x="256792" y="74548"/>
                </a:lnTo>
                <a:lnTo>
                  <a:pt x="253110" y="84936"/>
                </a:lnTo>
                <a:lnTo>
                  <a:pt x="248750" y="96625"/>
                </a:lnTo>
                <a:lnTo>
                  <a:pt x="242986" y="107274"/>
                </a:lnTo>
                <a:lnTo>
                  <a:pt x="236285" y="117231"/>
                </a:lnTo>
                <a:lnTo>
                  <a:pt x="200449" y="162845"/>
                </a:lnTo>
                <a:lnTo>
                  <a:pt x="187925" y="176186"/>
                </a:lnTo>
                <a:lnTo>
                  <a:pt x="173861" y="189842"/>
                </a:lnTo>
                <a:lnTo>
                  <a:pt x="158770" y="203709"/>
                </a:lnTo>
                <a:lnTo>
                  <a:pt x="146804" y="215811"/>
                </a:lnTo>
                <a:lnTo>
                  <a:pt x="136922" y="226737"/>
                </a:lnTo>
                <a:lnTo>
                  <a:pt x="128429" y="236878"/>
                </a:lnTo>
                <a:lnTo>
                  <a:pt x="118004" y="250307"/>
                </a:lnTo>
                <a:lnTo>
                  <a:pt x="93721" y="283007"/>
                </a:lnTo>
                <a:lnTo>
                  <a:pt x="83436" y="298204"/>
                </a:lnTo>
                <a:lnTo>
                  <a:pt x="74674" y="312145"/>
                </a:lnTo>
                <a:lnTo>
                  <a:pt x="66928" y="325250"/>
                </a:lnTo>
                <a:lnTo>
                  <a:pt x="62716" y="334938"/>
                </a:lnTo>
                <a:lnTo>
                  <a:pt x="60861" y="342350"/>
                </a:lnTo>
                <a:lnTo>
                  <a:pt x="60576" y="348243"/>
                </a:lnTo>
                <a:lnTo>
                  <a:pt x="61339" y="353125"/>
                </a:lnTo>
                <a:lnTo>
                  <a:pt x="64727" y="361089"/>
                </a:lnTo>
                <a:lnTo>
                  <a:pt x="66964" y="363594"/>
                </a:lnTo>
                <a:lnTo>
                  <a:pt x="69407" y="365264"/>
                </a:lnTo>
                <a:lnTo>
                  <a:pt x="71989" y="366377"/>
                </a:lnTo>
                <a:lnTo>
                  <a:pt x="76568" y="367119"/>
                </a:lnTo>
                <a:lnTo>
                  <a:pt x="82478" y="367614"/>
                </a:lnTo>
                <a:lnTo>
                  <a:pt x="89275" y="367943"/>
                </a:lnTo>
                <a:lnTo>
                  <a:pt x="112068" y="368310"/>
                </a:lnTo>
                <a:lnTo>
                  <a:pt x="126147" y="368408"/>
                </a:lnTo>
                <a:lnTo>
                  <a:pt x="147915" y="366568"/>
                </a:lnTo>
                <a:lnTo>
                  <a:pt x="282893" y="35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80"/>
          <p:cNvSpPr/>
          <p:nvPr/>
        </p:nvSpPr>
        <p:spPr>
          <a:xfrm>
            <a:off x="2000250" y="2331720"/>
            <a:ext cx="67389" cy="188595"/>
          </a:xfrm>
          <a:custGeom>
            <a:avLst/>
            <a:gdLst/>
            <a:ahLst/>
            <a:cxnLst/>
            <a:rect l="0" t="0" r="0" b="0"/>
            <a:pathLst>
              <a:path w="67389" h="188595">
                <a:moveTo>
                  <a:pt x="60007" y="0"/>
                </a:moveTo>
                <a:lnTo>
                  <a:pt x="64558" y="9101"/>
                </a:lnTo>
                <a:lnTo>
                  <a:pt x="65898" y="13687"/>
                </a:lnTo>
                <a:lnTo>
                  <a:pt x="66792" y="18650"/>
                </a:lnTo>
                <a:lnTo>
                  <a:pt x="67388" y="23863"/>
                </a:lnTo>
                <a:lnTo>
                  <a:pt x="66833" y="30196"/>
                </a:lnTo>
                <a:lnTo>
                  <a:pt x="65510" y="37276"/>
                </a:lnTo>
                <a:lnTo>
                  <a:pt x="63675" y="44853"/>
                </a:lnTo>
                <a:lnTo>
                  <a:pt x="61500" y="52762"/>
                </a:lnTo>
                <a:lnTo>
                  <a:pt x="56543" y="69169"/>
                </a:lnTo>
                <a:lnTo>
                  <a:pt x="52935" y="78498"/>
                </a:lnTo>
                <a:lnTo>
                  <a:pt x="48625" y="88527"/>
                </a:lnTo>
                <a:lnTo>
                  <a:pt x="43847" y="99023"/>
                </a:lnTo>
                <a:lnTo>
                  <a:pt x="40661" y="107925"/>
                </a:lnTo>
                <a:lnTo>
                  <a:pt x="38537" y="115765"/>
                </a:lnTo>
                <a:lnTo>
                  <a:pt x="37121" y="122897"/>
                </a:lnTo>
                <a:lnTo>
                  <a:pt x="35225" y="128603"/>
                </a:lnTo>
                <a:lnTo>
                  <a:pt x="33008" y="133360"/>
                </a:lnTo>
                <a:lnTo>
                  <a:pt x="30578" y="137484"/>
                </a:lnTo>
                <a:lnTo>
                  <a:pt x="28005" y="141186"/>
                </a:lnTo>
                <a:lnTo>
                  <a:pt x="25337" y="144606"/>
                </a:lnTo>
                <a:lnTo>
                  <a:pt x="22606" y="147839"/>
                </a:lnTo>
                <a:lnTo>
                  <a:pt x="20786" y="150947"/>
                </a:lnTo>
                <a:lnTo>
                  <a:pt x="19572" y="153971"/>
                </a:lnTo>
                <a:lnTo>
                  <a:pt x="18763" y="156940"/>
                </a:lnTo>
                <a:lnTo>
                  <a:pt x="16318" y="161777"/>
                </a:lnTo>
                <a:lnTo>
                  <a:pt x="12784" y="167858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81"/>
          <p:cNvSpPr/>
          <p:nvPr/>
        </p:nvSpPr>
        <p:spPr>
          <a:xfrm>
            <a:off x="2225640" y="1963102"/>
            <a:ext cx="477555" cy="248492"/>
          </a:xfrm>
          <a:custGeom>
            <a:avLst/>
            <a:gdLst/>
            <a:ahLst/>
            <a:cxnLst/>
            <a:rect l="0" t="0" r="0" b="0"/>
            <a:pathLst>
              <a:path w="477555" h="248492">
                <a:moveTo>
                  <a:pt x="31785" y="0"/>
                </a:moveTo>
                <a:lnTo>
                  <a:pt x="36335" y="9102"/>
                </a:lnTo>
                <a:lnTo>
                  <a:pt x="37676" y="13688"/>
                </a:lnTo>
                <a:lnTo>
                  <a:pt x="38570" y="18650"/>
                </a:lnTo>
                <a:lnTo>
                  <a:pt x="39165" y="23863"/>
                </a:lnTo>
                <a:lnTo>
                  <a:pt x="39563" y="30197"/>
                </a:lnTo>
                <a:lnTo>
                  <a:pt x="40004" y="44853"/>
                </a:lnTo>
                <a:lnTo>
                  <a:pt x="38217" y="56572"/>
                </a:lnTo>
                <a:lnTo>
                  <a:pt x="35120" y="71052"/>
                </a:lnTo>
                <a:lnTo>
                  <a:pt x="31151" y="87373"/>
                </a:lnTo>
                <a:lnTo>
                  <a:pt x="28504" y="100159"/>
                </a:lnTo>
                <a:lnTo>
                  <a:pt x="26740" y="110588"/>
                </a:lnTo>
                <a:lnTo>
                  <a:pt x="25564" y="119445"/>
                </a:lnTo>
                <a:lnTo>
                  <a:pt x="23827" y="127255"/>
                </a:lnTo>
                <a:lnTo>
                  <a:pt x="21717" y="134367"/>
                </a:lnTo>
                <a:lnTo>
                  <a:pt x="19358" y="141013"/>
                </a:lnTo>
                <a:lnTo>
                  <a:pt x="17785" y="146396"/>
                </a:lnTo>
                <a:lnTo>
                  <a:pt x="16737" y="150937"/>
                </a:lnTo>
                <a:lnTo>
                  <a:pt x="16037" y="154917"/>
                </a:lnTo>
                <a:lnTo>
                  <a:pt x="13666" y="161381"/>
                </a:lnTo>
                <a:lnTo>
                  <a:pt x="10181" y="169500"/>
                </a:lnTo>
                <a:lnTo>
                  <a:pt x="5952" y="178722"/>
                </a:lnTo>
                <a:lnTo>
                  <a:pt x="3133" y="188681"/>
                </a:lnTo>
                <a:lnTo>
                  <a:pt x="1254" y="199130"/>
                </a:lnTo>
                <a:lnTo>
                  <a:pt x="0" y="209906"/>
                </a:lnTo>
                <a:lnTo>
                  <a:pt x="118" y="218995"/>
                </a:lnTo>
                <a:lnTo>
                  <a:pt x="1148" y="226959"/>
                </a:lnTo>
                <a:lnTo>
                  <a:pt x="2788" y="234174"/>
                </a:lnTo>
                <a:lnTo>
                  <a:pt x="4833" y="238983"/>
                </a:lnTo>
                <a:lnTo>
                  <a:pt x="7150" y="242190"/>
                </a:lnTo>
                <a:lnTo>
                  <a:pt x="9646" y="244327"/>
                </a:lnTo>
                <a:lnTo>
                  <a:pt x="12263" y="245752"/>
                </a:lnTo>
                <a:lnTo>
                  <a:pt x="17711" y="247336"/>
                </a:lnTo>
                <a:lnTo>
                  <a:pt x="30684" y="248227"/>
                </a:lnTo>
                <a:lnTo>
                  <a:pt x="55694" y="248491"/>
                </a:lnTo>
                <a:lnTo>
                  <a:pt x="64869" y="247576"/>
                </a:lnTo>
                <a:lnTo>
                  <a:pt x="73844" y="246013"/>
                </a:lnTo>
                <a:lnTo>
                  <a:pt x="82684" y="244019"/>
                </a:lnTo>
                <a:lnTo>
                  <a:pt x="92387" y="242689"/>
                </a:lnTo>
                <a:lnTo>
                  <a:pt x="102666" y="241803"/>
                </a:lnTo>
                <a:lnTo>
                  <a:pt x="113329" y="241212"/>
                </a:lnTo>
                <a:lnTo>
                  <a:pt x="135337" y="240555"/>
                </a:lnTo>
                <a:lnTo>
                  <a:pt x="146539" y="240380"/>
                </a:lnTo>
                <a:lnTo>
                  <a:pt x="157818" y="239311"/>
                </a:lnTo>
                <a:lnTo>
                  <a:pt x="169147" y="237646"/>
                </a:lnTo>
                <a:lnTo>
                  <a:pt x="180509" y="235583"/>
                </a:lnTo>
                <a:lnTo>
                  <a:pt x="192847" y="234208"/>
                </a:lnTo>
                <a:lnTo>
                  <a:pt x="205834" y="233291"/>
                </a:lnTo>
                <a:lnTo>
                  <a:pt x="219255" y="232680"/>
                </a:lnTo>
                <a:lnTo>
                  <a:pt x="235822" y="231320"/>
                </a:lnTo>
                <a:lnTo>
                  <a:pt x="329863" y="222294"/>
                </a:lnTo>
                <a:lnTo>
                  <a:pt x="361948" y="219633"/>
                </a:lnTo>
                <a:lnTo>
                  <a:pt x="385244" y="216907"/>
                </a:lnTo>
                <a:lnTo>
                  <a:pt x="402679" y="214137"/>
                </a:lnTo>
                <a:lnTo>
                  <a:pt x="416208" y="211338"/>
                </a:lnTo>
                <a:lnTo>
                  <a:pt x="426179" y="209472"/>
                </a:lnTo>
                <a:lnTo>
                  <a:pt x="439799" y="207399"/>
                </a:lnTo>
                <a:lnTo>
                  <a:pt x="452821" y="206232"/>
                </a:lnTo>
                <a:lnTo>
                  <a:pt x="456303" y="205115"/>
                </a:lnTo>
                <a:lnTo>
                  <a:pt x="459577" y="203419"/>
                </a:lnTo>
                <a:lnTo>
                  <a:pt x="477554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82"/>
          <p:cNvSpPr/>
          <p:nvPr/>
        </p:nvSpPr>
        <p:spPr>
          <a:xfrm>
            <a:off x="2403157" y="1945957"/>
            <a:ext cx="128588" cy="445771"/>
          </a:xfrm>
          <a:custGeom>
            <a:avLst/>
            <a:gdLst/>
            <a:ahLst/>
            <a:cxnLst/>
            <a:rect l="0" t="0" r="0" b="0"/>
            <a:pathLst>
              <a:path w="128588" h="445771">
                <a:moveTo>
                  <a:pt x="128587" y="0"/>
                </a:moveTo>
                <a:lnTo>
                  <a:pt x="124037" y="13653"/>
                </a:lnTo>
                <a:lnTo>
                  <a:pt x="121207" y="26694"/>
                </a:lnTo>
                <a:lnTo>
                  <a:pt x="120544" y="35994"/>
                </a:lnTo>
                <a:lnTo>
                  <a:pt x="120250" y="47430"/>
                </a:lnTo>
                <a:lnTo>
                  <a:pt x="120119" y="62038"/>
                </a:lnTo>
                <a:lnTo>
                  <a:pt x="117522" y="75515"/>
                </a:lnTo>
                <a:lnTo>
                  <a:pt x="115495" y="81776"/>
                </a:lnTo>
                <a:lnTo>
                  <a:pt x="113192" y="91665"/>
                </a:lnTo>
                <a:lnTo>
                  <a:pt x="103494" y="139555"/>
                </a:lnTo>
                <a:lnTo>
                  <a:pt x="90765" y="196644"/>
                </a:lnTo>
                <a:lnTo>
                  <a:pt x="84322" y="222536"/>
                </a:lnTo>
                <a:lnTo>
                  <a:pt x="78122" y="245513"/>
                </a:lnTo>
                <a:lnTo>
                  <a:pt x="67106" y="283424"/>
                </a:lnTo>
                <a:lnTo>
                  <a:pt x="59035" y="309799"/>
                </a:lnTo>
                <a:lnTo>
                  <a:pt x="54597" y="322738"/>
                </a:lnTo>
                <a:lnTo>
                  <a:pt x="44585" y="349814"/>
                </a:lnTo>
                <a:lnTo>
                  <a:pt x="40201" y="360844"/>
                </a:lnTo>
                <a:lnTo>
                  <a:pt x="36326" y="370103"/>
                </a:lnTo>
                <a:lnTo>
                  <a:pt x="32790" y="378180"/>
                </a:lnTo>
                <a:lnTo>
                  <a:pt x="21241" y="402395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83"/>
          <p:cNvSpPr/>
          <p:nvPr/>
        </p:nvSpPr>
        <p:spPr>
          <a:xfrm>
            <a:off x="2608897" y="2331720"/>
            <a:ext cx="102871" cy="240031"/>
          </a:xfrm>
          <a:custGeom>
            <a:avLst/>
            <a:gdLst/>
            <a:ahLst/>
            <a:cxnLst/>
            <a:rect l="0" t="0" r="0" b="0"/>
            <a:pathLst>
              <a:path w="102871" h="240031">
                <a:moveTo>
                  <a:pt x="102870" y="0"/>
                </a:moveTo>
                <a:lnTo>
                  <a:pt x="102870" y="23863"/>
                </a:lnTo>
                <a:lnTo>
                  <a:pt x="101917" y="30196"/>
                </a:lnTo>
                <a:lnTo>
                  <a:pt x="100330" y="37276"/>
                </a:lnTo>
                <a:lnTo>
                  <a:pt x="98319" y="44853"/>
                </a:lnTo>
                <a:lnTo>
                  <a:pt x="96026" y="51809"/>
                </a:lnTo>
                <a:lnTo>
                  <a:pt x="93545" y="58352"/>
                </a:lnTo>
                <a:lnTo>
                  <a:pt x="78168" y="96193"/>
                </a:lnTo>
                <a:lnTo>
                  <a:pt x="73067" y="106038"/>
                </a:lnTo>
                <a:lnTo>
                  <a:pt x="67761" y="114507"/>
                </a:lnTo>
                <a:lnTo>
                  <a:pt x="62319" y="122058"/>
                </a:lnTo>
                <a:lnTo>
                  <a:pt x="57739" y="128997"/>
                </a:lnTo>
                <a:lnTo>
                  <a:pt x="53732" y="135528"/>
                </a:lnTo>
                <a:lnTo>
                  <a:pt x="50109" y="141787"/>
                </a:lnTo>
                <a:lnTo>
                  <a:pt x="46741" y="146912"/>
                </a:lnTo>
                <a:lnTo>
                  <a:pt x="43543" y="151281"/>
                </a:lnTo>
                <a:lnTo>
                  <a:pt x="40459" y="155147"/>
                </a:lnTo>
                <a:lnTo>
                  <a:pt x="37450" y="159628"/>
                </a:lnTo>
                <a:lnTo>
                  <a:pt x="34492" y="164521"/>
                </a:lnTo>
                <a:lnTo>
                  <a:pt x="31567" y="169688"/>
                </a:lnTo>
                <a:lnTo>
                  <a:pt x="25777" y="180509"/>
                </a:lnTo>
                <a:lnTo>
                  <a:pt x="22900" y="186062"/>
                </a:lnTo>
                <a:lnTo>
                  <a:pt x="20029" y="193574"/>
                </a:lnTo>
                <a:lnTo>
                  <a:pt x="17163" y="20239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84"/>
          <p:cNvSpPr/>
          <p:nvPr/>
        </p:nvSpPr>
        <p:spPr>
          <a:xfrm>
            <a:off x="2921757" y="1997392"/>
            <a:ext cx="139730" cy="471489"/>
          </a:xfrm>
          <a:custGeom>
            <a:avLst/>
            <a:gdLst/>
            <a:ahLst/>
            <a:cxnLst/>
            <a:rect l="0" t="0" r="0" b="0"/>
            <a:pathLst>
              <a:path w="139730" h="471489">
                <a:moveTo>
                  <a:pt x="107193" y="0"/>
                </a:moveTo>
                <a:lnTo>
                  <a:pt x="116294" y="13653"/>
                </a:lnTo>
                <a:lnTo>
                  <a:pt x="119928" y="19579"/>
                </a:lnTo>
                <a:lnTo>
                  <a:pt x="123303" y="25435"/>
                </a:lnTo>
                <a:lnTo>
                  <a:pt x="129592" y="37022"/>
                </a:lnTo>
                <a:lnTo>
                  <a:pt x="135563" y="48522"/>
                </a:lnTo>
                <a:lnTo>
                  <a:pt x="138852" y="59983"/>
                </a:lnTo>
                <a:lnTo>
                  <a:pt x="139729" y="65706"/>
                </a:lnTo>
                <a:lnTo>
                  <a:pt x="139360" y="76189"/>
                </a:lnTo>
                <a:lnTo>
                  <a:pt x="138163" y="89845"/>
                </a:lnTo>
                <a:lnTo>
                  <a:pt x="136412" y="105617"/>
                </a:lnTo>
                <a:lnTo>
                  <a:pt x="135245" y="118989"/>
                </a:lnTo>
                <a:lnTo>
                  <a:pt x="134467" y="130761"/>
                </a:lnTo>
                <a:lnTo>
                  <a:pt x="133948" y="141466"/>
                </a:lnTo>
                <a:lnTo>
                  <a:pt x="132649" y="151461"/>
                </a:lnTo>
                <a:lnTo>
                  <a:pt x="130831" y="160982"/>
                </a:lnTo>
                <a:lnTo>
                  <a:pt x="128667" y="170186"/>
                </a:lnTo>
                <a:lnTo>
                  <a:pt x="125319" y="180132"/>
                </a:lnTo>
                <a:lnTo>
                  <a:pt x="121182" y="190573"/>
                </a:lnTo>
                <a:lnTo>
                  <a:pt x="116518" y="201344"/>
                </a:lnTo>
                <a:lnTo>
                  <a:pt x="107695" y="218049"/>
                </a:lnTo>
                <a:lnTo>
                  <a:pt x="82651" y="262011"/>
                </a:lnTo>
                <a:lnTo>
                  <a:pt x="72734" y="280401"/>
                </a:lnTo>
                <a:lnTo>
                  <a:pt x="65170" y="295519"/>
                </a:lnTo>
                <a:lnTo>
                  <a:pt x="52321" y="323747"/>
                </a:lnTo>
                <a:lnTo>
                  <a:pt x="29022" y="376172"/>
                </a:lnTo>
                <a:lnTo>
                  <a:pt x="12442" y="411028"/>
                </a:lnTo>
                <a:lnTo>
                  <a:pt x="6878" y="423561"/>
                </a:lnTo>
                <a:lnTo>
                  <a:pt x="3169" y="432869"/>
                </a:lnTo>
                <a:lnTo>
                  <a:pt x="696" y="440027"/>
                </a:lnTo>
                <a:lnTo>
                  <a:pt x="0" y="445751"/>
                </a:lnTo>
                <a:lnTo>
                  <a:pt x="488" y="450520"/>
                </a:lnTo>
                <a:lnTo>
                  <a:pt x="1766" y="454652"/>
                </a:lnTo>
                <a:lnTo>
                  <a:pt x="5727" y="461783"/>
                </a:lnTo>
                <a:lnTo>
                  <a:pt x="8116" y="465018"/>
                </a:lnTo>
                <a:lnTo>
                  <a:pt x="10661" y="467174"/>
                </a:lnTo>
                <a:lnTo>
                  <a:pt x="13311" y="468612"/>
                </a:lnTo>
                <a:lnTo>
                  <a:pt x="21468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85"/>
          <p:cNvSpPr/>
          <p:nvPr/>
        </p:nvSpPr>
        <p:spPr>
          <a:xfrm>
            <a:off x="3159655" y="2031682"/>
            <a:ext cx="400596" cy="274308"/>
          </a:xfrm>
          <a:custGeom>
            <a:avLst/>
            <a:gdLst/>
            <a:ahLst/>
            <a:cxnLst/>
            <a:rect l="0" t="0" r="0" b="0"/>
            <a:pathLst>
              <a:path w="400596" h="274308">
                <a:moveTo>
                  <a:pt x="177904" y="17145"/>
                </a:moveTo>
                <a:lnTo>
                  <a:pt x="173354" y="17145"/>
                </a:lnTo>
                <a:lnTo>
                  <a:pt x="172013" y="18098"/>
                </a:lnTo>
                <a:lnTo>
                  <a:pt x="171119" y="19685"/>
                </a:lnTo>
                <a:lnTo>
                  <a:pt x="169685" y="24526"/>
                </a:lnTo>
                <a:lnTo>
                  <a:pt x="164409" y="30268"/>
                </a:lnTo>
                <a:lnTo>
                  <a:pt x="136398" y="58578"/>
                </a:lnTo>
                <a:lnTo>
                  <a:pt x="129278" y="66674"/>
                </a:lnTo>
                <a:lnTo>
                  <a:pt x="123580" y="73977"/>
                </a:lnTo>
                <a:lnTo>
                  <a:pt x="118828" y="80751"/>
                </a:lnTo>
                <a:lnTo>
                  <a:pt x="113755" y="87171"/>
                </a:lnTo>
                <a:lnTo>
                  <a:pt x="108468" y="93357"/>
                </a:lnTo>
                <a:lnTo>
                  <a:pt x="103039" y="99385"/>
                </a:lnTo>
                <a:lnTo>
                  <a:pt x="72643" y="135175"/>
                </a:lnTo>
                <a:lnTo>
                  <a:pt x="62963" y="145362"/>
                </a:lnTo>
                <a:lnTo>
                  <a:pt x="54604" y="153105"/>
                </a:lnTo>
                <a:lnTo>
                  <a:pt x="47127" y="159220"/>
                </a:lnTo>
                <a:lnTo>
                  <a:pt x="41189" y="165202"/>
                </a:lnTo>
                <a:lnTo>
                  <a:pt x="36278" y="171094"/>
                </a:lnTo>
                <a:lnTo>
                  <a:pt x="32052" y="176928"/>
                </a:lnTo>
                <a:lnTo>
                  <a:pt x="17002" y="198791"/>
                </a:lnTo>
                <a:lnTo>
                  <a:pt x="12534" y="206822"/>
                </a:lnTo>
                <a:lnTo>
                  <a:pt x="8602" y="215034"/>
                </a:lnTo>
                <a:lnTo>
                  <a:pt x="5029" y="223366"/>
                </a:lnTo>
                <a:lnTo>
                  <a:pt x="2646" y="229873"/>
                </a:lnTo>
                <a:lnTo>
                  <a:pt x="1058" y="235164"/>
                </a:lnTo>
                <a:lnTo>
                  <a:pt x="0" y="239643"/>
                </a:lnTo>
                <a:lnTo>
                  <a:pt x="246" y="243582"/>
                </a:lnTo>
                <a:lnTo>
                  <a:pt x="1363" y="247161"/>
                </a:lnTo>
                <a:lnTo>
                  <a:pt x="5144" y="253677"/>
                </a:lnTo>
                <a:lnTo>
                  <a:pt x="10000" y="259748"/>
                </a:lnTo>
                <a:lnTo>
                  <a:pt x="17873" y="265621"/>
                </a:lnTo>
                <a:lnTo>
                  <a:pt x="22639" y="268521"/>
                </a:lnTo>
                <a:lnTo>
                  <a:pt x="33015" y="271743"/>
                </a:lnTo>
                <a:lnTo>
                  <a:pt x="44929" y="273174"/>
                </a:lnTo>
                <a:lnTo>
                  <a:pt x="52107" y="273556"/>
                </a:lnTo>
                <a:lnTo>
                  <a:pt x="67702" y="273981"/>
                </a:lnTo>
                <a:lnTo>
                  <a:pt x="169165" y="274307"/>
                </a:lnTo>
                <a:lnTo>
                  <a:pt x="181603" y="273359"/>
                </a:lnTo>
                <a:lnTo>
                  <a:pt x="193705" y="271774"/>
                </a:lnTo>
                <a:lnTo>
                  <a:pt x="205584" y="269765"/>
                </a:lnTo>
                <a:lnTo>
                  <a:pt x="216360" y="267474"/>
                </a:lnTo>
                <a:lnTo>
                  <a:pt x="226401" y="264993"/>
                </a:lnTo>
                <a:lnTo>
                  <a:pt x="281252" y="249618"/>
                </a:lnTo>
                <a:lnTo>
                  <a:pt x="295381" y="244517"/>
                </a:lnTo>
                <a:lnTo>
                  <a:pt x="307657" y="239211"/>
                </a:lnTo>
                <a:lnTo>
                  <a:pt x="343340" y="221559"/>
                </a:lnTo>
                <a:lnTo>
                  <a:pt x="350108" y="217239"/>
                </a:lnTo>
                <a:lnTo>
                  <a:pt x="356524" y="212453"/>
                </a:lnTo>
                <a:lnTo>
                  <a:pt x="362707" y="207358"/>
                </a:lnTo>
                <a:lnTo>
                  <a:pt x="368734" y="202056"/>
                </a:lnTo>
                <a:lnTo>
                  <a:pt x="374657" y="196617"/>
                </a:lnTo>
                <a:lnTo>
                  <a:pt x="380510" y="191085"/>
                </a:lnTo>
                <a:lnTo>
                  <a:pt x="385365" y="185493"/>
                </a:lnTo>
                <a:lnTo>
                  <a:pt x="389554" y="179859"/>
                </a:lnTo>
                <a:lnTo>
                  <a:pt x="393299" y="174199"/>
                </a:lnTo>
                <a:lnTo>
                  <a:pt x="395796" y="168520"/>
                </a:lnTo>
                <a:lnTo>
                  <a:pt x="397461" y="162829"/>
                </a:lnTo>
                <a:lnTo>
                  <a:pt x="398570" y="157130"/>
                </a:lnTo>
                <a:lnTo>
                  <a:pt x="399310" y="151426"/>
                </a:lnTo>
                <a:lnTo>
                  <a:pt x="399803" y="145718"/>
                </a:lnTo>
                <a:lnTo>
                  <a:pt x="400351" y="135249"/>
                </a:lnTo>
                <a:lnTo>
                  <a:pt x="400595" y="127420"/>
                </a:lnTo>
                <a:lnTo>
                  <a:pt x="399707" y="123047"/>
                </a:lnTo>
                <a:lnTo>
                  <a:pt x="398163" y="118226"/>
                </a:lnTo>
                <a:lnTo>
                  <a:pt x="396181" y="113108"/>
                </a:lnTo>
                <a:lnTo>
                  <a:pt x="392955" y="107790"/>
                </a:lnTo>
                <a:lnTo>
                  <a:pt x="388899" y="102340"/>
                </a:lnTo>
                <a:lnTo>
                  <a:pt x="384290" y="96802"/>
                </a:lnTo>
                <a:lnTo>
                  <a:pt x="379312" y="92157"/>
                </a:lnTo>
                <a:lnTo>
                  <a:pt x="368702" y="84456"/>
                </a:lnTo>
                <a:lnTo>
                  <a:pt x="347466" y="70215"/>
                </a:lnTo>
                <a:lnTo>
                  <a:pt x="339524" y="65860"/>
                </a:lnTo>
                <a:lnTo>
                  <a:pt x="331371" y="62004"/>
                </a:lnTo>
                <a:lnTo>
                  <a:pt x="323078" y="58481"/>
                </a:lnTo>
                <a:lnTo>
                  <a:pt x="308784" y="52027"/>
                </a:lnTo>
                <a:lnTo>
                  <a:pt x="302305" y="48972"/>
                </a:lnTo>
                <a:lnTo>
                  <a:pt x="292271" y="45030"/>
                </a:lnTo>
                <a:lnTo>
                  <a:pt x="265882" y="35571"/>
                </a:lnTo>
                <a:lnTo>
                  <a:pt x="232547" y="24086"/>
                </a:lnTo>
                <a:lnTo>
                  <a:pt x="223858" y="21773"/>
                </a:lnTo>
                <a:lnTo>
                  <a:pt x="216160" y="20230"/>
                </a:lnTo>
                <a:lnTo>
                  <a:pt x="209123" y="19202"/>
                </a:lnTo>
                <a:lnTo>
                  <a:pt x="198764" y="15519"/>
                </a:lnTo>
                <a:lnTo>
                  <a:pt x="190033" y="10707"/>
                </a:lnTo>
                <a:lnTo>
                  <a:pt x="1693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86"/>
          <p:cNvSpPr/>
          <p:nvPr/>
        </p:nvSpPr>
        <p:spPr>
          <a:xfrm>
            <a:off x="3560445" y="1783439"/>
            <a:ext cx="466686" cy="745296"/>
          </a:xfrm>
          <a:custGeom>
            <a:avLst/>
            <a:gdLst/>
            <a:ahLst/>
            <a:cxnLst/>
            <a:rect l="0" t="0" r="0" b="0"/>
            <a:pathLst>
              <a:path w="466686" h="745296">
                <a:moveTo>
                  <a:pt x="0" y="59648"/>
                </a:moveTo>
                <a:lnTo>
                  <a:pt x="13652" y="50546"/>
                </a:lnTo>
                <a:lnTo>
                  <a:pt x="27975" y="43538"/>
                </a:lnTo>
                <a:lnTo>
                  <a:pt x="35795" y="40335"/>
                </a:lnTo>
                <a:lnTo>
                  <a:pt x="43866" y="37248"/>
                </a:lnTo>
                <a:lnTo>
                  <a:pt x="60453" y="31277"/>
                </a:lnTo>
                <a:lnTo>
                  <a:pt x="117713" y="13460"/>
                </a:lnTo>
                <a:lnTo>
                  <a:pt x="135625" y="8853"/>
                </a:lnTo>
                <a:lnTo>
                  <a:pt x="150424" y="5782"/>
                </a:lnTo>
                <a:lnTo>
                  <a:pt x="163147" y="3735"/>
                </a:lnTo>
                <a:lnTo>
                  <a:pt x="178297" y="2370"/>
                </a:lnTo>
                <a:lnTo>
                  <a:pt x="195065" y="1460"/>
                </a:lnTo>
                <a:lnTo>
                  <a:pt x="230522" y="449"/>
                </a:lnTo>
                <a:lnTo>
                  <a:pt x="265332" y="0"/>
                </a:lnTo>
                <a:lnTo>
                  <a:pt x="279758" y="833"/>
                </a:lnTo>
                <a:lnTo>
                  <a:pt x="292233" y="2340"/>
                </a:lnTo>
                <a:lnTo>
                  <a:pt x="303407" y="4298"/>
                </a:lnTo>
                <a:lnTo>
                  <a:pt x="313713" y="6556"/>
                </a:lnTo>
                <a:lnTo>
                  <a:pt x="323442" y="9013"/>
                </a:lnTo>
                <a:lnTo>
                  <a:pt x="332785" y="11604"/>
                </a:lnTo>
                <a:lnTo>
                  <a:pt x="340919" y="14284"/>
                </a:lnTo>
                <a:lnTo>
                  <a:pt x="355037" y="19801"/>
                </a:lnTo>
                <a:lnTo>
                  <a:pt x="367662" y="25428"/>
                </a:lnTo>
                <a:lnTo>
                  <a:pt x="385479" y="33951"/>
                </a:lnTo>
                <a:lnTo>
                  <a:pt x="396113" y="39655"/>
                </a:lnTo>
                <a:lnTo>
                  <a:pt x="407456" y="48221"/>
                </a:lnTo>
                <a:lnTo>
                  <a:pt x="413819" y="53934"/>
                </a:lnTo>
                <a:lnTo>
                  <a:pt x="415897" y="56791"/>
                </a:lnTo>
                <a:lnTo>
                  <a:pt x="418205" y="62506"/>
                </a:lnTo>
                <a:lnTo>
                  <a:pt x="419505" y="71078"/>
                </a:lnTo>
                <a:lnTo>
                  <a:pt x="418734" y="73936"/>
                </a:lnTo>
                <a:lnTo>
                  <a:pt x="408072" y="92774"/>
                </a:lnTo>
                <a:lnTo>
                  <a:pt x="395043" y="105803"/>
                </a:lnTo>
                <a:lnTo>
                  <a:pt x="386235" y="113278"/>
                </a:lnTo>
                <a:lnTo>
                  <a:pt x="375600" y="121119"/>
                </a:lnTo>
                <a:lnTo>
                  <a:pt x="363747" y="129204"/>
                </a:lnTo>
                <a:lnTo>
                  <a:pt x="351083" y="137451"/>
                </a:lnTo>
                <a:lnTo>
                  <a:pt x="341688" y="145807"/>
                </a:lnTo>
                <a:lnTo>
                  <a:pt x="328709" y="162711"/>
                </a:lnTo>
                <a:lnTo>
                  <a:pt x="314685" y="177209"/>
                </a:lnTo>
                <a:lnTo>
                  <a:pt x="306944" y="183742"/>
                </a:lnTo>
                <a:lnTo>
                  <a:pt x="293265" y="196081"/>
                </a:lnTo>
                <a:lnTo>
                  <a:pt x="280835" y="207915"/>
                </a:lnTo>
                <a:lnTo>
                  <a:pt x="268960" y="219524"/>
                </a:lnTo>
                <a:lnTo>
                  <a:pt x="257332" y="238654"/>
                </a:lnTo>
                <a:lnTo>
                  <a:pt x="238897" y="276088"/>
                </a:lnTo>
                <a:lnTo>
                  <a:pt x="234764" y="289511"/>
                </a:lnTo>
                <a:lnTo>
                  <a:pt x="232437" y="307778"/>
                </a:lnTo>
                <a:lnTo>
                  <a:pt x="232110" y="313651"/>
                </a:lnTo>
                <a:lnTo>
                  <a:pt x="232845" y="318518"/>
                </a:lnTo>
                <a:lnTo>
                  <a:pt x="243446" y="340847"/>
                </a:lnTo>
                <a:lnTo>
                  <a:pt x="247069" y="345221"/>
                </a:lnTo>
                <a:lnTo>
                  <a:pt x="256176" y="352622"/>
                </a:lnTo>
                <a:lnTo>
                  <a:pt x="269113" y="359086"/>
                </a:lnTo>
                <a:lnTo>
                  <a:pt x="276564" y="362143"/>
                </a:lnTo>
                <a:lnTo>
                  <a:pt x="284388" y="365134"/>
                </a:lnTo>
                <a:lnTo>
                  <a:pt x="300702" y="370997"/>
                </a:lnTo>
                <a:lnTo>
                  <a:pt x="309053" y="372942"/>
                </a:lnTo>
                <a:lnTo>
                  <a:pt x="317477" y="374238"/>
                </a:lnTo>
                <a:lnTo>
                  <a:pt x="339221" y="376631"/>
                </a:lnTo>
                <a:lnTo>
                  <a:pt x="388588" y="382380"/>
                </a:lnTo>
                <a:lnTo>
                  <a:pt x="400029" y="383388"/>
                </a:lnTo>
                <a:lnTo>
                  <a:pt x="409561" y="384060"/>
                </a:lnTo>
                <a:lnTo>
                  <a:pt x="421630" y="384508"/>
                </a:lnTo>
                <a:lnTo>
                  <a:pt x="466685" y="385285"/>
                </a:lnTo>
                <a:lnTo>
                  <a:pt x="464476" y="387229"/>
                </a:lnTo>
                <a:lnTo>
                  <a:pt x="451861" y="394470"/>
                </a:lnTo>
                <a:lnTo>
                  <a:pt x="444115" y="398115"/>
                </a:lnTo>
                <a:lnTo>
                  <a:pt x="436095" y="401498"/>
                </a:lnTo>
                <a:lnTo>
                  <a:pt x="427889" y="404705"/>
                </a:lnTo>
                <a:lnTo>
                  <a:pt x="413693" y="410809"/>
                </a:lnTo>
                <a:lnTo>
                  <a:pt x="400081" y="416697"/>
                </a:lnTo>
                <a:lnTo>
                  <a:pt x="392450" y="419601"/>
                </a:lnTo>
                <a:lnTo>
                  <a:pt x="384506" y="422489"/>
                </a:lnTo>
                <a:lnTo>
                  <a:pt x="376352" y="426320"/>
                </a:lnTo>
                <a:lnTo>
                  <a:pt x="368059" y="430778"/>
                </a:lnTo>
                <a:lnTo>
                  <a:pt x="359673" y="435655"/>
                </a:lnTo>
                <a:lnTo>
                  <a:pt x="345274" y="446155"/>
                </a:lnTo>
                <a:lnTo>
                  <a:pt x="332525" y="457172"/>
                </a:lnTo>
                <a:lnTo>
                  <a:pt x="320509" y="468418"/>
                </a:lnTo>
                <a:lnTo>
                  <a:pt x="303033" y="485459"/>
                </a:lnTo>
                <a:lnTo>
                  <a:pt x="290342" y="502573"/>
                </a:lnTo>
                <a:lnTo>
                  <a:pt x="280548" y="519709"/>
                </a:lnTo>
                <a:lnTo>
                  <a:pt x="277088" y="531137"/>
                </a:lnTo>
                <a:lnTo>
                  <a:pt x="274866" y="553996"/>
                </a:lnTo>
                <a:lnTo>
                  <a:pt x="274482" y="571141"/>
                </a:lnTo>
                <a:lnTo>
                  <a:pt x="275380" y="581618"/>
                </a:lnTo>
                <a:lnTo>
                  <a:pt x="280243" y="623458"/>
                </a:lnTo>
                <a:lnTo>
                  <a:pt x="281715" y="642335"/>
                </a:lnTo>
                <a:lnTo>
                  <a:pt x="282659" y="664085"/>
                </a:lnTo>
                <a:lnTo>
                  <a:pt x="282789" y="674679"/>
                </a:lnTo>
                <a:lnTo>
                  <a:pt x="280306" y="685738"/>
                </a:lnTo>
                <a:lnTo>
                  <a:pt x="278310" y="691354"/>
                </a:lnTo>
                <a:lnTo>
                  <a:pt x="271013" y="702674"/>
                </a:lnTo>
                <a:lnTo>
                  <a:pt x="261420" y="713102"/>
                </a:lnTo>
                <a:lnTo>
                  <a:pt x="250806" y="720912"/>
                </a:lnTo>
                <a:lnTo>
                  <a:pt x="237199" y="727558"/>
                </a:lnTo>
                <a:lnTo>
                  <a:pt x="229570" y="730664"/>
                </a:lnTo>
                <a:lnTo>
                  <a:pt x="216014" y="736655"/>
                </a:lnTo>
                <a:lnTo>
                  <a:pt x="209731" y="739586"/>
                </a:lnTo>
                <a:lnTo>
                  <a:pt x="202685" y="741540"/>
                </a:lnTo>
                <a:lnTo>
                  <a:pt x="195131" y="742843"/>
                </a:lnTo>
                <a:lnTo>
                  <a:pt x="187237" y="743711"/>
                </a:lnTo>
                <a:lnTo>
                  <a:pt x="179117" y="744290"/>
                </a:lnTo>
                <a:lnTo>
                  <a:pt x="170846" y="744676"/>
                </a:lnTo>
                <a:lnTo>
                  <a:pt x="153084" y="745105"/>
                </a:lnTo>
                <a:lnTo>
                  <a:pt x="132489" y="745295"/>
                </a:lnTo>
                <a:lnTo>
                  <a:pt x="119759" y="744394"/>
                </a:lnTo>
                <a:lnTo>
                  <a:pt x="105556" y="742840"/>
                </a:lnTo>
                <a:lnTo>
                  <a:pt x="90373" y="740852"/>
                </a:lnTo>
                <a:lnTo>
                  <a:pt x="77394" y="739526"/>
                </a:lnTo>
                <a:lnTo>
                  <a:pt x="65883" y="738643"/>
                </a:lnTo>
                <a:lnTo>
                  <a:pt x="46426" y="737661"/>
                </a:lnTo>
                <a:lnTo>
                  <a:pt x="31428" y="737225"/>
                </a:lnTo>
                <a:lnTo>
                  <a:pt x="25715" y="736156"/>
                </a:lnTo>
                <a:lnTo>
                  <a:pt x="13122" y="731053"/>
                </a:lnTo>
                <a:lnTo>
                  <a:pt x="0" y="7283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87"/>
          <p:cNvSpPr/>
          <p:nvPr/>
        </p:nvSpPr>
        <p:spPr>
          <a:xfrm>
            <a:off x="397192" y="3694747"/>
            <a:ext cx="76643" cy="522924"/>
          </a:xfrm>
          <a:custGeom>
            <a:avLst/>
            <a:gdLst/>
            <a:ahLst/>
            <a:cxnLst/>
            <a:rect l="0" t="0" r="0" b="0"/>
            <a:pathLst>
              <a:path w="76643" h="522924">
                <a:moveTo>
                  <a:pt x="0" y="0"/>
                </a:moveTo>
                <a:lnTo>
                  <a:pt x="13652" y="4551"/>
                </a:lnTo>
                <a:lnTo>
                  <a:pt x="17674" y="6844"/>
                </a:lnTo>
                <a:lnTo>
                  <a:pt x="20355" y="9325"/>
                </a:lnTo>
                <a:lnTo>
                  <a:pt x="22143" y="11932"/>
                </a:lnTo>
                <a:lnTo>
                  <a:pt x="24129" y="19908"/>
                </a:lnTo>
                <a:lnTo>
                  <a:pt x="25964" y="31708"/>
                </a:lnTo>
                <a:lnTo>
                  <a:pt x="42107" y="103929"/>
                </a:lnTo>
                <a:lnTo>
                  <a:pt x="46169" y="120722"/>
                </a:lnTo>
                <a:lnTo>
                  <a:pt x="49829" y="134773"/>
                </a:lnTo>
                <a:lnTo>
                  <a:pt x="59532" y="170743"/>
                </a:lnTo>
                <a:lnTo>
                  <a:pt x="62548" y="182409"/>
                </a:lnTo>
                <a:lnTo>
                  <a:pt x="65511" y="197806"/>
                </a:lnTo>
                <a:lnTo>
                  <a:pt x="68439" y="215691"/>
                </a:lnTo>
                <a:lnTo>
                  <a:pt x="71343" y="235234"/>
                </a:lnTo>
                <a:lnTo>
                  <a:pt x="73280" y="258740"/>
                </a:lnTo>
                <a:lnTo>
                  <a:pt x="74571" y="284888"/>
                </a:lnTo>
                <a:lnTo>
                  <a:pt x="76005" y="339977"/>
                </a:lnTo>
                <a:lnTo>
                  <a:pt x="76642" y="393036"/>
                </a:lnTo>
                <a:lnTo>
                  <a:pt x="75860" y="415376"/>
                </a:lnTo>
                <a:lnTo>
                  <a:pt x="74386" y="435033"/>
                </a:lnTo>
                <a:lnTo>
                  <a:pt x="72450" y="452899"/>
                </a:lnTo>
                <a:lnTo>
                  <a:pt x="71160" y="466716"/>
                </a:lnTo>
                <a:lnTo>
                  <a:pt x="70300" y="477831"/>
                </a:lnTo>
                <a:lnTo>
                  <a:pt x="69344" y="494309"/>
                </a:lnTo>
                <a:lnTo>
                  <a:pt x="68806" y="508941"/>
                </a:lnTo>
                <a:lnTo>
                  <a:pt x="68681" y="516074"/>
                </a:lnTo>
                <a:lnTo>
                  <a:pt x="67694" y="518357"/>
                </a:lnTo>
                <a:lnTo>
                  <a:pt x="66085" y="519879"/>
                </a:lnTo>
                <a:lnTo>
                  <a:pt x="60007" y="522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88"/>
          <p:cNvSpPr/>
          <p:nvPr/>
        </p:nvSpPr>
        <p:spPr>
          <a:xfrm>
            <a:off x="234314" y="3626656"/>
            <a:ext cx="734980" cy="552721"/>
          </a:xfrm>
          <a:custGeom>
            <a:avLst/>
            <a:gdLst/>
            <a:ahLst/>
            <a:cxnLst/>
            <a:rect l="0" t="0" r="0" b="0"/>
            <a:pathLst>
              <a:path w="734980" h="552721">
                <a:moveTo>
                  <a:pt x="0" y="25229"/>
                </a:moveTo>
                <a:lnTo>
                  <a:pt x="4551" y="20678"/>
                </a:lnTo>
                <a:lnTo>
                  <a:pt x="16483" y="13297"/>
                </a:lnTo>
                <a:lnTo>
                  <a:pt x="36634" y="5077"/>
                </a:lnTo>
                <a:lnTo>
                  <a:pt x="55017" y="1985"/>
                </a:lnTo>
                <a:lnTo>
                  <a:pt x="76840" y="610"/>
                </a:lnTo>
                <a:lnTo>
                  <a:pt x="102414" y="0"/>
                </a:lnTo>
                <a:lnTo>
                  <a:pt x="115901" y="789"/>
                </a:lnTo>
                <a:lnTo>
                  <a:pt x="129655" y="2268"/>
                </a:lnTo>
                <a:lnTo>
                  <a:pt x="143587" y="4207"/>
                </a:lnTo>
                <a:lnTo>
                  <a:pt x="158590" y="5499"/>
                </a:lnTo>
                <a:lnTo>
                  <a:pt x="174307" y="6361"/>
                </a:lnTo>
                <a:lnTo>
                  <a:pt x="190500" y="6935"/>
                </a:lnTo>
                <a:lnTo>
                  <a:pt x="207010" y="9223"/>
                </a:lnTo>
                <a:lnTo>
                  <a:pt x="223732" y="12653"/>
                </a:lnTo>
                <a:lnTo>
                  <a:pt x="240595" y="16845"/>
                </a:lnTo>
                <a:lnTo>
                  <a:pt x="257552" y="20592"/>
                </a:lnTo>
                <a:lnTo>
                  <a:pt x="291633" y="27296"/>
                </a:lnTo>
                <a:lnTo>
                  <a:pt x="308722" y="31369"/>
                </a:lnTo>
                <a:lnTo>
                  <a:pt x="325830" y="35990"/>
                </a:lnTo>
                <a:lnTo>
                  <a:pt x="417382" y="62664"/>
                </a:lnTo>
                <a:lnTo>
                  <a:pt x="453156" y="73934"/>
                </a:lnTo>
                <a:lnTo>
                  <a:pt x="471649" y="80559"/>
                </a:lnTo>
                <a:lnTo>
                  <a:pt x="509977" y="95540"/>
                </a:lnTo>
                <a:lnTo>
                  <a:pt x="527627" y="104488"/>
                </a:lnTo>
                <a:lnTo>
                  <a:pt x="544157" y="114263"/>
                </a:lnTo>
                <a:lnTo>
                  <a:pt x="575223" y="134332"/>
                </a:lnTo>
                <a:lnTo>
                  <a:pt x="604905" y="152776"/>
                </a:lnTo>
                <a:lnTo>
                  <a:pt x="618535" y="161696"/>
                </a:lnTo>
                <a:lnTo>
                  <a:pt x="643840" y="179226"/>
                </a:lnTo>
                <a:lnTo>
                  <a:pt x="654969" y="188853"/>
                </a:lnTo>
                <a:lnTo>
                  <a:pt x="665246" y="199082"/>
                </a:lnTo>
                <a:lnTo>
                  <a:pt x="674955" y="209711"/>
                </a:lnTo>
                <a:lnTo>
                  <a:pt x="683333" y="219654"/>
                </a:lnTo>
                <a:lnTo>
                  <a:pt x="690823" y="229141"/>
                </a:lnTo>
                <a:lnTo>
                  <a:pt x="697721" y="238322"/>
                </a:lnTo>
                <a:lnTo>
                  <a:pt x="710466" y="256144"/>
                </a:lnTo>
                <a:lnTo>
                  <a:pt x="716532" y="264897"/>
                </a:lnTo>
                <a:lnTo>
                  <a:pt x="721528" y="273590"/>
                </a:lnTo>
                <a:lnTo>
                  <a:pt x="725811" y="282243"/>
                </a:lnTo>
                <a:lnTo>
                  <a:pt x="729619" y="290869"/>
                </a:lnTo>
                <a:lnTo>
                  <a:pt x="732158" y="300430"/>
                </a:lnTo>
                <a:lnTo>
                  <a:pt x="733851" y="310614"/>
                </a:lnTo>
                <a:lnTo>
                  <a:pt x="734979" y="321213"/>
                </a:lnTo>
                <a:lnTo>
                  <a:pt x="734778" y="331136"/>
                </a:lnTo>
                <a:lnTo>
                  <a:pt x="733692" y="340609"/>
                </a:lnTo>
                <a:lnTo>
                  <a:pt x="732016" y="349783"/>
                </a:lnTo>
                <a:lnTo>
                  <a:pt x="728993" y="358756"/>
                </a:lnTo>
                <a:lnTo>
                  <a:pt x="725073" y="367595"/>
                </a:lnTo>
                <a:lnTo>
                  <a:pt x="715637" y="384084"/>
                </a:lnTo>
                <a:lnTo>
                  <a:pt x="705094" y="397763"/>
                </a:lnTo>
                <a:lnTo>
                  <a:pt x="691518" y="412732"/>
                </a:lnTo>
                <a:lnTo>
                  <a:pt x="675959" y="427957"/>
                </a:lnTo>
                <a:lnTo>
                  <a:pt x="659519" y="441074"/>
                </a:lnTo>
                <a:lnTo>
                  <a:pt x="637607" y="453254"/>
                </a:lnTo>
                <a:lnTo>
                  <a:pt x="601036" y="470821"/>
                </a:lnTo>
                <a:lnTo>
                  <a:pt x="589286" y="476595"/>
                </a:lnTo>
                <a:lnTo>
                  <a:pt x="571927" y="483302"/>
                </a:lnTo>
                <a:lnTo>
                  <a:pt x="550830" y="490631"/>
                </a:lnTo>
                <a:lnTo>
                  <a:pt x="527240" y="498374"/>
                </a:lnTo>
                <a:lnTo>
                  <a:pt x="488329" y="512058"/>
                </a:lnTo>
                <a:lnTo>
                  <a:pt x="471285" y="518374"/>
                </a:lnTo>
                <a:lnTo>
                  <a:pt x="456113" y="523537"/>
                </a:lnTo>
                <a:lnTo>
                  <a:pt x="442188" y="527932"/>
                </a:lnTo>
                <a:lnTo>
                  <a:pt x="416556" y="535355"/>
                </a:lnTo>
                <a:lnTo>
                  <a:pt x="392464" y="541829"/>
                </a:lnTo>
                <a:lnTo>
                  <a:pt x="380705" y="543937"/>
                </a:lnTo>
                <a:lnTo>
                  <a:pt x="369056" y="545341"/>
                </a:lnTo>
                <a:lnTo>
                  <a:pt x="357480" y="546278"/>
                </a:lnTo>
                <a:lnTo>
                  <a:pt x="300230" y="552147"/>
                </a:lnTo>
                <a:lnTo>
                  <a:pt x="284926" y="552720"/>
                </a:lnTo>
                <a:lnTo>
                  <a:pt x="265382" y="550817"/>
                </a:lnTo>
                <a:lnTo>
                  <a:pt x="253520" y="549336"/>
                </a:lnTo>
                <a:lnTo>
                  <a:pt x="231458" y="5481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89"/>
          <p:cNvSpPr/>
          <p:nvPr/>
        </p:nvSpPr>
        <p:spPr>
          <a:xfrm>
            <a:off x="1177289" y="3780631"/>
            <a:ext cx="411481" cy="25560"/>
          </a:xfrm>
          <a:custGeom>
            <a:avLst/>
            <a:gdLst/>
            <a:ahLst/>
            <a:cxnLst/>
            <a:rect l="0" t="0" r="0" b="0"/>
            <a:pathLst>
              <a:path w="411481" h="25560">
                <a:moveTo>
                  <a:pt x="0" y="25559"/>
                </a:moveTo>
                <a:lnTo>
                  <a:pt x="13653" y="21008"/>
                </a:lnTo>
                <a:lnTo>
                  <a:pt x="18627" y="18715"/>
                </a:lnTo>
                <a:lnTo>
                  <a:pt x="22896" y="16233"/>
                </a:lnTo>
                <a:lnTo>
                  <a:pt x="26694" y="13627"/>
                </a:lnTo>
                <a:lnTo>
                  <a:pt x="32084" y="11889"/>
                </a:lnTo>
                <a:lnTo>
                  <a:pt x="38534" y="10730"/>
                </a:lnTo>
                <a:lnTo>
                  <a:pt x="45692" y="9958"/>
                </a:lnTo>
                <a:lnTo>
                  <a:pt x="54274" y="9443"/>
                </a:lnTo>
                <a:lnTo>
                  <a:pt x="73970" y="8871"/>
                </a:lnTo>
                <a:lnTo>
                  <a:pt x="101927" y="8549"/>
                </a:lnTo>
                <a:lnTo>
                  <a:pt x="118434" y="7552"/>
                </a:lnTo>
                <a:lnTo>
                  <a:pt x="164715" y="3903"/>
                </a:lnTo>
                <a:lnTo>
                  <a:pt x="195535" y="2549"/>
                </a:lnTo>
                <a:lnTo>
                  <a:pt x="299554" y="644"/>
                </a:lnTo>
                <a:lnTo>
                  <a:pt x="383057" y="0"/>
                </a:lnTo>
                <a:lnTo>
                  <a:pt x="411480" y="84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90"/>
          <p:cNvSpPr/>
          <p:nvPr/>
        </p:nvSpPr>
        <p:spPr>
          <a:xfrm>
            <a:off x="1211579" y="3926204"/>
            <a:ext cx="437199" cy="17084"/>
          </a:xfrm>
          <a:custGeom>
            <a:avLst/>
            <a:gdLst/>
            <a:ahLst/>
            <a:cxnLst/>
            <a:rect l="0" t="0" r="0" b="0"/>
            <a:pathLst>
              <a:path w="437199" h="17084">
                <a:moveTo>
                  <a:pt x="0" y="0"/>
                </a:moveTo>
                <a:lnTo>
                  <a:pt x="9102" y="9102"/>
                </a:lnTo>
                <a:lnTo>
                  <a:pt x="14641" y="11783"/>
                </a:lnTo>
                <a:lnTo>
                  <a:pt x="21191" y="13571"/>
                </a:lnTo>
                <a:lnTo>
                  <a:pt x="28415" y="14763"/>
                </a:lnTo>
                <a:lnTo>
                  <a:pt x="39898" y="15557"/>
                </a:lnTo>
                <a:lnTo>
                  <a:pt x="54221" y="16087"/>
                </a:lnTo>
                <a:lnTo>
                  <a:pt x="111464" y="16936"/>
                </a:lnTo>
                <a:lnTo>
                  <a:pt x="197809" y="17083"/>
                </a:lnTo>
                <a:lnTo>
                  <a:pt x="281273" y="14578"/>
                </a:lnTo>
                <a:lnTo>
                  <a:pt x="43719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91"/>
          <p:cNvSpPr/>
          <p:nvPr/>
        </p:nvSpPr>
        <p:spPr>
          <a:xfrm>
            <a:off x="1816891" y="3540601"/>
            <a:ext cx="371954" cy="668379"/>
          </a:xfrm>
          <a:custGeom>
            <a:avLst/>
            <a:gdLst/>
            <a:ahLst/>
            <a:cxnLst/>
            <a:rect l="0" t="0" r="0" b="0"/>
            <a:pathLst>
              <a:path w="371954" h="668379">
                <a:moveTo>
                  <a:pt x="346236" y="85566"/>
                </a:moveTo>
                <a:lnTo>
                  <a:pt x="346236" y="71914"/>
                </a:lnTo>
                <a:lnTo>
                  <a:pt x="343696" y="60131"/>
                </a:lnTo>
                <a:lnTo>
                  <a:pt x="339392" y="49496"/>
                </a:lnTo>
                <a:lnTo>
                  <a:pt x="334304" y="41595"/>
                </a:lnTo>
                <a:lnTo>
                  <a:pt x="326328" y="32368"/>
                </a:lnTo>
                <a:lnTo>
                  <a:pt x="316433" y="22870"/>
                </a:lnTo>
                <a:lnTo>
                  <a:pt x="305685" y="15474"/>
                </a:lnTo>
                <a:lnTo>
                  <a:pt x="294558" y="9012"/>
                </a:lnTo>
                <a:lnTo>
                  <a:pt x="288924" y="5955"/>
                </a:lnTo>
                <a:lnTo>
                  <a:pt x="280406" y="3917"/>
                </a:lnTo>
                <a:lnTo>
                  <a:pt x="269964" y="2558"/>
                </a:lnTo>
                <a:lnTo>
                  <a:pt x="258241" y="1653"/>
                </a:lnTo>
                <a:lnTo>
                  <a:pt x="246615" y="1049"/>
                </a:lnTo>
                <a:lnTo>
                  <a:pt x="223537" y="378"/>
                </a:lnTo>
                <a:lnTo>
                  <a:pt x="198227" y="0"/>
                </a:lnTo>
                <a:lnTo>
                  <a:pt x="190413" y="899"/>
                </a:lnTo>
                <a:lnTo>
                  <a:pt x="182347" y="2452"/>
                </a:lnTo>
                <a:lnTo>
                  <a:pt x="174112" y="4439"/>
                </a:lnTo>
                <a:lnTo>
                  <a:pt x="167669" y="6716"/>
                </a:lnTo>
                <a:lnTo>
                  <a:pt x="157970" y="11787"/>
                </a:lnTo>
                <a:lnTo>
                  <a:pt x="147945" y="17215"/>
                </a:lnTo>
                <a:lnTo>
                  <a:pt x="142604" y="19996"/>
                </a:lnTo>
                <a:lnTo>
                  <a:pt x="134131" y="28167"/>
                </a:lnTo>
                <a:lnTo>
                  <a:pt x="124005" y="43476"/>
                </a:lnTo>
                <a:lnTo>
                  <a:pt x="120929" y="48934"/>
                </a:lnTo>
                <a:lnTo>
                  <a:pt x="114972" y="67698"/>
                </a:lnTo>
                <a:lnTo>
                  <a:pt x="112050" y="79369"/>
                </a:lnTo>
                <a:lnTo>
                  <a:pt x="108804" y="97417"/>
                </a:lnTo>
                <a:lnTo>
                  <a:pt x="102168" y="156381"/>
                </a:lnTo>
                <a:lnTo>
                  <a:pt x="100657" y="172781"/>
                </a:lnTo>
                <a:lnTo>
                  <a:pt x="99649" y="186572"/>
                </a:lnTo>
                <a:lnTo>
                  <a:pt x="98977" y="198623"/>
                </a:lnTo>
                <a:lnTo>
                  <a:pt x="95691" y="217094"/>
                </a:lnTo>
                <a:lnTo>
                  <a:pt x="93481" y="224687"/>
                </a:lnTo>
                <a:lnTo>
                  <a:pt x="83405" y="240742"/>
                </a:lnTo>
                <a:lnTo>
                  <a:pt x="76718" y="249024"/>
                </a:lnTo>
                <a:lnTo>
                  <a:pt x="66748" y="263307"/>
                </a:lnTo>
                <a:lnTo>
                  <a:pt x="59141" y="274099"/>
                </a:lnTo>
                <a:lnTo>
                  <a:pt x="55780" y="276977"/>
                </a:lnTo>
                <a:lnTo>
                  <a:pt x="46497" y="283568"/>
                </a:lnTo>
                <a:lnTo>
                  <a:pt x="38711" y="289772"/>
                </a:lnTo>
                <a:lnTo>
                  <a:pt x="25726" y="298879"/>
                </a:lnTo>
                <a:lnTo>
                  <a:pt x="15509" y="304197"/>
                </a:lnTo>
                <a:lnTo>
                  <a:pt x="7794" y="306561"/>
                </a:lnTo>
                <a:lnTo>
                  <a:pt x="0" y="307891"/>
                </a:lnTo>
                <a:lnTo>
                  <a:pt x="160" y="308078"/>
                </a:lnTo>
                <a:lnTo>
                  <a:pt x="1218" y="308202"/>
                </a:lnTo>
                <a:lnTo>
                  <a:pt x="1924" y="307333"/>
                </a:lnTo>
                <a:lnTo>
                  <a:pt x="2709" y="303827"/>
                </a:lnTo>
                <a:lnTo>
                  <a:pt x="3870" y="302511"/>
                </a:lnTo>
                <a:lnTo>
                  <a:pt x="5597" y="301633"/>
                </a:lnTo>
                <a:lnTo>
                  <a:pt x="7701" y="301049"/>
                </a:lnTo>
                <a:lnTo>
                  <a:pt x="12913" y="300659"/>
                </a:lnTo>
                <a:lnTo>
                  <a:pt x="20198" y="300399"/>
                </a:lnTo>
                <a:lnTo>
                  <a:pt x="50164" y="299982"/>
                </a:lnTo>
                <a:lnTo>
                  <a:pt x="58367" y="300900"/>
                </a:lnTo>
                <a:lnTo>
                  <a:pt x="67646" y="302464"/>
                </a:lnTo>
                <a:lnTo>
                  <a:pt x="77642" y="304460"/>
                </a:lnTo>
                <a:lnTo>
                  <a:pt x="86211" y="305790"/>
                </a:lnTo>
                <a:lnTo>
                  <a:pt x="93828" y="306677"/>
                </a:lnTo>
                <a:lnTo>
                  <a:pt x="100812" y="307269"/>
                </a:lnTo>
                <a:lnTo>
                  <a:pt x="107372" y="308615"/>
                </a:lnTo>
                <a:lnTo>
                  <a:pt x="113651" y="310465"/>
                </a:lnTo>
                <a:lnTo>
                  <a:pt x="119742" y="312652"/>
                </a:lnTo>
                <a:lnTo>
                  <a:pt x="125707" y="315062"/>
                </a:lnTo>
                <a:lnTo>
                  <a:pt x="131589" y="317621"/>
                </a:lnTo>
                <a:lnTo>
                  <a:pt x="142253" y="323004"/>
                </a:lnTo>
                <a:lnTo>
                  <a:pt x="150167" y="328572"/>
                </a:lnTo>
                <a:lnTo>
                  <a:pt x="156859" y="336761"/>
                </a:lnTo>
                <a:lnTo>
                  <a:pt x="159977" y="341612"/>
                </a:lnTo>
                <a:lnTo>
                  <a:pt x="165982" y="357162"/>
                </a:lnTo>
                <a:lnTo>
                  <a:pt x="168917" y="366643"/>
                </a:lnTo>
                <a:lnTo>
                  <a:pt x="169921" y="374868"/>
                </a:lnTo>
                <a:lnTo>
                  <a:pt x="168496" y="389087"/>
                </a:lnTo>
                <a:lnTo>
                  <a:pt x="159608" y="409377"/>
                </a:lnTo>
                <a:lnTo>
                  <a:pt x="139720" y="447555"/>
                </a:lnTo>
                <a:lnTo>
                  <a:pt x="130309" y="461080"/>
                </a:lnTo>
                <a:lnTo>
                  <a:pt x="99643" y="498938"/>
                </a:lnTo>
                <a:lnTo>
                  <a:pt x="89448" y="512595"/>
                </a:lnTo>
                <a:lnTo>
                  <a:pt x="67961" y="543009"/>
                </a:lnTo>
                <a:lnTo>
                  <a:pt x="59754" y="556263"/>
                </a:lnTo>
                <a:lnTo>
                  <a:pt x="53331" y="567957"/>
                </a:lnTo>
                <a:lnTo>
                  <a:pt x="48096" y="578610"/>
                </a:lnTo>
                <a:lnTo>
                  <a:pt x="45558" y="587617"/>
                </a:lnTo>
                <a:lnTo>
                  <a:pt x="44819" y="595527"/>
                </a:lnTo>
                <a:lnTo>
                  <a:pt x="45790" y="613221"/>
                </a:lnTo>
                <a:lnTo>
                  <a:pt x="45926" y="617358"/>
                </a:lnTo>
                <a:lnTo>
                  <a:pt x="47922" y="622022"/>
                </a:lnTo>
                <a:lnTo>
                  <a:pt x="55219" y="632283"/>
                </a:lnTo>
                <a:lnTo>
                  <a:pt x="60785" y="636734"/>
                </a:lnTo>
                <a:lnTo>
                  <a:pt x="67353" y="640654"/>
                </a:lnTo>
                <a:lnTo>
                  <a:pt x="74589" y="644220"/>
                </a:lnTo>
                <a:lnTo>
                  <a:pt x="82270" y="647549"/>
                </a:lnTo>
                <a:lnTo>
                  <a:pt x="90249" y="650722"/>
                </a:lnTo>
                <a:lnTo>
                  <a:pt x="98426" y="653789"/>
                </a:lnTo>
                <a:lnTo>
                  <a:pt x="106734" y="655834"/>
                </a:lnTo>
                <a:lnTo>
                  <a:pt x="115130" y="657197"/>
                </a:lnTo>
                <a:lnTo>
                  <a:pt x="123586" y="658106"/>
                </a:lnTo>
                <a:lnTo>
                  <a:pt x="133032" y="659664"/>
                </a:lnTo>
                <a:lnTo>
                  <a:pt x="143140" y="661656"/>
                </a:lnTo>
                <a:lnTo>
                  <a:pt x="153689" y="663936"/>
                </a:lnTo>
                <a:lnTo>
                  <a:pt x="165484" y="665456"/>
                </a:lnTo>
                <a:lnTo>
                  <a:pt x="178109" y="666469"/>
                </a:lnTo>
                <a:lnTo>
                  <a:pt x="191289" y="667145"/>
                </a:lnTo>
                <a:lnTo>
                  <a:pt x="216093" y="667895"/>
                </a:lnTo>
                <a:lnTo>
                  <a:pt x="285815" y="668378"/>
                </a:lnTo>
                <a:lnTo>
                  <a:pt x="303098" y="667465"/>
                </a:lnTo>
                <a:lnTo>
                  <a:pt x="371953" y="6599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92"/>
          <p:cNvSpPr/>
          <p:nvPr/>
        </p:nvSpPr>
        <p:spPr>
          <a:xfrm>
            <a:off x="2428875" y="3600450"/>
            <a:ext cx="68580" cy="377191"/>
          </a:xfrm>
          <a:custGeom>
            <a:avLst/>
            <a:gdLst/>
            <a:ahLst/>
            <a:cxnLst/>
            <a:rect l="0" t="0" r="0" b="0"/>
            <a:pathLst>
              <a:path w="68580" h="377191">
                <a:moveTo>
                  <a:pt x="68579" y="0"/>
                </a:moveTo>
                <a:lnTo>
                  <a:pt x="68579" y="128370"/>
                </a:lnTo>
                <a:lnTo>
                  <a:pt x="66674" y="151303"/>
                </a:lnTo>
                <a:lnTo>
                  <a:pt x="63500" y="172306"/>
                </a:lnTo>
                <a:lnTo>
                  <a:pt x="59478" y="192023"/>
                </a:lnTo>
                <a:lnTo>
                  <a:pt x="56797" y="208025"/>
                </a:lnTo>
                <a:lnTo>
                  <a:pt x="55009" y="221551"/>
                </a:lnTo>
                <a:lnTo>
                  <a:pt x="53818" y="233426"/>
                </a:lnTo>
                <a:lnTo>
                  <a:pt x="52071" y="244199"/>
                </a:lnTo>
                <a:lnTo>
                  <a:pt x="49954" y="254239"/>
                </a:lnTo>
                <a:lnTo>
                  <a:pt x="31345" y="328942"/>
                </a:lnTo>
                <a:lnTo>
                  <a:pt x="28517" y="337404"/>
                </a:lnTo>
                <a:lnTo>
                  <a:pt x="25679" y="343999"/>
                </a:lnTo>
                <a:lnTo>
                  <a:pt x="19985" y="354818"/>
                </a:lnTo>
                <a:lnTo>
                  <a:pt x="14279" y="365977"/>
                </a:lnTo>
                <a:lnTo>
                  <a:pt x="11424" y="369714"/>
                </a:lnTo>
                <a:lnTo>
                  <a:pt x="8569" y="372206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93"/>
          <p:cNvSpPr/>
          <p:nvPr/>
        </p:nvSpPr>
        <p:spPr>
          <a:xfrm>
            <a:off x="2566034" y="3660457"/>
            <a:ext cx="162879" cy="514351"/>
          </a:xfrm>
          <a:custGeom>
            <a:avLst/>
            <a:gdLst/>
            <a:ahLst/>
            <a:cxnLst/>
            <a:rect l="0" t="0" r="0" b="0"/>
            <a:pathLst>
              <a:path w="162879" h="514351">
                <a:moveTo>
                  <a:pt x="162878" y="0"/>
                </a:moveTo>
                <a:lnTo>
                  <a:pt x="158327" y="9102"/>
                </a:lnTo>
                <a:lnTo>
                  <a:pt x="156093" y="18650"/>
                </a:lnTo>
                <a:lnTo>
                  <a:pt x="154147" y="30197"/>
                </a:lnTo>
                <a:lnTo>
                  <a:pt x="150108" y="44854"/>
                </a:lnTo>
                <a:lnTo>
                  <a:pt x="145137" y="60892"/>
                </a:lnTo>
                <a:lnTo>
                  <a:pt x="130414" y="106797"/>
                </a:lnTo>
                <a:lnTo>
                  <a:pt x="121145" y="138270"/>
                </a:lnTo>
                <a:lnTo>
                  <a:pt x="116006" y="152188"/>
                </a:lnTo>
                <a:lnTo>
                  <a:pt x="110675" y="164323"/>
                </a:lnTo>
                <a:lnTo>
                  <a:pt x="105216" y="175272"/>
                </a:lnTo>
                <a:lnTo>
                  <a:pt x="100624" y="186380"/>
                </a:lnTo>
                <a:lnTo>
                  <a:pt x="96610" y="197596"/>
                </a:lnTo>
                <a:lnTo>
                  <a:pt x="33724" y="387442"/>
                </a:lnTo>
                <a:lnTo>
                  <a:pt x="30103" y="397359"/>
                </a:lnTo>
                <a:lnTo>
                  <a:pt x="26736" y="405876"/>
                </a:lnTo>
                <a:lnTo>
                  <a:pt x="23539" y="413459"/>
                </a:lnTo>
                <a:lnTo>
                  <a:pt x="20455" y="421372"/>
                </a:lnTo>
                <a:lnTo>
                  <a:pt x="14489" y="437784"/>
                </a:lnTo>
                <a:lnTo>
                  <a:pt x="11202" y="452063"/>
                </a:lnTo>
                <a:lnTo>
                  <a:pt x="8789" y="464759"/>
                </a:lnTo>
                <a:lnTo>
                  <a:pt x="4542" y="476752"/>
                </a:lnTo>
                <a:lnTo>
                  <a:pt x="1346" y="489664"/>
                </a:lnTo>
                <a:lnTo>
                  <a:pt x="599" y="498933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94"/>
          <p:cNvSpPr/>
          <p:nvPr/>
        </p:nvSpPr>
        <p:spPr>
          <a:xfrm>
            <a:off x="2790508" y="3892083"/>
            <a:ext cx="246814" cy="248435"/>
          </a:xfrm>
          <a:custGeom>
            <a:avLst/>
            <a:gdLst/>
            <a:ahLst/>
            <a:cxnLst/>
            <a:rect l="0" t="0" r="0" b="0"/>
            <a:pathLst>
              <a:path w="246814" h="248435">
                <a:moveTo>
                  <a:pt x="41274" y="59839"/>
                </a:moveTo>
                <a:lnTo>
                  <a:pt x="45825" y="50737"/>
                </a:lnTo>
                <a:lnTo>
                  <a:pt x="49071" y="45199"/>
                </a:lnTo>
                <a:lnTo>
                  <a:pt x="57757" y="31425"/>
                </a:lnTo>
                <a:lnTo>
                  <a:pt x="62740" y="25656"/>
                </a:lnTo>
                <a:lnTo>
                  <a:pt x="67967" y="20858"/>
                </a:lnTo>
                <a:lnTo>
                  <a:pt x="73357" y="16707"/>
                </a:lnTo>
                <a:lnTo>
                  <a:pt x="80760" y="12987"/>
                </a:lnTo>
                <a:lnTo>
                  <a:pt x="89505" y="9554"/>
                </a:lnTo>
                <a:lnTo>
                  <a:pt x="99146" y="6313"/>
                </a:lnTo>
                <a:lnTo>
                  <a:pt x="108430" y="4153"/>
                </a:lnTo>
                <a:lnTo>
                  <a:pt x="117477" y="2712"/>
                </a:lnTo>
                <a:lnTo>
                  <a:pt x="126366" y="1752"/>
                </a:lnTo>
                <a:lnTo>
                  <a:pt x="134197" y="1112"/>
                </a:lnTo>
                <a:lnTo>
                  <a:pt x="141323" y="685"/>
                </a:lnTo>
                <a:lnTo>
                  <a:pt x="147978" y="401"/>
                </a:lnTo>
                <a:lnTo>
                  <a:pt x="180099" y="0"/>
                </a:lnTo>
                <a:lnTo>
                  <a:pt x="190022" y="897"/>
                </a:lnTo>
                <a:lnTo>
                  <a:pt x="198542" y="2447"/>
                </a:lnTo>
                <a:lnTo>
                  <a:pt x="206127" y="4432"/>
                </a:lnTo>
                <a:lnTo>
                  <a:pt x="213088" y="6709"/>
                </a:lnTo>
                <a:lnTo>
                  <a:pt x="219635" y="9179"/>
                </a:lnTo>
                <a:lnTo>
                  <a:pt x="225904" y="11778"/>
                </a:lnTo>
                <a:lnTo>
                  <a:pt x="231035" y="14464"/>
                </a:lnTo>
                <a:lnTo>
                  <a:pt x="235409" y="17206"/>
                </a:lnTo>
                <a:lnTo>
                  <a:pt x="239277" y="19987"/>
                </a:lnTo>
                <a:lnTo>
                  <a:pt x="241856" y="22794"/>
                </a:lnTo>
                <a:lnTo>
                  <a:pt x="243575" y="25617"/>
                </a:lnTo>
                <a:lnTo>
                  <a:pt x="245486" y="31294"/>
                </a:lnTo>
                <a:lnTo>
                  <a:pt x="246335" y="36993"/>
                </a:lnTo>
                <a:lnTo>
                  <a:pt x="246712" y="42700"/>
                </a:lnTo>
                <a:lnTo>
                  <a:pt x="246813" y="45556"/>
                </a:lnTo>
                <a:lnTo>
                  <a:pt x="245927" y="48412"/>
                </a:lnTo>
                <a:lnTo>
                  <a:pt x="242403" y="54126"/>
                </a:lnTo>
                <a:lnTo>
                  <a:pt x="240130" y="57935"/>
                </a:lnTo>
                <a:lnTo>
                  <a:pt x="237662" y="62380"/>
                </a:lnTo>
                <a:lnTo>
                  <a:pt x="235065" y="67248"/>
                </a:lnTo>
                <a:lnTo>
                  <a:pt x="231428" y="72398"/>
                </a:lnTo>
                <a:lnTo>
                  <a:pt x="227098" y="77737"/>
                </a:lnTo>
                <a:lnTo>
                  <a:pt x="222306" y="83201"/>
                </a:lnTo>
                <a:lnTo>
                  <a:pt x="217208" y="87796"/>
                </a:lnTo>
                <a:lnTo>
                  <a:pt x="211903" y="91812"/>
                </a:lnTo>
                <a:lnTo>
                  <a:pt x="206462" y="95442"/>
                </a:lnTo>
                <a:lnTo>
                  <a:pt x="200929" y="98814"/>
                </a:lnTo>
                <a:lnTo>
                  <a:pt x="195336" y="102015"/>
                </a:lnTo>
                <a:lnTo>
                  <a:pt x="189702" y="105101"/>
                </a:lnTo>
                <a:lnTo>
                  <a:pt x="183088" y="109064"/>
                </a:lnTo>
                <a:lnTo>
                  <a:pt x="168120" y="118547"/>
                </a:lnTo>
                <a:lnTo>
                  <a:pt x="160128" y="122790"/>
                </a:lnTo>
                <a:lnTo>
                  <a:pt x="151943" y="126572"/>
                </a:lnTo>
                <a:lnTo>
                  <a:pt x="143628" y="130045"/>
                </a:lnTo>
                <a:lnTo>
                  <a:pt x="131418" y="137123"/>
                </a:lnTo>
                <a:lnTo>
                  <a:pt x="116610" y="146604"/>
                </a:lnTo>
                <a:lnTo>
                  <a:pt x="100070" y="157688"/>
                </a:lnTo>
                <a:lnTo>
                  <a:pt x="83329" y="167934"/>
                </a:lnTo>
                <a:lnTo>
                  <a:pt x="66453" y="177622"/>
                </a:lnTo>
                <a:lnTo>
                  <a:pt x="49488" y="186938"/>
                </a:lnTo>
                <a:lnTo>
                  <a:pt x="36272" y="196007"/>
                </a:lnTo>
                <a:lnTo>
                  <a:pt x="25557" y="204910"/>
                </a:lnTo>
                <a:lnTo>
                  <a:pt x="16509" y="213703"/>
                </a:lnTo>
                <a:lnTo>
                  <a:pt x="10476" y="220518"/>
                </a:lnTo>
                <a:lnTo>
                  <a:pt x="6455" y="226013"/>
                </a:lnTo>
                <a:lnTo>
                  <a:pt x="3774" y="230629"/>
                </a:lnTo>
                <a:lnTo>
                  <a:pt x="795" y="238298"/>
                </a:lnTo>
                <a:lnTo>
                  <a:pt x="0" y="241677"/>
                </a:lnTo>
                <a:lnTo>
                  <a:pt x="423" y="243930"/>
                </a:lnTo>
                <a:lnTo>
                  <a:pt x="1658" y="245431"/>
                </a:lnTo>
                <a:lnTo>
                  <a:pt x="3433" y="246432"/>
                </a:lnTo>
                <a:lnTo>
                  <a:pt x="10486" y="247544"/>
                </a:lnTo>
                <a:lnTo>
                  <a:pt x="15033" y="247841"/>
                </a:lnTo>
                <a:lnTo>
                  <a:pt x="19970" y="248039"/>
                </a:lnTo>
                <a:lnTo>
                  <a:pt x="30536" y="248258"/>
                </a:lnTo>
                <a:lnTo>
                  <a:pt x="195579" y="248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95"/>
          <p:cNvSpPr/>
          <p:nvPr/>
        </p:nvSpPr>
        <p:spPr>
          <a:xfrm>
            <a:off x="3046094" y="4123372"/>
            <a:ext cx="154307" cy="162879"/>
          </a:xfrm>
          <a:custGeom>
            <a:avLst/>
            <a:gdLst/>
            <a:ahLst/>
            <a:cxnLst/>
            <a:rect l="0" t="0" r="0" b="0"/>
            <a:pathLst>
              <a:path w="154307" h="162879">
                <a:moveTo>
                  <a:pt x="154306" y="0"/>
                </a:moveTo>
                <a:lnTo>
                  <a:pt x="149755" y="9102"/>
                </a:lnTo>
                <a:lnTo>
                  <a:pt x="148414" y="12736"/>
                </a:lnTo>
                <a:lnTo>
                  <a:pt x="147520" y="16110"/>
                </a:lnTo>
                <a:lnTo>
                  <a:pt x="146925" y="19313"/>
                </a:lnTo>
                <a:lnTo>
                  <a:pt x="144622" y="24305"/>
                </a:lnTo>
                <a:lnTo>
                  <a:pt x="141182" y="30491"/>
                </a:lnTo>
                <a:lnTo>
                  <a:pt x="136984" y="37472"/>
                </a:lnTo>
                <a:lnTo>
                  <a:pt x="133233" y="44031"/>
                </a:lnTo>
                <a:lnTo>
                  <a:pt x="126525" y="56400"/>
                </a:lnTo>
                <a:lnTo>
                  <a:pt x="121497" y="63317"/>
                </a:lnTo>
                <a:lnTo>
                  <a:pt x="115289" y="70787"/>
                </a:lnTo>
                <a:lnTo>
                  <a:pt x="108292" y="78624"/>
                </a:lnTo>
                <a:lnTo>
                  <a:pt x="101722" y="84801"/>
                </a:lnTo>
                <a:lnTo>
                  <a:pt x="95438" y="89871"/>
                </a:lnTo>
                <a:lnTo>
                  <a:pt x="89342" y="94204"/>
                </a:lnTo>
                <a:lnTo>
                  <a:pt x="84327" y="98998"/>
                </a:lnTo>
                <a:lnTo>
                  <a:pt x="80031" y="104099"/>
                </a:lnTo>
                <a:lnTo>
                  <a:pt x="76214" y="109404"/>
                </a:lnTo>
                <a:lnTo>
                  <a:pt x="71764" y="113894"/>
                </a:lnTo>
                <a:lnTo>
                  <a:pt x="66893" y="117839"/>
                </a:lnTo>
                <a:lnTo>
                  <a:pt x="61741" y="121422"/>
                </a:lnTo>
                <a:lnTo>
                  <a:pt x="56401" y="124763"/>
                </a:lnTo>
                <a:lnTo>
                  <a:pt x="50935" y="127943"/>
                </a:lnTo>
                <a:lnTo>
                  <a:pt x="45387" y="131015"/>
                </a:lnTo>
                <a:lnTo>
                  <a:pt x="40736" y="134016"/>
                </a:lnTo>
                <a:lnTo>
                  <a:pt x="36682" y="136969"/>
                </a:lnTo>
                <a:lnTo>
                  <a:pt x="33028" y="139890"/>
                </a:lnTo>
                <a:lnTo>
                  <a:pt x="29638" y="142790"/>
                </a:lnTo>
                <a:lnTo>
                  <a:pt x="26427" y="145676"/>
                </a:lnTo>
                <a:lnTo>
                  <a:pt x="20318" y="151422"/>
                </a:lnTo>
                <a:lnTo>
                  <a:pt x="14428" y="157151"/>
                </a:lnTo>
                <a:lnTo>
                  <a:pt x="11524" y="159060"/>
                </a:lnTo>
                <a:lnTo>
                  <a:pt x="8635" y="160333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96"/>
          <p:cNvSpPr/>
          <p:nvPr/>
        </p:nvSpPr>
        <p:spPr>
          <a:xfrm>
            <a:off x="3423284" y="3831907"/>
            <a:ext cx="291467" cy="8573"/>
          </a:xfrm>
          <a:custGeom>
            <a:avLst/>
            <a:gdLst/>
            <a:ahLst/>
            <a:cxnLst/>
            <a:rect l="0" t="0" r="0" b="0"/>
            <a:pathLst>
              <a:path w="291467" h="8573">
                <a:moveTo>
                  <a:pt x="0" y="0"/>
                </a:moveTo>
                <a:lnTo>
                  <a:pt x="104309" y="0"/>
                </a:lnTo>
                <a:lnTo>
                  <a:pt x="118117" y="953"/>
                </a:lnTo>
                <a:lnTo>
                  <a:pt x="130180" y="2540"/>
                </a:lnTo>
                <a:lnTo>
                  <a:pt x="141079" y="4551"/>
                </a:lnTo>
                <a:lnTo>
                  <a:pt x="155966" y="5892"/>
                </a:lnTo>
                <a:lnTo>
                  <a:pt x="173510" y="6785"/>
                </a:lnTo>
                <a:lnTo>
                  <a:pt x="291466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97"/>
          <p:cNvSpPr/>
          <p:nvPr/>
        </p:nvSpPr>
        <p:spPr>
          <a:xfrm>
            <a:off x="3791902" y="3609022"/>
            <a:ext cx="58817" cy="274321"/>
          </a:xfrm>
          <a:custGeom>
            <a:avLst/>
            <a:gdLst/>
            <a:ahLst/>
            <a:cxnLst/>
            <a:rect l="0" t="0" r="0" b="0"/>
            <a:pathLst>
              <a:path w="58817" h="274321">
                <a:moveTo>
                  <a:pt x="51435" y="0"/>
                </a:moveTo>
                <a:lnTo>
                  <a:pt x="55986" y="4551"/>
                </a:lnTo>
                <a:lnTo>
                  <a:pt x="57327" y="7797"/>
                </a:lnTo>
                <a:lnTo>
                  <a:pt x="58220" y="11865"/>
                </a:lnTo>
                <a:lnTo>
                  <a:pt x="58816" y="16483"/>
                </a:lnTo>
                <a:lnTo>
                  <a:pt x="58261" y="25276"/>
                </a:lnTo>
                <a:lnTo>
                  <a:pt x="56938" y="36853"/>
                </a:lnTo>
                <a:lnTo>
                  <a:pt x="55104" y="50286"/>
                </a:lnTo>
                <a:lnTo>
                  <a:pt x="52928" y="61147"/>
                </a:lnTo>
                <a:lnTo>
                  <a:pt x="50526" y="70292"/>
                </a:lnTo>
                <a:lnTo>
                  <a:pt x="47971" y="78294"/>
                </a:lnTo>
                <a:lnTo>
                  <a:pt x="37513" y="120205"/>
                </a:lnTo>
                <a:lnTo>
                  <a:pt x="20640" y="193096"/>
                </a:lnTo>
                <a:lnTo>
                  <a:pt x="16617" y="211599"/>
                </a:lnTo>
                <a:lnTo>
                  <a:pt x="12983" y="226791"/>
                </a:lnTo>
                <a:lnTo>
                  <a:pt x="9608" y="239776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98"/>
          <p:cNvSpPr/>
          <p:nvPr/>
        </p:nvSpPr>
        <p:spPr>
          <a:xfrm>
            <a:off x="3826192" y="3651885"/>
            <a:ext cx="248604" cy="531495"/>
          </a:xfrm>
          <a:custGeom>
            <a:avLst/>
            <a:gdLst/>
            <a:ahLst/>
            <a:cxnLst/>
            <a:rect l="0" t="0" r="0" b="0"/>
            <a:pathLst>
              <a:path w="248604" h="531495">
                <a:moveTo>
                  <a:pt x="248603" y="0"/>
                </a:moveTo>
                <a:lnTo>
                  <a:pt x="244052" y="13652"/>
                </a:lnTo>
                <a:lnTo>
                  <a:pt x="239278" y="25435"/>
                </a:lnTo>
                <a:lnTo>
                  <a:pt x="234933" y="37022"/>
                </a:lnTo>
                <a:lnTo>
                  <a:pt x="233002" y="48521"/>
                </a:lnTo>
                <a:lnTo>
                  <a:pt x="229630" y="57112"/>
                </a:lnTo>
                <a:lnTo>
                  <a:pt x="224524" y="67603"/>
                </a:lnTo>
                <a:lnTo>
                  <a:pt x="218263" y="79358"/>
                </a:lnTo>
                <a:lnTo>
                  <a:pt x="212183" y="91958"/>
                </a:lnTo>
                <a:lnTo>
                  <a:pt x="206226" y="105120"/>
                </a:lnTo>
                <a:lnTo>
                  <a:pt x="200349" y="118657"/>
                </a:lnTo>
                <a:lnTo>
                  <a:pt x="186199" y="148939"/>
                </a:lnTo>
                <a:lnTo>
                  <a:pt x="178425" y="165015"/>
                </a:lnTo>
                <a:lnTo>
                  <a:pt x="162168" y="200657"/>
                </a:lnTo>
                <a:lnTo>
                  <a:pt x="153832" y="219496"/>
                </a:lnTo>
                <a:lnTo>
                  <a:pt x="136950" y="255669"/>
                </a:lnTo>
                <a:lnTo>
                  <a:pt x="128447" y="273316"/>
                </a:lnTo>
                <a:lnTo>
                  <a:pt x="101220" y="325943"/>
                </a:lnTo>
                <a:lnTo>
                  <a:pt x="56719" y="410564"/>
                </a:lnTo>
                <a:lnTo>
                  <a:pt x="41400" y="438060"/>
                </a:lnTo>
                <a:lnTo>
                  <a:pt x="33316" y="452060"/>
                </a:lnTo>
                <a:lnTo>
                  <a:pt x="26973" y="462346"/>
                </a:lnTo>
                <a:lnTo>
                  <a:pt x="21792" y="470156"/>
                </a:lnTo>
                <a:lnTo>
                  <a:pt x="17385" y="476314"/>
                </a:lnTo>
                <a:lnTo>
                  <a:pt x="9950" y="488237"/>
                </a:lnTo>
                <a:lnTo>
                  <a:pt x="4422" y="498934"/>
                </a:lnTo>
                <a:lnTo>
                  <a:pt x="1965" y="506863"/>
                </a:lnTo>
                <a:lnTo>
                  <a:pt x="873" y="513563"/>
                </a:lnTo>
                <a:lnTo>
                  <a:pt x="0" y="5314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99"/>
          <p:cNvSpPr/>
          <p:nvPr/>
        </p:nvSpPr>
        <p:spPr>
          <a:xfrm>
            <a:off x="4057650" y="3934894"/>
            <a:ext cx="236900" cy="257059"/>
          </a:xfrm>
          <a:custGeom>
            <a:avLst/>
            <a:gdLst/>
            <a:ahLst/>
            <a:cxnLst/>
            <a:rect l="0" t="0" r="0" b="0"/>
            <a:pathLst>
              <a:path w="236900" h="257059">
                <a:moveTo>
                  <a:pt x="0" y="42746"/>
                </a:moveTo>
                <a:lnTo>
                  <a:pt x="13652" y="33644"/>
                </a:lnTo>
                <a:lnTo>
                  <a:pt x="18626" y="30963"/>
                </a:lnTo>
                <a:lnTo>
                  <a:pt x="22895" y="29176"/>
                </a:lnTo>
                <a:lnTo>
                  <a:pt x="26693" y="27984"/>
                </a:lnTo>
                <a:lnTo>
                  <a:pt x="31130" y="26237"/>
                </a:lnTo>
                <a:lnTo>
                  <a:pt x="35993" y="24120"/>
                </a:lnTo>
                <a:lnTo>
                  <a:pt x="41140" y="21756"/>
                </a:lnTo>
                <a:lnTo>
                  <a:pt x="47429" y="19227"/>
                </a:lnTo>
                <a:lnTo>
                  <a:pt x="62037" y="13878"/>
                </a:lnTo>
                <a:lnTo>
                  <a:pt x="69933" y="12071"/>
                </a:lnTo>
                <a:lnTo>
                  <a:pt x="78054" y="10866"/>
                </a:lnTo>
                <a:lnTo>
                  <a:pt x="86326" y="10062"/>
                </a:lnTo>
                <a:lnTo>
                  <a:pt x="94698" y="8574"/>
                </a:lnTo>
                <a:lnTo>
                  <a:pt x="103137" y="6630"/>
                </a:lnTo>
                <a:lnTo>
                  <a:pt x="111620" y="4381"/>
                </a:lnTo>
                <a:lnTo>
                  <a:pt x="120133" y="2882"/>
                </a:lnTo>
                <a:lnTo>
                  <a:pt x="128666" y="1882"/>
                </a:lnTo>
                <a:lnTo>
                  <a:pt x="137212" y="1216"/>
                </a:lnTo>
                <a:lnTo>
                  <a:pt x="144815" y="771"/>
                </a:lnTo>
                <a:lnTo>
                  <a:pt x="158342" y="278"/>
                </a:lnTo>
                <a:lnTo>
                  <a:pt x="176667" y="0"/>
                </a:lnTo>
                <a:lnTo>
                  <a:pt x="185405" y="914"/>
                </a:lnTo>
                <a:lnTo>
                  <a:pt x="195994" y="2475"/>
                </a:lnTo>
                <a:lnTo>
                  <a:pt x="207815" y="4469"/>
                </a:lnTo>
                <a:lnTo>
                  <a:pt x="216648" y="7703"/>
                </a:lnTo>
                <a:lnTo>
                  <a:pt x="223489" y="11764"/>
                </a:lnTo>
                <a:lnTo>
                  <a:pt x="229003" y="16376"/>
                </a:lnTo>
                <a:lnTo>
                  <a:pt x="232678" y="21356"/>
                </a:lnTo>
                <a:lnTo>
                  <a:pt x="235129" y="26581"/>
                </a:lnTo>
                <a:lnTo>
                  <a:pt x="236763" y="31969"/>
                </a:lnTo>
                <a:lnTo>
                  <a:pt x="236899" y="36514"/>
                </a:lnTo>
                <a:lnTo>
                  <a:pt x="236037" y="40496"/>
                </a:lnTo>
                <a:lnTo>
                  <a:pt x="232541" y="48414"/>
                </a:lnTo>
                <a:lnTo>
                  <a:pt x="227811" y="58282"/>
                </a:lnTo>
                <a:lnTo>
                  <a:pt x="224264" y="62628"/>
                </a:lnTo>
                <a:lnTo>
                  <a:pt x="219994" y="66478"/>
                </a:lnTo>
                <a:lnTo>
                  <a:pt x="215242" y="69997"/>
                </a:lnTo>
                <a:lnTo>
                  <a:pt x="210170" y="73296"/>
                </a:lnTo>
                <a:lnTo>
                  <a:pt x="204883" y="76447"/>
                </a:lnTo>
                <a:lnTo>
                  <a:pt x="199454" y="79501"/>
                </a:lnTo>
                <a:lnTo>
                  <a:pt x="192976" y="83442"/>
                </a:lnTo>
                <a:lnTo>
                  <a:pt x="178159" y="92900"/>
                </a:lnTo>
                <a:lnTo>
                  <a:pt x="169255" y="97137"/>
                </a:lnTo>
                <a:lnTo>
                  <a:pt x="159510" y="100914"/>
                </a:lnTo>
                <a:lnTo>
                  <a:pt x="149202" y="104385"/>
                </a:lnTo>
                <a:lnTo>
                  <a:pt x="139473" y="108603"/>
                </a:lnTo>
                <a:lnTo>
                  <a:pt x="130130" y="113321"/>
                </a:lnTo>
                <a:lnTo>
                  <a:pt x="121042" y="118371"/>
                </a:lnTo>
                <a:lnTo>
                  <a:pt x="95706" y="131602"/>
                </a:lnTo>
                <a:lnTo>
                  <a:pt x="51078" y="154277"/>
                </a:lnTo>
                <a:lnTo>
                  <a:pt x="44529" y="158058"/>
                </a:lnTo>
                <a:lnTo>
                  <a:pt x="39211" y="161530"/>
                </a:lnTo>
                <a:lnTo>
                  <a:pt x="34713" y="164798"/>
                </a:lnTo>
                <a:lnTo>
                  <a:pt x="29810" y="168881"/>
                </a:lnTo>
                <a:lnTo>
                  <a:pt x="24636" y="173509"/>
                </a:lnTo>
                <a:lnTo>
                  <a:pt x="19281" y="178499"/>
                </a:lnTo>
                <a:lnTo>
                  <a:pt x="15711" y="182777"/>
                </a:lnTo>
                <a:lnTo>
                  <a:pt x="11745" y="190072"/>
                </a:lnTo>
                <a:lnTo>
                  <a:pt x="4961" y="204085"/>
                </a:lnTo>
                <a:lnTo>
                  <a:pt x="4260" y="207455"/>
                </a:lnTo>
                <a:lnTo>
                  <a:pt x="4745" y="209702"/>
                </a:lnTo>
                <a:lnTo>
                  <a:pt x="6021" y="211200"/>
                </a:lnTo>
                <a:lnTo>
                  <a:pt x="12518" y="215404"/>
                </a:lnTo>
                <a:lnTo>
                  <a:pt x="16918" y="217859"/>
                </a:lnTo>
                <a:lnTo>
                  <a:pt x="26886" y="223126"/>
                </a:lnTo>
                <a:lnTo>
                  <a:pt x="32212" y="225864"/>
                </a:lnTo>
                <a:lnTo>
                  <a:pt x="38619" y="227690"/>
                </a:lnTo>
                <a:lnTo>
                  <a:pt x="45749" y="228907"/>
                </a:lnTo>
                <a:lnTo>
                  <a:pt x="53359" y="229718"/>
                </a:lnTo>
                <a:lnTo>
                  <a:pt x="62242" y="231211"/>
                </a:lnTo>
                <a:lnTo>
                  <a:pt x="71975" y="233160"/>
                </a:lnTo>
                <a:lnTo>
                  <a:pt x="82273" y="235411"/>
                </a:lnTo>
                <a:lnTo>
                  <a:pt x="96758" y="237864"/>
                </a:lnTo>
                <a:lnTo>
                  <a:pt x="133174" y="243130"/>
                </a:lnTo>
                <a:lnTo>
                  <a:pt x="149742" y="245868"/>
                </a:lnTo>
                <a:lnTo>
                  <a:pt x="164598" y="248645"/>
                </a:lnTo>
                <a:lnTo>
                  <a:pt x="222884" y="2570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00"/>
          <p:cNvSpPr/>
          <p:nvPr/>
        </p:nvSpPr>
        <p:spPr>
          <a:xfrm>
            <a:off x="4400550" y="4123372"/>
            <a:ext cx="60008" cy="171451"/>
          </a:xfrm>
          <a:custGeom>
            <a:avLst/>
            <a:gdLst/>
            <a:ahLst/>
            <a:cxnLst/>
            <a:rect l="0" t="0" r="0" b="0"/>
            <a:pathLst>
              <a:path w="60008" h="171451">
                <a:moveTo>
                  <a:pt x="60007" y="0"/>
                </a:moveTo>
                <a:lnTo>
                  <a:pt x="60007" y="13653"/>
                </a:lnTo>
                <a:lnTo>
                  <a:pt x="59055" y="18627"/>
                </a:lnTo>
                <a:lnTo>
                  <a:pt x="57467" y="22895"/>
                </a:lnTo>
                <a:lnTo>
                  <a:pt x="55457" y="26694"/>
                </a:lnTo>
                <a:lnTo>
                  <a:pt x="52211" y="35893"/>
                </a:lnTo>
                <a:lnTo>
                  <a:pt x="43524" y="63895"/>
                </a:lnTo>
                <a:lnTo>
                  <a:pt x="38541" y="76887"/>
                </a:lnTo>
                <a:lnTo>
                  <a:pt x="33314" y="88406"/>
                </a:lnTo>
                <a:lnTo>
                  <a:pt x="27925" y="98942"/>
                </a:lnTo>
                <a:lnTo>
                  <a:pt x="24331" y="106919"/>
                </a:lnTo>
                <a:lnTo>
                  <a:pt x="21936" y="113189"/>
                </a:lnTo>
                <a:lnTo>
                  <a:pt x="16024" y="131645"/>
                </a:lnTo>
                <a:lnTo>
                  <a:pt x="13540" y="139199"/>
                </a:lnTo>
                <a:lnTo>
                  <a:pt x="10932" y="145187"/>
                </a:lnTo>
                <a:lnTo>
                  <a:pt x="8240" y="150131"/>
                </a:lnTo>
                <a:lnTo>
                  <a:pt x="5493" y="154380"/>
                </a:lnTo>
                <a:lnTo>
                  <a:pt x="3662" y="158165"/>
                </a:lnTo>
                <a:lnTo>
                  <a:pt x="2441" y="16164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01"/>
          <p:cNvSpPr/>
          <p:nvPr/>
        </p:nvSpPr>
        <p:spPr>
          <a:xfrm>
            <a:off x="4597717" y="3891915"/>
            <a:ext cx="317184" cy="34290"/>
          </a:xfrm>
          <a:custGeom>
            <a:avLst/>
            <a:gdLst/>
            <a:ahLst/>
            <a:cxnLst/>
            <a:rect l="0" t="0" r="0" b="0"/>
            <a:pathLst>
              <a:path w="317184" h="34290">
                <a:moveTo>
                  <a:pt x="0" y="34289"/>
                </a:moveTo>
                <a:lnTo>
                  <a:pt x="14762" y="26909"/>
                </a:lnTo>
                <a:lnTo>
                  <a:pt x="39193" y="16968"/>
                </a:lnTo>
                <a:lnTo>
                  <a:pt x="48989" y="14170"/>
                </a:lnTo>
                <a:lnTo>
                  <a:pt x="58377" y="12304"/>
                </a:lnTo>
                <a:lnTo>
                  <a:pt x="67493" y="11060"/>
                </a:lnTo>
                <a:lnTo>
                  <a:pt x="76428" y="10231"/>
                </a:lnTo>
                <a:lnTo>
                  <a:pt x="85242" y="9678"/>
                </a:lnTo>
                <a:lnTo>
                  <a:pt x="93975" y="9309"/>
                </a:lnTo>
                <a:lnTo>
                  <a:pt x="113839" y="8900"/>
                </a:lnTo>
                <a:lnTo>
                  <a:pt x="124471" y="8791"/>
                </a:lnTo>
                <a:lnTo>
                  <a:pt x="166763" y="6129"/>
                </a:lnTo>
                <a:lnTo>
                  <a:pt x="216039" y="2724"/>
                </a:lnTo>
                <a:lnTo>
                  <a:pt x="250640" y="1210"/>
                </a:lnTo>
                <a:lnTo>
                  <a:pt x="276178" y="538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02"/>
          <p:cNvSpPr/>
          <p:nvPr/>
        </p:nvSpPr>
        <p:spPr>
          <a:xfrm>
            <a:off x="4974907" y="3619076"/>
            <a:ext cx="299466" cy="401216"/>
          </a:xfrm>
          <a:custGeom>
            <a:avLst/>
            <a:gdLst/>
            <a:ahLst/>
            <a:cxnLst/>
            <a:rect l="0" t="0" r="0" b="0"/>
            <a:pathLst>
              <a:path w="299466" h="401216">
                <a:moveTo>
                  <a:pt x="0" y="58526"/>
                </a:moveTo>
                <a:lnTo>
                  <a:pt x="4551" y="49425"/>
                </a:lnTo>
                <a:lnTo>
                  <a:pt x="11865" y="39876"/>
                </a:lnTo>
                <a:lnTo>
                  <a:pt x="16482" y="34663"/>
                </a:lnTo>
                <a:lnTo>
                  <a:pt x="24324" y="29282"/>
                </a:lnTo>
                <a:lnTo>
                  <a:pt x="34313" y="23790"/>
                </a:lnTo>
                <a:lnTo>
                  <a:pt x="45736" y="18224"/>
                </a:lnTo>
                <a:lnTo>
                  <a:pt x="56208" y="14513"/>
                </a:lnTo>
                <a:lnTo>
                  <a:pt x="66047" y="12039"/>
                </a:lnTo>
                <a:lnTo>
                  <a:pt x="75464" y="10390"/>
                </a:lnTo>
                <a:lnTo>
                  <a:pt x="84600" y="8338"/>
                </a:lnTo>
                <a:lnTo>
                  <a:pt x="93547" y="6017"/>
                </a:lnTo>
                <a:lnTo>
                  <a:pt x="102370" y="3518"/>
                </a:lnTo>
                <a:lnTo>
                  <a:pt x="111109" y="1851"/>
                </a:lnTo>
                <a:lnTo>
                  <a:pt x="119793" y="741"/>
                </a:lnTo>
                <a:lnTo>
                  <a:pt x="128440" y="0"/>
                </a:lnTo>
                <a:lnTo>
                  <a:pt x="139919" y="458"/>
                </a:lnTo>
                <a:lnTo>
                  <a:pt x="153287" y="1717"/>
                </a:lnTo>
                <a:lnTo>
                  <a:pt x="167913" y="3508"/>
                </a:lnTo>
                <a:lnTo>
                  <a:pt x="181475" y="4703"/>
                </a:lnTo>
                <a:lnTo>
                  <a:pt x="194326" y="5499"/>
                </a:lnTo>
                <a:lnTo>
                  <a:pt x="206703" y="6030"/>
                </a:lnTo>
                <a:lnTo>
                  <a:pt x="218765" y="7336"/>
                </a:lnTo>
                <a:lnTo>
                  <a:pt x="230615" y="9159"/>
                </a:lnTo>
                <a:lnTo>
                  <a:pt x="242326" y="11327"/>
                </a:lnTo>
                <a:lnTo>
                  <a:pt x="252039" y="13725"/>
                </a:lnTo>
                <a:lnTo>
                  <a:pt x="260418" y="16276"/>
                </a:lnTo>
                <a:lnTo>
                  <a:pt x="267909" y="18929"/>
                </a:lnTo>
                <a:lnTo>
                  <a:pt x="273856" y="21651"/>
                </a:lnTo>
                <a:lnTo>
                  <a:pt x="283004" y="27215"/>
                </a:lnTo>
                <a:lnTo>
                  <a:pt x="290245" y="32863"/>
                </a:lnTo>
                <a:lnTo>
                  <a:pt x="293509" y="35702"/>
                </a:lnTo>
                <a:lnTo>
                  <a:pt x="295685" y="39500"/>
                </a:lnTo>
                <a:lnTo>
                  <a:pt x="298103" y="48800"/>
                </a:lnTo>
                <a:lnTo>
                  <a:pt x="299465" y="60195"/>
                </a:lnTo>
                <a:lnTo>
                  <a:pt x="297243" y="71650"/>
                </a:lnTo>
                <a:lnTo>
                  <a:pt x="295317" y="78706"/>
                </a:lnTo>
                <a:lnTo>
                  <a:pt x="293080" y="85314"/>
                </a:lnTo>
                <a:lnTo>
                  <a:pt x="288056" y="97737"/>
                </a:lnTo>
                <a:lnTo>
                  <a:pt x="280107" y="109608"/>
                </a:lnTo>
                <a:lnTo>
                  <a:pt x="275320" y="115441"/>
                </a:lnTo>
                <a:lnTo>
                  <a:pt x="270225" y="121234"/>
                </a:lnTo>
                <a:lnTo>
                  <a:pt x="264922" y="127001"/>
                </a:lnTo>
                <a:lnTo>
                  <a:pt x="259482" y="132751"/>
                </a:lnTo>
                <a:lnTo>
                  <a:pt x="229072" y="163598"/>
                </a:lnTo>
                <a:lnTo>
                  <a:pt x="215580" y="176199"/>
                </a:lnTo>
                <a:lnTo>
                  <a:pt x="163022" y="223022"/>
                </a:lnTo>
                <a:lnTo>
                  <a:pt x="154401" y="231055"/>
                </a:lnTo>
                <a:lnTo>
                  <a:pt x="145797" y="238316"/>
                </a:lnTo>
                <a:lnTo>
                  <a:pt x="137203" y="245061"/>
                </a:lnTo>
                <a:lnTo>
                  <a:pt x="128616" y="251462"/>
                </a:lnTo>
                <a:lnTo>
                  <a:pt x="120986" y="258588"/>
                </a:lnTo>
                <a:lnTo>
                  <a:pt x="113995" y="266196"/>
                </a:lnTo>
                <a:lnTo>
                  <a:pt x="107429" y="274125"/>
                </a:lnTo>
                <a:lnTo>
                  <a:pt x="99242" y="283221"/>
                </a:lnTo>
                <a:lnTo>
                  <a:pt x="79985" y="303488"/>
                </a:lnTo>
                <a:lnTo>
                  <a:pt x="50773" y="333402"/>
                </a:lnTo>
                <a:lnTo>
                  <a:pt x="32995" y="351265"/>
                </a:lnTo>
                <a:lnTo>
                  <a:pt x="26412" y="360400"/>
                </a:lnTo>
                <a:lnTo>
                  <a:pt x="21264" y="369857"/>
                </a:lnTo>
                <a:lnTo>
                  <a:pt x="18976" y="377236"/>
                </a:lnTo>
                <a:lnTo>
                  <a:pt x="19318" y="379584"/>
                </a:lnTo>
                <a:lnTo>
                  <a:pt x="20499" y="381150"/>
                </a:lnTo>
                <a:lnTo>
                  <a:pt x="29251" y="385893"/>
                </a:lnTo>
                <a:lnTo>
                  <a:pt x="33788" y="388213"/>
                </a:lnTo>
                <a:lnTo>
                  <a:pt x="42528" y="390712"/>
                </a:lnTo>
                <a:lnTo>
                  <a:pt x="54069" y="393331"/>
                </a:lnTo>
                <a:lnTo>
                  <a:pt x="67479" y="396030"/>
                </a:lnTo>
                <a:lnTo>
                  <a:pt x="79276" y="397828"/>
                </a:lnTo>
                <a:lnTo>
                  <a:pt x="89998" y="399027"/>
                </a:lnTo>
                <a:lnTo>
                  <a:pt x="100004" y="399827"/>
                </a:lnTo>
                <a:lnTo>
                  <a:pt x="110484" y="400360"/>
                </a:lnTo>
                <a:lnTo>
                  <a:pt x="132289" y="400952"/>
                </a:lnTo>
                <a:lnTo>
                  <a:pt x="152140" y="401215"/>
                </a:lnTo>
                <a:lnTo>
                  <a:pt x="248602" y="3928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03"/>
          <p:cNvSpPr/>
          <p:nvPr/>
        </p:nvSpPr>
        <p:spPr>
          <a:xfrm>
            <a:off x="5360670" y="3473592"/>
            <a:ext cx="366488" cy="761224"/>
          </a:xfrm>
          <a:custGeom>
            <a:avLst/>
            <a:gdLst/>
            <a:ahLst/>
            <a:cxnLst/>
            <a:rect l="0" t="0" r="0" b="0"/>
            <a:pathLst>
              <a:path w="366488" h="761224">
                <a:moveTo>
                  <a:pt x="0" y="58278"/>
                </a:moveTo>
                <a:lnTo>
                  <a:pt x="11931" y="34414"/>
                </a:lnTo>
                <a:lnTo>
                  <a:pt x="15574" y="29986"/>
                </a:lnTo>
                <a:lnTo>
                  <a:pt x="24702" y="22526"/>
                </a:lnTo>
                <a:lnTo>
                  <a:pt x="35108" y="16036"/>
                </a:lnTo>
                <a:lnTo>
                  <a:pt x="40550" y="12971"/>
                </a:lnTo>
                <a:lnTo>
                  <a:pt x="47989" y="9976"/>
                </a:lnTo>
                <a:lnTo>
                  <a:pt x="56757" y="7026"/>
                </a:lnTo>
                <a:lnTo>
                  <a:pt x="66413" y="4108"/>
                </a:lnTo>
                <a:lnTo>
                  <a:pt x="76660" y="2162"/>
                </a:lnTo>
                <a:lnTo>
                  <a:pt x="87302" y="865"/>
                </a:lnTo>
                <a:lnTo>
                  <a:pt x="98206" y="0"/>
                </a:lnTo>
                <a:lnTo>
                  <a:pt x="107381" y="376"/>
                </a:lnTo>
                <a:lnTo>
                  <a:pt x="115402" y="1579"/>
                </a:lnTo>
                <a:lnTo>
                  <a:pt x="122654" y="3334"/>
                </a:lnTo>
                <a:lnTo>
                  <a:pt x="129394" y="5456"/>
                </a:lnTo>
                <a:lnTo>
                  <a:pt x="135793" y="7823"/>
                </a:lnTo>
                <a:lnTo>
                  <a:pt x="141963" y="10354"/>
                </a:lnTo>
                <a:lnTo>
                  <a:pt x="147982" y="12993"/>
                </a:lnTo>
                <a:lnTo>
                  <a:pt x="159750" y="18466"/>
                </a:lnTo>
                <a:lnTo>
                  <a:pt x="168789" y="24073"/>
                </a:lnTo>
                <a:lnTo>
                  <a:pt x="179234" y="32586"/>
                </a:lnTo>
                <a:lnTo>
                  <a:pt x="182354" y="35435"/>
                </a:lnTo>
                <a:lnTo>
                  <a:pt x="184434" y="38287"/>
                </a:lnTo>
                <a:lnTo>
                  <a:pt x="186746" y="43995"/>
                </a:lnTo>
                <a:lnTo>
                  <a:pt x="188351" y="67603"/>
                </a:lnTo>
                <a:lnTo>
                  <a:pt x="188432" y="73067"/>
                </a:lnTo>
                <a:lnTo>
                  <a:pt x="187534" y="77662"/>
                </a:lnTo>
                <a:lnTo>
                  <a:pt x="179248" y="99501"/>
                </a:lnTo>
                <a:lnTo>
                  <a:pt x="176649" y="108620"/>
                </a:lnTo>
                <a:lnTo>
                  <a:pt x="168680" y="123832"/>
                </a:lnTo>
                <a:lnTo>
                  <a:pt x="163888" y="130555"/>
                </a:lnTo>
                <a:lnTo>
                  <a:pt x="158564" y="143106"/>
                </a:lnTo>
                <a:lnTo>
                  <a:pt x="150595" y="175787"/>
                </a:lnTo>
                <a:lnTo>
                  <a:pt x="147173" y="198717"/>
                </a:lnTo>
                <a:lnTo>
                  <a:pt x="146159" y="217576"/>
                </a:lnTo>
                <a:lnTo>
                  <a:pt x="148462" y="229407"/>
                </a:lnTo>
                <a:lnTo>
                  <a:pt x="152660" y="240063"/>
                </a:lnTo>
                <a:lnTo>
                  <a:pt x="163117" y="257205"/>
                </a:lnTo>
                <a:lnTo>
                  <a:pt x="165894" y="262333"/>
                </a:lnTo>
                <a:lnTo>
                  <a:pt x="174060" y="270572"/>
                </a:lnTo>
                <a:lnTo>
                  <a:pt x="184040" y="277408"/>
                </a:lnTo>
                <a:lnTo>
                  <a:pt x="194826" y="283622"/>
                </a:lnTo>
                <a:lnTo>
                  <a:pt x="205969" y="289558"/>
                </a:lnTo>
                <a:lnTo>
                  <a:pt x="217271" y="294419"/>
                </a:lnTo>
                <a:lnTo>
                  <a:pt x="228645" y="296579"/>
                </a:lnTo>
                <a:lnTo>
                  <a:pt x="240050" y="300079"/>
                </a:lnTo>
                <a:lnTo>
                  <a:pt x="245758" y="302346"/>
                </a:lnTo>
                <a:lnTo>
                  <a:pt x="253373" y="303858"/>
                </a:lnTo>
                <a:lnTo>
                  <a:pt x="262261" y="304865"/>
                </a:lnTo>
                <a:lnTo>
                  <a:pt x="271995" y="305537"/>
                </a:lnTo>
                <a:lnTo>
                  <a:pt x="287891" y="306283"/>
                </a:lnTo>
                <a:lnTo>
                  <a:pt x="301307" y="306615"/>
                </a:lnTo>
                <a:lnTo>
                  <a:pt x="313619" y="306762"/>
                </a:lnTo>
                <a:lnTo>
                  <a:pt x="318617" y="305849"/>
                </a:lnTo>
                <a:lnTo>
                  <a:pt x="329248" y="300965"/>
                </a:lnTo>
                <a:lnTo>
                  <a:pt x="332070" y="299489"/>
                </a:lnTo>
                <a:lnTo>
                  <a:pt x="331870" y="299095"/>
                </a:lnTo>
                <a:lnTo>
                  <a:pt x="329107" y="298657"/>
                </a:lnTo>
                <a:lnTo>
                  <a:pt x="324705" y="295923"/>
                </a:lnTo>
                <a:lnTo>
                  <a:pt x="322197" y="293860"/>
                </a:lnTo>
                <a:lnTo>
                  <a:pt x="318620" y="292485"/>
                </a:lnTo>
                <a:lnTo>
                  <a:pt x="309566" y="290958"/>
                </a:lnTo>
                <a:lnTo>
                  <a:pt x="299193" y="290279"/>
                </a:lnTo>
                <a:lnTo>
                  <a:pt x="293759" y="290097"/>
                </a:lnTo>
                <a:lnTo>
                  <a:pt x="272459" y="289843"/>
                </a:lnTo>
                <a:lnTo>
                  <a:pt x="263555" y="291711"/>
                </a:lnTo>
                <a:lnTo>
                  <a:pt x="253808" y="294863"/>
                </a:lnTo>
                <a:lnTo>
                  <a:pt x="243500" y="298868"/>
                </a:lnTo>
                <a:lnTo>
                  <a:pt x="232818" y="302491"/>
                </a:lnTo>
                <a:lnTo>
                  <a:pt x="221887" y="305859"/>
                </a:lnTo>
                <a:lnTo>
                  <a:pt x="210790" y="309057"/>
                </a:lnTo>
                <a:lnTo>
                  <a:pt x="201486" y="312142"/>
                </a:lnTo>
                <a:lnTo>
                  <a:pt x="193379" y="315150"/>
                </a:lnTo>
                <a:lnTo>
                  <a:pt x="186069" y="318109"/>
                </a:lnTo>
                <a:lnTo>
                  <a:pt x="179291" y="321986"/>
                </a:lnTo>
                <a:lnTo>
                  <a:pt x="172867" y="326476"/>
                </a:lnTo>
                <a:lnTo>
                  <a:pt x="161602" y="336544"/>
                </a:lnTo>
                <a:lnTo>
                  <a:pt x="153421" y="347369"/>
                </a:lnTo>
                <a:lnTo>
                  <a:pt x="149149" y="355990"/>
                </a:lnTo>
                <a:lnTo>
                  <a:pt x="148010" y="359623"/>
                </a:lnTo>
                <a:lnTo>
                  <a:pt x="148203" y="363949"/>
                </a:lnTo>
                <a:lnTo>
                  <a:pt x="150958" y="373837"/>
                </a:lnTo>
                <a:lnTo>
                  <a:pt x="157864" y="390113"/>
                </a:lnTo>
                <a:lnTo>
                  <a:pt x="165729" y="401340"/>
                </a:lnTo>
                <a:lnTo>
                  <a:pt x="175575" y="413632"/>
                </a:lnTo>
                <a:lnTo>
                  <a:pt x="186300" y="428620"/>
                </a:lnTo>
                <a:lnTo>
                  <a:pt x="192780" y="436618"/>
                </a:lnTo>
                <a:lnTo>
                  <a:pt x="199958" y="444807"/>
                </a:lnTo>
                <a:lnTo>
                  <a:pt x="207600" y="453124"/>
                </a:lnTo>
                <a:lnTo>
                  <a:pt x="214600" y="461526"/>
                </a:lnTo>
                <a:lnTo>
                  <a:pt x="221171" y="469985"/>
                </a:lnTo>
                <a:lnTo>
                  <a:pt x="227457" y="478482"/>
                </a:lnTo>
                <a:lnTo>
                  <a:pt x="234506" y="487004"/>
                </a:lnTo>
                <a:lnTo>
                  <a:pt x="242062" y="495543"/>
                </a:lnTo>
                <a:lnTo>
                  <a:pt x="249957" y="504093"/>
                </a:lnTo>
                <a:lnTo>
                  <a:pt x="288374" y="543431"/>
                </a:lnTo>
                <a:lnTo>
                  <a:pt x="299882" y="556021"/>
                </a:lnTo>
                <a:lnTo>
                  <a:pt x="309458" y="567271"/>
                </a:lnTo>
                <a:lnTo>
                  <a:pt x="317748" y="577629"/>
                </a:lnTo>
                <a:lnTo>
                  <a:pt x="324227" y="587392"/>
                </a:lnTo>
                <a:lnTo>
                  <a:pt x="333966" y="605860"/>
                </a:lnTo>
                <a:lnTo>
                  <a:pt x="344009" y="621053"/>
                </a:lnTo>
                <a:lnTo>
                  <a:pt x="353870" y="635107"/>
                </a:lnTo>
                <a:lnTo>
                  <a:pt x="361428" y="650879"/>
                </a:lnTo>
                <a:lnTo>
                  <a:pt x="365422" y="664873"/>
                </a:lnTo>
                <a:lnTo>
                  <a:pt x="366487" y="671273"/>
                </a:lnTo>
                <a:lnTo>
                  <a:pt x="365130" y="683462"/>
                </a:lnTo>
                <a:lnTo>
                  <a:pt x="362305" y="695230"/>
                </a:lnTo>
                <a:lnTo>
                  <a:pt x="361049" y="706810"/>
                </a:lnTo>
                <a:lnTo>
                  <a:pt x="358809" y="711613"/>
                </a:lnTo>
                <a:lnTo>
                  <a:pt x="355411" y="715767"/>
                </a:lnTo>
                <a:lnTo>
                  <a:pt x="346555" y="722923"/>
                </a:lnTo>
                <a:lnTo>
                  <a:pt x="336269" y="729278"/>
                </a:lnTo>
                <a:lnTo>
                  <a:pt x="325348" y="735277"/>
                </a:lnTo>
                <a:lnTo>
                  <a:pt x="308489" y="744011"/>
                </a:lnTo>
                <a:lnTo>
                  <a:pt x="302814" y="746890"/>
                </a:lnTo>
                <a:lnTo>
                  <a:pt x="296173" y="748810"/>
                </a:lnTo>
                <a:lnTo>
                  <a:pt x="288889" y="750090"/>
                </a:lnTo>
                <a:lnTo>
                  <a:pt x="281175" y="750943"/>
                </a:lnTo>
                <a:lnTo>
                  <a:pt x="242124" y="754432"/>
                </a:lnTo>
                <a:lnTo>
                  <a:pt x="154305" y="7612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04"/>
          <p:cNvSpPr/>
          <p:nvPr/>
        </p:nvSpPr>
        <p:spPr>
          <a:xfrm>
            <a:off x="388619" y="4551997"/>
            <a:ext cx="1" cy="51436"/>
          </a:xfrm>
          <a:custGeom>
            <a:avLst/>
            <a:gdLst/>
            <a:ahLst/>
            <a:cxnLst/>
            <a:rect l="0" t="0" r="0" b="0"/>
            <a:pathLst>
              <a:path w="1" h="51436">
                <a:moveTo>
                  <a:pt x="0" y="0"/>
                </a:move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05"/>
          <p:cNvSpPr/>
          <p:nvPr/>
        </p:nvSpPr>
        <p:spPr>
          <a:xfrm>
            <a:off x="337398" y="4423473"/>
            <a:ext cx="899900" cy="615807"/>
          </a:xfrm>
          <a:custGeom>
            <a:avLst/>
            <a:gdLst/>
            <a:ahLst/>
            <a:cxnLst/>
            <a:rect l="0" t="0" r="0" b="0"/>
            <a:pathLst>
              <a:path w="899900" h="615807">
                <a:moveTo>
                  <a:pt x="68366" y="308547"/>
                </a:moveTo>
                <a:lnTo>
                  <a:pt x="68366" y="326750"/>
                </a:lnTo>
                <a:lnTo>
                  <a:pt x="69319" y="333065"/>
                </a:lnTo>
                <a:lnTo>
                  <a:pt x="74258" y="348408"/>
                </a:lnTo>
                <a:lnTo>
                  <a:pt x="75747" y="362458"/>
                </a:lnTo>
                <a:lnTo>
                  <a:pt x="75192" y="374015"/>
                </a:lnTo>
                <a:lnTo>
                  <a:pt x="73869" y="388387"/>
                </a:lnTo>
                <a:lnTo>
                  <a:pt x="72035" y="404636"/>
                </a:lnTo>
                <a:lnTo>
                  <a:pt x="70812" y="419279"/>
                </a:lnTo>
                <a:lnTo>
                  <a:pt x="69997" y="432851"/>
                </a:lnTo>
                <a:lnTo>
                  <a:pt x="69091" y="457138"/>
                </a:lnTo>
                <a:lnTo>
                  <a:pt x="68581" y="488781"/>
                </a:lnTo>
                <a:lnTo>
                  <a:pt x="68375" y="557039"/>
                </a:lnTo>
                <a:lnTo>
                  <a:pt x="67419" y="560886"/>
                </a:lnTo>
                <a:lnTo>
                  <a:pt x="62477" y="571803"/>
                </a:lnTo>
                <a:lnTo>
                  <a:pt x="60147" y="588477"/>
                </a:lnTo>
                <a:lnTo>
                  <a:pt x="58911" y="577166"/>
                </a:lnTo>
                <a:lnTo>
                  <a:pt x="53923" y="562022"/>
                </a:lnTo>
                <a:lnTo>
                  <a:pt x="51069" y="544517"/>
                </a:lnTo>
                <a:lnTo>
                  <a:pt x="47026" y="529628"/>
                </a:lnTo>
                <a:lnTo>
                  <a:pt x="34844" y="491527"/>
                </a:lnTo>
                <a:lnTo>
                  <a:pt x="23721" y="457696"/>
                </a:lnTo>
                <a:lnTo>
                  <a:pt x="19949" y="438653"/>
                </a:lnTo>
                <a:lnTo>
                  <a:pt x="18272" y="420664"/>
                </a:lnTo>
                <a:lnTo>
                  <a:pt x="17527" y="403144"/>
                </a:lnTo>
                <a:lnTo>
                  <a:pt x="15424" y="387804"/>
                </a:lnTo>
                <a:lnTo>
                  <a:pt x="8006" y="345359"/>
                </a:lnTo>
                <a:lnTo>
                  <a:pt x="5266" y="326421"/>
                </a:lnTo>
                <a:lnTo>
                  <a:pt x="3440" y="309986"/>
                </a:lnTo>
                <a:lnTo>
                  <a:pt x="2222" y="295218"/>
                </a:lnTo>
                <a:lnTo>
                  <a:pt x="1410" y="282516"/>
                </a:lnTo>
                <a:lnTo>
                  <a:pt x="508" y="260782"/>
                </a:lnTo>
                <a:lnTo>
                  <a:pt x="0" y="227931"/>
                </a:lnTo>
                <a:lnTo>
                  <a:pt x="882" y="217655"/>
                </a:lnTo>
                <a:lnTo>
                  <a:pt x="4401" y="198618"/>
                </a:lnTo>
                <a:lnTo>
                  <a:pt x="11737" y="167285"/>
                </a:lnTo>
                <a:lnTo>
                  <a:pt x="17163" y="150196"/>
                </a:lnTo>
                <a:lnTo>
                  <a:pt x="22749" y="135298"/>
                </a:lnTo>
                <a:lnTo>
                  <a:pt x="34097" y="102451"/>
                </a:lnTo>
                <a:lnTo>
                  <a:pt x="40753" y="86456"/>
                </a:lnTo>
                <a:lnTo>
                  <a:pt x="50061" y="72997"/>
                </a:lnTo>
                <a:lnTo>
                  <a:pt x="65628" y="55586"/>
                </a:lnTo>
                <a:lnTo>
                  <a:pt x="90733" y="29443"/>
                </a:lnTo>
                <a:lnTo>
                  <a:pt x="97565" y="22465"/>
                </a:lnTo>
                <a:lnTo>
                  <a:pt x="112776" y="12172"/>
                </a:lnTo>
                <a:lnTo>
                  <a:pt x="120833" y="8093"/>
                </a:lnTo>
                <a:lnTo>
                  <a:pt x="137405" y="3562"/>
                </a:lnTo>
                <a:lnTo>
                  <a:pt x="162800" y="1011"/>
                </a:lnTo>
                <a:lnTo>
                  <a:pt x="188422" y="255"/>
                </a:lnTo>
                <a:lnTo>
                  <a:pt x="222679" y="0"/>
                </a:lnTo>
                <a:lnTo>
                  <a:pt x="248391" y="4507"/>
                </a:lnTo>
                <a:lnTo>
                  <a:pt x="270615" y="14350"/>
                </a:lnTo>
                <a:lnTo>
                  <a:pt x="294462" y="27297"/>
                </a:lnTo>
                <a:lnTo>
                  <a:pt x="322048" y="45297"/>
                </a:lnTo>
                <a:lnTo>
                  <a:pt x="332879" y="56927"/>
                </a:lnTo>
                <a:lnTo>
                  <a:pt x="344331" y="74184"/>
                </a:lnTo>
                <a:lnTo>
                  <a:pt x="353757" y="91363"/>
                </a:lnTo>
                <a:lnTo>
                  <a:pt x="357132" y="100260"/>
                </a:lnTo>
                <a:lnTo>
                  <a:pt x="358032" y="103966"/>
                </a:lnTo>
                <a:lnTo>
                  <a:pt x="356727" y="108342"/>
                </a:lnTo>
                <a:lnTo>
                  <a:pt x="346741" y="123603"/>
                </a:lnTo>
                <a:lnTo>
                  <a:pt x="340361" y="134592"/>
                </a:lnTo>
                <a:lnTo>
                  <a:pt x="331810" y="143286"/>
                </a:lnTo>
                <a:lnTo>
                  <a:pt x="306248" y="161179"/>
                </a:lnTo>
                <a:lnTo>
                  <a:pt x="282042" y="172913"/>
                </a:lnTo>
                <a:lnTo>
                  <a:pt x="265251" y="176827"/>
                </a:lnTo>
                <a:lnTo>
                  <a:pt x="237193" y="181571"/>
                </a:lnTo>
                <a:lnTo>
                  <a:pt x="216743" y="186390"/>
                </a:lnTo>
                <a:lnTo>
                  <a:pt x="198129" y="191708"/>
                </a:lnTo>
                <a:lnTo>
                  <a:pt x="170171" y="197246"/>
                </a:lnTo>
                <a:lnTo>
                  <a:pt x="137425" y="202882"/>
                </a:lnTo>
                <a:lnTo>
                  <a:pt x="63091" y="217115"/>
                </a:lnTo>
                <a:lnTo>
                  <a:pt x="46972" y="222825"/>
                </a:lnTo>
                <a:lnTo>
                  <a:pt x="42673" y="225681"/>
                </a:lnTo>
                <a:lnTo>
                  <a:pt x="41713" y="227586"/>
                </a:lnTo>
                <a:lnTo>
                  <a:pt x="42977" y="228855"/>
                </a:lnTo>
                <a:lnTo>
                  <a:pt x="45725" y="229701"/>
                </a:lnTo>
                <a:lnTo>
                  <a:pt x="51319" y="233182"/>
                </a:lnTo>
                <a:lnTo>
                  <a:pt x="71772" y="247728"/>
                </a:lnTo>
                <a:lnTo>
                  <a:pt x="95093" y="258882"/>
                </a:lnTo>
                <a:lnTo>
                  <a:pt x="120100" y="272770"/>
                </a:lnTo>
                <a:lnTo>
                  <a:pt x="139619" y="283439"/>
                </a:lnTo>
                <a:lnTo>
                  <a:pt x="160994" y="295483"/>
                </a:lnTo>
                <a:lnTo>
                  <a:pt x="183194" y="310360"/>
                </a:lnTo>
                <a:lnTo>
                  <a:pt x="203221" y="326498"/>
                </a:lnTo>
                <a:lnTo>
                  <a:pt x="212562" y="334802"/>
                </a:lnTo>
                <a:lnTo>
                  <a:pt x="365321" y="465404"/>
                </a:lnTo>
                <a:lnTo>
                  <a:pt x="383493" y="481698"/>
                </a:lnTo>
                <a:lnTo>
                  <a:pt x="398466" y="494466"/>
                </a:lnTo>
                <a:lnTo>
                  <a:pt x="411305" y="504883"/>
                </a:lnTo>
                <a:lnTo>
                  <a:pt x="433191" y="521537"/>
                </a:lnTo>
                <a:lnTo>
                  <a:pt x="452443" y="535289"/>
                </a:lnTo>
                <a:lnTo>
                  <a:pt x="479347" y="553741"/>
                </a:lnTo>
                <a:lnTo>
                  <a:pt x="505416" y="566723"/>
                </a:lnTo>
                <a:lnTo>
                  <a:pt x="525183" y="576009"/>
                </a:lnTo>
                <a:lnTo>
                  <a:pt x="545716" y="585534"/>
                </a:lnTo>
                <a:lnTo>
                  <a:pt x="564367" y="592942"/>
                </a:lnTo>
                <a:lnTo>
                  <a:pt x="587261" y="599409"/>
                </a:lnTo>
                <a:lnTo>
                  <a:pt x="611406" y="604506"/>
                </a:lnTo>
                <a:lnTo>
                  <a:pt x="657810" y="610318"/>
                </a:lnTo>
                <a:lnTo>
                  <a:pt x="672784" y="612598"/>
                </a:lnTo>
                <a:lnTo>
                  <a:pt x="689434" y="614118"/>
                </a:lnTo>
                <a:lnTo>
                  <a:pt x="707201" y="615131"/>
                </a:lnTo>
                <a:lnTo>
                  <a:pt x="725714" y="615806"/>
                </a:lnTo>
                <a:lnTo>
                  <a:pt x="742818" y="615304"/>
                </a:lnTo>
                <a:lnTo>
                  <a:pt x="758983" y="614016"/>
                </a:lnTo>
                <a:lnTo>
                  <a:pt x="832800" y="605106"/>
                </a:lnTo>
                <a:lnTo>
                  <a:pt x="860870" y="599736"/>
                </a:lnTo>
                <a:lnTo>
                  <a:pt x="878742" y="594174"/>
                </a:lnTo>
                <a:lnTo>
                  <a:pt x="899899" y="5828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06"/>
          <p:cNvSpPr/>
          <p:nvPr/>
        </p:nvSpPr>
        <p:spPr>
          <a:xfrm>
            <a:off x="971549" y="4654981"/>
            <a:ext cx="325756" cy="17032"/>
          </a:xfrm>
          <a:custGeom>
            <a:avLst/>
            <a:gdLst/>
            <a:ahLst/>
            <a:cxnLst/>
            <a:rect l="0" t="0" r="0" b="0"/>
            <a:pathLst>
              <a:path w="325756" h="17032">
                <a:moveTo>
                  <a:pt x="0" y="17031"/>
                </a:moveTo>
                <a:lnTo>
                  <a:pt x="13653" y="12481"/>
                </a:lnTo>
                <a:lnTo>
                  <a:pt x="18627" y="11139"/>
                </a:lnTo>
                <a:lnTo>
                  <a:pt x="22896" y="10246"/>
                </a:lnTo>
                <a:lnTo>
                  <a:pt x="63895" y="4261"/>
                </a:lnTo>
                <a:lnTo>
                  <a:pt x="76887" y="2802"/>
                </a:lnTo>
                <a:lnTo>
                  <a:pt x="88406" y="1830"/>
                </a:lnTo>
                <a:lnTo>
                  <a:pt x="98942" y="1183"/>
                </a:lnTo>
                <a:lnTo>
                  <a:pt x="186585" y="270"/>
                </a:lnTo>
                <a:lnTo>
                  <a:pt x="259014" y="0"/>
                </a:lnTo>
                <a:lnTo>
                  <a:pt x="274594" y="914"/>
                </a:lnTo>
                <a:lnTo>
                  <a:pt x="286885" y="2476"/>
                </a:lnTo>
                <a:lnTo>
                  <a:pt x="296984" y="4471"/>
                </a:lnTo>
                <a:lnTo>
                  <a:pt x="304670" y="5800"/>
                </a:lnTo>
                <a:lnTo>
                  <a:pt x="310746" y="6686"/>
                </a:lnTo>
                <a:lnTo>
                  <a:pt x="325755" y="8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07"/>
          <p:cNvSpPr/>
          <p:nvPr/>
        </p:nvSpPr>
        <p:spPr>
          <a:xfrm>
            <a:off x="997267" y="4732020"/>
            <a:ext cx="360046" cy="51435"/>
          </a:xfrm>
          <a:custGeom>
            <a:avLst/>
            <a:gdLst/>
            <a:ahLst/>
            <a:cxnLst/>
            <a:rect l="0" t="0" r="0" b="0"/>
            <a:pathLst>
              <a:path w="360046" h="51435">
                <a:moveTo>
                  <a:pt x="0" y="0"/>
                </a:moveTo>
                <a:lnTo>
                  <a:pt x="22754" y="9102"/>
                </a:lnTo>
                <a:lnTo>
                  <a:pt x="33267" y="12735"/>
                </a:lnTo>
                <a:lnTo>
                  <a:pt x="44085" y="16110"/>
                </a:lnTo>
                <a:lnTo>
                  <a:pt x="55108" y="19312"/>
                </a:lnTo>
                <a:lnTo>
                  <a:pt x="74838" y="23352"/>
                </a:lnTo>
                <a:lnTo>
                  <a:pt x="129781" y="32921"/>
                </a:lnTo>
                <a:lnTo>
                  <a:pt x="185316" y="40984"/>
                </a:lnTo>
                <a:lnTo>
                  <a:pt x="212126" y="44468"/>
                </a:lnTo>
                <a:lnTo>
                  <a:pt x="233810" y="46790"/>
                </a:lnTo>
                <a:lnTo>
                  <a:pt x="252076" y="48338"/>
                </a:lnTo>
                <a:lnTo>
                  <a:pt x="281579" y="50059"/>
                </a:lnTo>
                <a:lnTo>
                  <a:pt x="304216" y="50823"/>
                </a:lnTo>
                <a:lnTo>
                  <a:pt x="360045" y="51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08"/>
          <p:cNvSpPr/>
          <p:nvPr/>
        </p:nvSpPr>
        <p:spPr>
          <a:xfrm>
            <a:off x="1475586" y="4416342"/>
            <a:ext cx="447512" cy="671499"/>
          </a:xfrm>
          <a:custGeom>
            <a:avLst/>
            <a:gdLst/>
            <a:ahLst/>
            <a:cxnLst/>
            <a:rect l="0" t="0" r="0" b="0"/>
            <a:pathLst>
              <a:path w="447512" h="671499">
                <a:moveTo>
                  <a:pt x="370358" y="32785"/>
                </a:moveTo>
                <a:lnTo>
                  <a:pt x="355597" y="10643"/>
                </a:lnTo>
                <a:lnTo>
                  <a:pt x="344818" y="3576"/>
                </a:lnTo>
                <a:lnTo>
                  <a:pt x="334877" y="753"/>
                </a:lnTo>
                <a:lnTo>
                  <a:pt x="329559" y="0"/>
                </a:lnTo>
                <a:lnTo>
                  <a:pt x="325061" y="451"/>
                </a:lnTo>
                <a:lnTo>
                  <a:pt x="321110" y="1704"/>
                </a:lnTo>
                <a:lnTo>
                  <a:pt x="317524" y="3492"/>
                </a:lnTo>
                <a:lnTo>
                  <a:pt x="308459" y="5479"/>
                </a:lnTo>
                <a:lnTo>
                  <a:pt x="297127" y="7314"/>
                </a:lnTo>
                <a:lnTo>
                  <a:pt x="290105" y="9137"/>
                </a:lnTo>
                <a:lnTo>
                  <a:pt x="282566" y="11305"/>
                </a:lnTo>
                <a:lnTo>
                  <a:pt x="276588" y="14655"/>
                </a:lnTo>
                <a:lnTo>
                  <a:pt x="267405" y="23457"/>
                </a:lnTo>
                <a:lnTo>
                  <a:pt x="243228" y="48225"/>
                </a:lnTo>
                <a:lnTo>
                  <a:pt x="221036" y="70592"/>
                </a:lnTo>
                <a:lnTo>
                  <a:pt x="210965" y="85783"/>
                </a:lnTo>
                <a:lnTo>
                  <a:pt x="202362" y="101107"/>
                </a:lnTo>
                <a:lnTo>
                  <a:pt x="192188" y="114268"/>
                </a:lnTo>
                <a:lnTo>
                  <a:pt x="178777" y="134087"/>
                </a:lnTo>
                <a:lnTo>
                  <a:pt x="171200" y="146040"/>
                </a:lnTo>
                <a:lnTo>
                  <a:pt x="157701" y="164400"/>
                </a:lnTo>
                <a:lnTo>
                  <a:pt x="144399" y="180816"/>
                </a:lnTo>
                <a:lnTo>
                  <a:pt x="112576" y="222399"/>
                </a:lnTo>
                <a:lnTo>
                  <a:pt x="104206" y="233489"/>
                </a:lnTo>
                <a:lnTo>
                  <a:pt x="95769" y="241836"/>
                </a:lnTo>
                <a:lnTo>
                  <a:pt x="87286" y="248352"/>
                </a:lnTo>
                <a:lnTo>
                  <a:pt x="78773" y="253649"/>
                </a:lnTo>
                <a:lnTo>
                  <a:pt x="66775" y="262074"/>
                </a:lnTo>
                <a:lnTo>
                  <a:pt x="62242" y="265655"/>
                </a:lnTo>
                <a:lnTo>
                  <a:pt x="57315" y="268042"/>
                </a:lnTo>
                <a:lnTo>
                  <a:pt x="41279" y="272353"/>
                </a:lnTo>
                <a:lnTo>
                  <a:pt x="30108" y="276737"/>
                </a:lnTo>
                <a:lnTo>
                  <a:pt x="18794" y="281861"/>
                </a:lnTo>
                <a:lnTo>
                  <a:pt x="8367" y="286360"/>
                </a:lnTo>
                <a:lnTo>
                  <a:pt x="558" y="288360"/>
                </a:lnTo>
                <a:lnTo>
                  <a:pt x="0" y="288894"/>
                </a:lnTo>
                <a:lnTo>
                  <a:pt x="7363" y="290596"/>
                </a:lnTo>
                <a:lnTo>
                  <a:pt x="13130" y="294370"/>
                </a:lnTo>
                <a:lnTo>
                  <a:pt x="21408" y="296683"/>
                </a:lnTo>
                <a:lnTo>
                  <a:pt x="26282" y="297299"/>
                </a:lnTo>
                <a:lnTo>
                  <a:pt x="35247" y="300568"/>
                </a:lnTo>
                <a:lnTo>
                  <a:pt x="46938" y="305605"/>
                </a:lnTo>
                <a:lnTo>
                  <a:pt x="60447" y="311820"/>
                </a:lnTo>
                <a:lnTo>
                  <a:pt x="72311" y="316915"/>
                </a:lnTo>
                <a:lnTo>
                  <a:pt x="83078" y="321266"/>
                </a:lnTo>
                <a:lnTo>
                  <a:pt x="93113" y="325118"/>
                </a:lnTo>
                <a:lnTo>
                  <a:pt x="101708" y="328639"/>
                </a:lnTo>
                <a:lnTo>
                  <a:pt x="109343" y="331938"/>
                </a:lnTo>
                <a:lnTo>
                  <a:pt x="116338" y="335091"/>
                </a:lnTo>
                <a:lnTo>
                  <a:pt x="121954" y="339097"/>
                </a:lnTo>
                <a:lnTo>
                  <a:pt x="135361" y="353837"/>
                </a:lnTo>
                <a:lnTo>
                  <a:pt x="145583" y="364705"/>
                </a:lnTo>
                <a:lnTo>
                  <a:pt x="157497" y="381534"/>
                </a:lnTo>
                <a:lnTo>
                  <a:pt x="163993" y="397969"/>
                </a:lnTo>
                <a:lnTo>
                  <a:pt x="167059" y="407687"/>
                </a:lnTo>
                <a:lnTo>
                  <a:pt x="167926" y="428643"/>
                </a:lnTo>
                <a:lnTo>
                  <a:pt x="165136" y="447799"/>
                </a:lnTo>
                <a:lnTo>
                  <a:pt x="160721" y="459488"/>
                </a:lnTo>
                <a:lnTo>
                  <a:pt x="148329" y="475975"/>
                </a:lnTo>
                <a:lnTo>
                  <a:pt x="137144" y="492925"/>
                </a:lnTo>
                <a:lnTo>
                  <a:pt x="132015" y="502422"/>
                </a:lnTo>
                <a:lnTo>
                  <a:pt x="118695" y="528215"/>
                </a:lnTo>
                <a:lnTo>
                  <a:pt x="112096" y="540237"/>
                </a:lnTo>
                <a:lnTo>
                  <a:pt x="99682" y="561215"/>
                </a:lnTo>
                <a:lnTo>
                  <a:pt x="96563" y="568904"/>
                </a:lnTo>
                <a:lnTo>
                  <a:pt x="95435" y="574983"/>
                </a:lnTo>
                <a:lnTo>
                  <a:pt x="95860" y="590629"/>
                </a:lnTo>
                <a:lnTo>
                  <a:pt x="95919" y="596133"/>
                </a:lnTo>
                <a:lnTo>
                  <a:pt x="97864" y="600756"/>
                </a:lnTo>
                <a:lnTo>
                  <a:pt x="101066" y="604790"/>
                </a:lnTo>
                <a:lnTo>
                  <a:pt x="109703" y="611812"/>
                </a:lnTo>
                <a:lnTo>
                  <a:pt x="119891" y="618108"/>
                </a:lnTo>
                <a:lnTo>
                  <a:pt x="130770" y="626621"/>
                </a:lnTo>
                <a:lnTo>
                  <a:pt x="136338" y="631558"/>
                </a:lnTo>
                <a:lnTo>
                  <a:pt x="150144" y="639584"/>
                </a:lnTo>
                <a:lnTo>
                  <a:pt x="157826" y="643058"/>
                </a:lnTo>
                <a:lnTo>
                  <a:pt x="169615" y="647279"/>
                </a:lnTo>
                <a:lnTo>
                  <a:pt x="184142" y="651997"/>
                </a:lnTo>
                <a:lnTo>
                  <a:pt x="200494" y="657048"/>
                </a:lnTo>
                <a:lnTo>
                  <a:pt x="216158" y="660416"/>
                </a:lnTo>
                <a:lnTo>
                  <a:pt x="231363" y="662660"/>
                </a:lnTo>
                <a:lnTo>
                  <a:pt x="246262" y="664157"/>
                </a:lnTo>
                <a:lnTo>
                  <a:pt x="260005" y="666107"/>
                </a:lnTo>
                <a:lnTo>
                  <a:pt x="272977" y="668360"/>
                </a:lnTo>
                <a:lnTo>
                  <a:pt x="285435" y="670814"/>
                </a:lnTo>
                <a:lnTo>
                  <a:pt x="299455" y="671498"/>
                </a:lnTo>
                <a:lnTo>
                  <a:pt x="314517" y="671001"/>
                </a:lnTo>
                <a:lnTo>
                  <a:pt x="330273" y="669718"/>
                </a:lnTo>
                <a:lnTo>
                  <a:pt x="343635" y="668861"/>
                </a:lnTo>
                <a:lnTo>
                  <a:pt x="366101" y="667911"/>
                </a:lnTo>
                <a:lnTo>
                  <a:pt x="394815" y="667375"/>
                </a:lnTo>
                <a:lnTo>
                  <a:pt x="402855" y="666348"/>
                </a:lnTo>
                <a:lnTo>
                  <a:pt x="410120" y="664710"/>
                </a:lnTo>
                <a:lnTo>
                  <a:pt x="422320" y="660351"/>
                </a:lnTo>
                <a:lnTo>
                  <a:pt x="426907" y="657854"/>
                </a:lnTo>
                <a:lnTo>
                  <a:pt x="447511" y="641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09"/>
          <p:cNvSpPr/>
          <p:nvPr/>
        </p:nvSpPr>
        <p:spPr>
          <a:xfrm>
            <a:off x="1987560" y="4526279"/>
            <a:ext cx="72698" cy="428626"/>
          </a:xfrm>
          <a:custGeom>
            <a:avLst/>
            <a:gdLst/>
            <a:ahLst/>
            <a:cxnLst/>
            <a:rect l="0" t="0" r="0" b="0"/>
            <a:pathLst>
              <a:path w="72698" h="428626">
                <a:moveTo>
                  <a:pt x="72697" y="0"/>
                </a:moveTo>
                <a:lnTo>
                  <a:pt x="68146" y="4552"/>
                </a:lnTo>
                <a:lnTo>
                  <a:pt x="66805" y="6844"/>
                </a:lnTo>
                <a:lnTo>
                  <a:pt x="63966" y="15575"/>
                </a:lnTo>
                <a:lnTo>
                  <a:pt x="62114" y="19909"/>
                </a:lnTo>
                <a:lnTo>
                  <a:pt x="59927" y="24702"/>
                </a:lnTo>
                <a:lnTo>
                  <a:pt x="58468" y="28851"/>
                </a:lnTo>
                <a:lnTo>
                  <a:pt x="55463" y="41145"/>
                </a:lnTo>
                <a:lnTo>
                  <a:pt x="51385" y="54482"/>
                </a:lnTo>
                <a:lnTo>
                  <a:pt x="48964" y="63944"/>
                </a:lnTo>
                <a:lnTo>
                  <a:pt x="43734" y="87158"/>
                </a:lnTo>
                <a:lnTo>
                  <a:pt x="41958" y="98110"/>
                </a:lnTo>
                <a:lnTo>
                  <a:pt x="40775" y="108270"/>
                </a:lnTo>
                <a:lnTo>
                  <a:pt x="32827" y="201019"/>
                </a:lnTo>
                <a:lnTo>
                  <a:pt x="31165" y="230312"/>
                </a:lnTo>
                <a:lnTo>
                  <a:pt x="29769" y="242124"/>
                </a:lnTo>
                <a:lnTo>
                  <a:pt x="27886" y="252856"/>
                </a:lnTo>
                <a:lnTo>
                  <a:pt x="25678" y="262869"/>
                </a:lnTo>
                <a:lnTo>
                  <a:pt x="23253" y="272401"/>
                </a:lnTo>
                <a:lnTo>
                  <a:pt x="20685" y="281613"/>
                </a:lnTo>
                <a:lnTo>
                  <a:pt x="18020" y="290612"/>
                </a:lnTo>
                <a:lnTo>
                  <a:pt x="16243" y="298517"/>
                </a:lnTo>
                <a:lnTo>
                  <a:pt x="15058" y="305691"/>
                </a:lnTo>
                <a:lnTo>
                  <a:pt x="14269" y="312379"/>
                </a:lnTo>
                <a:lnTo>
                  <a:pt x="13742" y="321601"/>
                </a:lnTo>
                <a:lnTo>
                  <a:pt x="13157" y="344547"/>
                </a:lnTo>
                <a:lnTo>
                  <a:pt x="12049" y="354475"/>
                </a:lnTo>
                <a:lnTo>
                  <a:pt x="10357" y="363000"/>
                </a:lnTo>
                <a:lnTo>
                  <a:pt x="8277" y="370587"/>
                </a:lnTo>
                <a:lnTo>
                  <a:pt x="5938" y="380409"/>
                </a:lnTo>
                <a:lnTo>
                  <a:pt x="799" y="404021"/>
                </a:lnTo>
                <a:lnTo>
                  <a:pt x="0" y="412223"/>
                </a:lnTo>
                <a:lnTo>
                  <a:pt x="420" y="417690"/>
                </a:lnTo>
                <a:lnTo>
                  <a:pt x="4117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10"/>
          <p:cNvSpPr/>
          <p:nvPr/>
        </p:nvSpPr>
        <p:spPr>
          <a:xfrm>
            <a:off x="2178902" y="4483579"/>
            <a:ext cx="462399" cy="419837"/>
          </a:xfrm>
          <a:custGeom>
            <a:avLst/>
            <a:gdLst/>
            <a:ahLst/>
            <a:cxnLst/>
            <a:rect l="0" t="0" r="0" b="0"/>
            <a:pathLst>
              <a:path w="462399" h="419837">
                <a:moveTo>
                  <a:pt x="164248" y="59846"/>
                </a:moveTo>
                <a:lnTo>
                  <a:pt x="150595" y="73498"/>
                </a:lnTo>
                <a:lnTo>
                  <a:pt x="142763" y="80378"/>
                </a:lnTo>
                <a:lnTo>
                  <a:pt x="133732" y="87821"/>
                </a:lnTo>
                <a:lnTo>
                  <a:pt x="113538" y="103712"/>
                </a:lnTo>
                <a:lnTo>
                  <a:pt x="91862" y="120300"/>
                </a:lnTo>
                <a:lnTo>
                  <a:pt x="72069" y="134657"/>
                </a:lnTo>
                <a:lnTo>
                  <a:pt x="62790" y="141152"/>
                </a:lnTo>
                <a:lnTo>
                  <a:pt x="53747" y="150245"/>
                </a:lnTo>
                <a:lnTo>
                  <a:pt x="44860" y="161070"/>
                </a:lnTo>
                <a:lnTo>
                  <a:pt x="36079" y="173048"/>
                </a:lnTo>
                <a:lnTo>
                  <a:pt x="28319" y="185797"/>
                </a:lnTo>
                <a:lnTo>
                  <a:pt x="21241" y="199058"/>
                </a:lnTo>
                <a:lnTo>
                  <a:pt x="14617" y="212661"/>
                </a:lnTo>
                <a:lnTo>
                  <a:pt x="9249" y="228398"/>
                </a:lnTo>
                <a:lnTo>
                  <a:pt x="4718" y="245556"/>
                </a:lnTo>
                <a:lnTo>
                  <a:pt x="744" y="263663"/>
                </a:lnTo>
                <a:lnTo>
                  <a:pt x="0" y="279544"/>
                </a:lnTo>
                <a:lnTo>
                  <a:pt x="1409" y="293941"/>
                </a:lnTo>
                <a:lnTo>
                  <a:pt x="4254" y="307349"/>
                </a:lnTo>
                <a:lnTo>
                  <a:pt x="8055" y="319146"/>
                </a:lnTo>
                <a:lnTo>
                  <a:pt x="12494" y="329867"/>
                </a:lnTo>
                <a:lnTo>
                  <a:pt x="17359" y="339872"/>
                </a:lnTo>
                <a:lnTo>
                  <a:pt x="21554" y="347495"/>
                </a:lnTo>
                <a:lnTo>
                  <a:pt x="28756" y="358505"/>
                </a:lnTo>
                <a:lnTo>
                  <a:pt x="40211" y="369113"/>
                </a:lnTo>
                <a:lnTo>
                  <a:pt x="47267" y="374609"/>
                </a:lnTo>
                <a:lnTo>
                  <a:pt x="54828" y="379226"/>
                </a:lnTo>
                <a:lnTo>
                  <a:pt x="62726" y="383256"/>
                </a:lnTo>
                <a:lnTo>
                  <a:pt x="70849" y="386895"/>
                </a:lnTo>
                <a:lnTo>
                  <a:pt x="90035" y="396018"/>
                </a:lnTo>
                <a:lnTo>
                  <a:pt x="100485" y="401118"/>
                </a:lnTo>
                <a:lnTo>
                  <a:pt x="111261" y="405471"/>
                </a:lnTo>
                <a:lnTo>
                  <a:pt x="122256" y="409325"/>
                </a:lnTo>
                <a:lnTo>
                  <a:pt x="133396" y="412847"/>
                </a:lnTo>
                <a:lnTo>
                  <a:pt x="144632" y="415195"/>
                </a:lnTo>
                <a:lnTo>
                  <a:pt x="155933" y="416760"/>
                </a:lnTo>
                <a:lnTo>
                  <a:pt x="167277" y="417803"/>
                </a:lnTo>
                <a:lnTo>
                  <a:pt x="178650" y="418499"/>
                </a:lnTo>
                <a:lnTo>
                  <a:pt x="201446" y="419272"/>
                </a:lnTo>
                <a:lnTo>
                  <a:pt x="231149" y="419708"/>
                </a:lnTo>
                <a:lnTo>
                  <a:pt x="267149" y="419836"/>
                </a:lnTo>
                <a:lnTo>
                  <a:pt x="278569" y="418902"/>
                </a:lnTo>
                <a:lnTo>
                  <a:pt x="289039" y="417327"/>
                </a:lnTo>
                <a:lnTo>
                  <a:pt x="298877" y="415324"/>
                </a:lnTo>
                <a:lnTo>
                  <a:pt x="309245" y="412084"/>
                </a:lnTo>
                <a:lnTo>
                  <a:pt x="319968" y="408019"/>
                </a:lnTo>
                <a:lnTo>
                  <a:pt x="330926" y="403403"/>
                </a:lnTo>
                <a:lnTo>
                  <a:pt x="341089" y="399374"/>
                </a:lnTo>
                <a:lnTo>
                  <a:pt x="360001" y="392357"/>
                </a:lnTo>
                <a:lnTo>
                  <a:pt x="369045" y="388200"/>
                </a:lnTo>
                <a:lnTo>
                  <a:pt x="377932" y="383523"/>
                </a:lnTo>
                <a:lnTo>
                  <a:pt x="386714" y="378501"/>
                </a:lnTo>
                <a:lnTo>
                  <a:pt x="395426" y="372295"/>
                </a:lnTo>
                <a:lnTo>
                  <a:pt x="404091" y="365300"/>
                </a:lnTo>
                <a:lnTo>
                  <a:pt x="412726" y="357779"/>
                </a:lnTo>
                <a:lnTo>
                  <a:pt x="420387" y="350861"/>
                </a:lnTo>
                <a:lnTo>
                  <a:pt x="433980" y="338093"/>
                </a:lnTo>
                <a:lnTo>
                  <a:pt x="439319" y="331069"/>
                </a:lnTo>
                <a:lnTo>
                  <a:pt x="443831" y="323529"/>
                </a:lnTo>
                <a:lnTo>
                  <a:pt x="447792" y="315645"/>
                </a:lnTo>
                <a:lnTo>
                  <a:pt x="451384" y="307530"/>
                </a:lnTo>
                <a:lnTo>
                  <a:pt x="454732" y="299264"/>
                </a:lnTo>
                <a:lnTo>
                  <a:pt x="457916" y="290895"/>
                </a:lnTo>
                <a:lnTo>
                  <a:pt x="460039" y="281506"/>
                </a:lnTo>
                <a:lnTo>
                  <a:pt x="461455" y="271437"/>
                </a:lnTo>
                <a:lnTo>
                  <a:pt x="462398" y="260914"/>
                </a:lnTo>
                <a:lnTo>
                  <a:pt x="461122" y="251041"/>
                </a:lnTo>
                <a:lnTo>
                  <a:pt x="458366" y="241602"/>
                </a:lnTo>
                <a:lnTo>
                  <a:pt x="454624" y="232451"/>
                </a:lnTo>
                <a:lnTo>
                  <a:pt x="451177" y="222541"/>
                </a:lnTo>
                <a:lnTo>
                  <a:pt x="447926" y="212124"/>
                </a:lnTo>
                <a:lnTo>
                  <a:pt x="444807" y="201370"/>
                </a:lnTo>
                <a:lnTo>
                  <a:pt x="439869" y="191343"/>
                </a:lnTo>
                <a:lnTo>
                  <a:pt x="433721" y="181800"/>
                </a:lnTo>
                <a:lnTo>
                  <a:pt x="403320" y="141403"/>
                </a:lnTo>
                <a:lnTo>
                  <a:pt x="394114" y="131362"/>
                </a:lnTo>
                <a:lnTo>
                  <a:pt x="384167" y="121811"/>
                </a:lnTo>
                <a:lnTo>
                  <a:pt x="373726" y="112586"/>
                </a:lnTo>
                <a:lnTo>
                  <a:pt x="362955" y="103578"/>
                </a:lnTo>
                <a:lnTo>
                  <a:pt x="340827" y="85950"/>
                </a:lnTo>
                <a:lnTo>
                  <a:pt x="328639" y="78201"/>
                </a:lnTo>
                <a:lnTo>
                  <a:pt x="315752" y="71130"/>
                </a:lnTo>
                <a:lnTo>
                  <a:pt x="302398" y="64511"/>
                </a:lnTo>
                <a:lnTo>
                  <a:pt x="288733" y="58193"/>
                </a:lnTo>
                <a:lnTo>
                  <a:pt x="260849" y="46094"/>
                </a:lnTo>
                <a:lnTo>
                  <a:pt x="218376" y="28572"/>
                </a:lnTo>
                <a:lnTo>
                  <a:pt x="204143" y="23756"/>
                </a:lnTo>
                <a:lnTo>
                  <a:pt x="189892" y="19593"/>
                </a:lnTo>
                <a:lnTo>
                  <a:pt x="137351" y="6069"/>
                </a:lnTo>
                <a:lnTo>
                  <a:pt x="126314" y="3992"/>
                </a:lnTo>
                <a:lnTo>
                  <a:pt x="116099" y="2608"/>
                </a:lnTo>
                <a:lnTo>
                  <a:pt x="106431" y="1684"/>
                </a:lnTo>
                <a:lnTo>
                  <a:pt x="98081" y="1069"/>
                </a:lnTo>
                <a:lnTo>
                  <a:pt x="83723" y="385"/>
                </a:lnTo>
                <a:lnTo>
                  <a:pt x="70991" y="81"/>
                </a:lnTo>
                <a:lnTo>
                  <a:pt x="64929" y="0"/>
                </a:lnTo>
                <a:lnTo>
                  <a:pt x="59935" y="899"/>
                </a:lnTo>
                <a:lnTo>
                  <a:pt x="47616" y="6645"/>
                </a:lnTo>
                <a:lnTo>
                  <a:pt x="44232" y="84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11"/>
          <p:cNvSpPr/>
          <p:nvPr/>
        </p:nvSpPr>
        <p:spPr>
          <a:xfrm>
            <a:off x="2660332" y="4912042"/>
            <a:ext cx="77153" cy="137161"/>
          </a:xfrm>
          <a:custGeom>
            <a:avLst/>
            <a:gdLst/>
            <a:ahLst/>
            <a:cxnLst/>
            <a:rect l="0" t="0" r="0" b="0"/>
            <a:pathLst>
              <a:path w="77153" h="137161">
                <a:moveTo>
                  <a:pt x="77152" y="0"/>
                </a:moveTo>
                <a:lnTo>
                  <a:pt x="72602" y="9102"/>
                </a:lnTo>
                <a:lnTo>
                  <a:pt x="70309" y="15593"/>
                </a:lnTo>
                <a:lnTo>
                  <a:pt x="67827" y="23730"/>
                </a:lnTo>
                <a:lnTo>
                  <a:pt x="65221" y="32965"/>
                </a:lnTo>
                <a:lnTo>
                  <a:pt x="61578" y="41980"/>
                </a:lnTo>
                <a:lnTo>
                  <a:pt x="57245" y="50846"/>
                </a:lnTo>
                <a:lnTo>
                  <a:pt x="52451" y="59615"/>
                </a:lnTo>
                <a:lnTo>
                  <a:pt x="48302" y="66413"/>
                </a:lnTo>
                <a:lnTo>
                  <a:pt x="44584" y="71898"/>
                </a:lnTo>
                <a:lnTo>
                  <a:pt x="41153" y="76507"/>
                </a:lnTo>
                <a:lnTo>
                  <a:pt x="36007" y="82437"/>
                </a:lnTo>
                <a:lnTo>
                  <a:pt x="29720" y="89248"/>
                </a:lnTo>
                <a:lnTo>
                  <a:pt x="22671" y="96646"/>
                </a:lnTo>
                <a:lnTo>
                  <a:pt x="17019" y="103483"/>
                </a:lnTo>
                <a:lnTo>
                  <a:pt x="12298" y="109947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12"/>
          <p:cNvSpPr/>
          <p:nvPr/>
        </p:nvSpPr>
        <p:spPr>
          <a:xfrm>
            <a:off x="2893162" y="4462547"/>
            <a:ext cx="553705" cy="517560"/>
          </a:xfrm>
          <a:custGeom>
            <a:avLst/>
            <a:gdLst/>
            <a:ahLst/>
            <a:cxnLst/>
            <a:rect l="0" t="0" r="0" b="0"/>
            <a:pathLst>
              <a:path w="553705" h="517560">
                <a:moveTo>
                  <a:pt x="84352" y="46588"/>
                </a:moveTo>
                <a:lnTo>
                  <a:pt x="70665" y="59323"/>
                </a:lnTo>
                <a:lnTo>
                  <a:pt x="56061" y="68988"/>
                </a:lnTo>
                <a:lnTo>
                  <a:pt x="48601" y="74958"/>
                </a:lnTo>
                <a:lnTo>
                  <a:pt x="42110" y="83327"/>
                </a:lnTo>
                <a:lnTo>
                  <a:pt x="35098" y="94348"/>
                </a:lnTo>
                <a:lnTo>
                  <a:pt x="25632" y="108772"/>
                </a:lnTo>
                <a:lnTo>
                  <a:pt x="17614" y="124708"/>
                </a:lnTo>
                <a:lnTo>
                  <a:pt x="14143" y="132958"/>
                </a:lnTo>
                <a:lnTo>
                  <a:pt x="11829" y="141315"/>
                </a:lnTo>
                <a:lnTo>
                  <a:pt x="10286" y="149744"/>
                </a:lnTo>
                <a:lnTo>
                  <a:pt x="7619" y="170540"/>
                </a:lnTo>
                <a:lnTo>
                  <a:pt x="3259" y="202008"/>
                </a:lnTo>
                <a:lnTo>
                  <a:pt x="1715" y="219733"/>
                </a:lnTo>
                <a:lnTo>
                  <a:pt x="686" y="238218"/>
                </a:lnTo>
                <a:lnTo>
                  <a:pt x="0" y="257209"/>
                </a:lnTo>
                <a:lnTo>
                  <a:pt x="495" y="273679"/>
                </a:lnTo>
                <a:lnTo>
                  <a:pt x="1777" y="288470"/>
                </a:lnTo>
                <a:lnTo>
                  <a:pt x="3585" y="302140"/>
                </a:lnTo>
                <a:lnTo>
                  <a:pt x="5743" y="314111"/>
                </a:lnTo>
                <a:lnTo>
                  <a:pt x="8133" y="324949"/>
                </a:lnTo>
                <a:lnTo>
                  <a:pt x="10680" y="335031"/>
                </a:lnTo>
                <a:lnTo>
                  <a:pt x="13330" y="344611"/>
                </a:lnTo>
                <a:lnTo>
                  <a:pt x="18814" y="362875"/>
                </a:lnTo>
                <a:lnTo>
                  <a:pt x="22563" y="371746"/>
                </a:lnTo>
                <a:lnTo>
                  <a:pt x="26967" y="380517"/>
                </a:lnTo>
                <a:lnTo>
                  <a:pt x="31808" y="389222"/>
                </a:lnTo>
                <a:lnTo>
                  <a:pt x="36940" y="397883"/>
                </a:lnTo>
                <a:lnTo>
                  <a:pt x="47723" y="415126"/>
                </a:lnTo>
                <a:lnTo>
                  <a:pt x="54218" y="423725"/>
                </a:lnTo>
                <a:lnTo>
                  <a:pt x="61405" y="432316"/>
                </a:lnTo>
                <a:lnTo>
                  <a:pt x="69054" y="440900"/>
                </a:lnTo>
                <a:lnTo>
                  <a:pt x="82633" y="455517"/>
                </a:lnTo>
                <a:lnTo>
                  <a:pt x="96923" y="468364"/>
                </a:lnTo>
                <a:lnTo>
                  <a:pt x="106068" y="474457"/>
                </a:lnTo>
                <a:lnTo>
                  <a:pt x="115975" y="480424"/>
                </a:lnTo>
                <a:lnTo>
                  <a:pt x="125436" y="485354"/>
                </a:lnTo>
                <a:lnTo>
                  <a:pt x="134602" y="489594"/>
                </a:lnTo>
                <a:lnTo>
                  <a:pt x="143569" y="493372"/>
                </a:lnTo>
                <a:lnTo>
                  <a:pt x="153358" y="496844"/>
                </a:lnTo>
                <a:lnTo>
                  <a:pt x="163694" y="500111"/>
                </a:lnTo>
                <a:lnTo>
                  <a:pt x="185338" y="506281"/>
                </a:lnTo>
                <a:lnTo>
                  <a:pt x="207657" y="512198"/>
                </a:lnTo>
                <a:lnTo>
                  <a:pt x="218943" y="514157"/>
                </a:lnTo>
                <a:lnTo>
                  <a:pt x="230277" y="515463"/>
                </a:lnTo>
                <a:lnTo>
                  <a:pt x="241643" y="516334"/>
                </a:lnTo>
                <a:lnTo>
                  <a:pt x="253983" y="516914"/>
                </a:lnTo>
                <a:lnTo>
                  <a:pt x="280394" y="517559"/>
                </a:lnTo>
                <a:lnTo>
                  <a:pt x="293152" y="516778"/>
                </a:lnTo>
                <a:lnTo>
                  <a:pt x="305467" y="515306"/>
                </a:lnTo>
                <a:lnTo>
                  <a:pt x="317487" y="513371"/>
                </a:lnTo>
                <a:lnTo>
                  <a:pt x="329310" y="511129"/>
                </a:lnTo>
                <a:lnTo>
                  <a:pt x="352608" y="506098"/>
                </a:lnTo>
                <a:lnTo>
                  <a:pt x="387144" y="497911"/>
                </a:lnTo>
                <a:lnTo>
                  <a:pt x="398609" y="494154"/>
                </a:lnTo>
                <a:lnTo>
                  <a:pt x="410061" y="489746"/>
                </a:lnTo>
                <a:lnTo>
                  <a:pt x="421506" y="484901"/>
                </a:lnTo>
                <a:lnTo>
                  <a:pt x="431995" y="478814"/>
                </a:lnTo>
                <a:lnTo>
                  <a:pt x="441844" y="471899"/>
                </a:lnTo>
                <a:lnTo>
                  <a:pt x="451267" y="464431"/>
                </a:lnTo>
                <a:lnTo>
                  <a:pt x="460408" y="457548"/>
                </a:lnTo>
                <a:lnTo>
                  <a:pt x="478183" y="444819"/>
                </a:lnTo>
                <a:lnTo>
                  <a:pt x="486924" y="437805"/>
                </a:lnTo>
                <a:lnTo>
                  <a:pt x="495608" y="430272"/>
                </a:lnTo>
                <a:lnTo>
                  <a:pt x="510973" y="414282"/>
                </a:lnTo>
                <a:lnTo>
                  <a:pt x="516403" y="406017"/>
                </a:lnTo>
                <a:lnTo>
                  <a:pt x="520977" y="397649"/>
                </a:lnTo>
                <a:lnTo>
                  <a:pt x="536515" y="367670"/>
                </a:lnTo>
                <a:lnTo>
                  <a:pt x="541051" y="357797"/>
                </a:lnTo>
                <a:lnTo>
                  <a:pt x="545028" y="348358"/>
                </a:lnTo>
                <a:lnTo>
                  <a:pt x="548632" y="339208"/>
                </a:lnTo>
                <a:lnTo>
                  <a:pt x="551035" y="329298"/>
                </a:lnTo>
                <a:lnTo>
                  <a:pt x="552636" y="318881"/>
                </a:lnTo>
                <a:lnTo>
                  <a:pt x="553704" y="308127"/>
                </a:lnTo>
                <a:lnTo>
                  <a:pt x="553464" y="298100"/>
                </a:lnTo>
                <a:lnTo>
                  <a:pt x="552351" y="288557"/>
                </a:lnTo>
                <a:lnTo>
                  <a:pt x="550656" y="279338"/>
                </a:lnTo>
                <a:lnTo>
                  <a:pt x="548574" y="269382"/>
                </a:lnTo>
                <a:lnTo>
                  <a:pt x="543721" y="248160"/>
                </a:lnTo>
                <a:lnTo>
                  <a:pt x="535633" y="214792"/>
                </a:lnTo>
                <a:lnTo>
                  <a:pt x="530939" y="204444"/>
                </a:lnTo>
                <a:lnTo>
                  <a:pt x="524952" y="194688"/>
                </a:lnTo>
                <a:lnTo>
                  <a:pt x="511632" y="176227"/>
                </a:lnTo>
                <a:lnTo>
                  <a:pt x="499362" y="158498"/>
                </a:lnTo>
                <a:lnTo>
                  <a:pt x="492470" y="149769"/>
                </a:lnTo>
                <a:lnTo>
                  <a:pt x="485019" y="141093"/>
                </a:lnTo>
                <a:lnTo>
                  <a:pt x="477193" y="132451"/>
                </a:lnTo>
                <a:lnTo>
                  <a:pt x="468166" y="123833"/>
                </a:lnTo>
                <a:lnTo>
                  <a:pt x="458338" y="115229"/>
                </a:lnTo>
                <a:lnTo>
                  <a:pt x="447977" y="106636"/>
                </a:lnTo>
                <a:lnTo>
                  <a:pt x="437259" y="99003"/>
                </a:lnTo>
                <a:lnTo>
                  <a:pt x="426303" y="92009"/>
                </a:lnTo>
                <a:lnTo>
                  <a:pt x="376794" y="62545"/>
                </a:lnTo>
                <a:lnTo>
                  <a:pt x="363134" y="56273"/>
                </a:lnTo>
                <a:lnTo>
                  <a:pt x="349264" y="51140"/>
                </a:lnTo>
                <a:lnTo>
                  <a:pt x="335255" y="46765"/>
                </a:lnTo>
                <a:lnTo>
                  <a:pt x="321154" y="41943"/>
                </a:lnTo>
                <a:lnTo>
                  <a:pt x="292785" y="31506"/>
                </a:lnTo>
                <a:lnTo>
                  <a:pt x="278552" y="27008"/>
                </a:lnTo>
                <a:lnTo>
                  <a:pt x="264302" y="23057"/>
                </a:lnTo>
                <a:lnTo>
                  <a:pt x="250039" y="19471"/>
                </a:lnTo>
                <a:lnTo>
                  <a:pt x="221491" y="12946"/>
                </a:lnTo>
                <a:lnTo>
                  <a:pt x="193880" y="6871"/>
                </a:lnTo>
                <a:lnTo>
                  <a:pt x="168909" y="996"/>
                </a:lnTo>
                <a:lnTo>
                  <a:pt x="157868" y="0"/>
                </a:lnTo>
                <a:lnTo>
                  <a:pt x="147651" y="290"/>
                </a:lnTo>
                <a:lnTo>
                  <a:pt x="137981" y="1435"/>
                </a:lnTo>
                <a:lnTo>
                  <a:pt x="128677" y="2198"/>
                </a:lnTo>
                <a:lnTo>
                  <a:pt x="119618" y="2707"/>
                </a:lnTo>
                <a:lnTo>
                  <a:pt x="102883" y="3273"/>
                </a:lnTo>
                <a:lnTo>
                  <a:pt x="89096" y="3524"/>
                </a:lnTo>
                <a:lnTo>
                  <a:pt x="76618" y="6176"/>
                </a:lnTo>
                <a:lnTo>
                  <a:pt x="70624" y="8216"/>
                </a:lnTo>
                <a:lnTo>
                  <a:pt x="66627" y="10529"/>
                </a:lnTo>
                <a:lnTo>
                  <a:pt x="63963" y="13024"/>
                </a:lnTo>
                <a:lnTo>
                  <a:pt x="58635" y="20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13"/>
          <p:cNvSpPr/>
          <p:nvPr/>
        </p:nvSpPr>
        <p:spPr>
          <a:xfrm>
            <a:off x="3534727" y="4886325"/>
            <a:ext cx="94299" cy="300038"/>
          </a:xfrm>
          <a:custGeom>
            <a:avLst/>
            <a:gdLst/>
            <a:ahLst/>
            <a:cxnLst/>
            <a:rect l="0" t="0" r="0" b="0"/>
            <a:pathLst>
              <a:path w="94299" h="300038">
                <a:moveTo>
                  <a:pt x="94298" y="0"/>
                </a:moveTo>
                <a:lnTo>
                  <a:pt x="94298" y="23863"/>
                </a:lnTo>
                <a:lnTo>
                  <a:pt x="93345" y="29243"/>
                </a:lnTo>
                <a:lnTo>
                  <a:pt x="91758" y="34736"/>
                </a:lnTo>
                <a:lnTo>
                  <a:pt x="89747" y="40302"/>
                </a:lnTo>
                <a:lnTo>
                  <a:pt x="87454" y="45918"/>
                </a:lnTo>
                <a:lnTo>
                  <a:pt x="84972" y="51567"/>
                </a:lnTo>
                <a:lnTo>
                  <a:pt x="82366" y="57237"/>
                </a:lnTo>
                <a:lnTo>
                  <a:pt x="80628" y="63876"/>
                </a:lnTo>
                <a:lnTo>
                  <a:pt x="79470" y="71159"/>
                </a:lnTo>
                <a:lnTo>
                  <a:pt x="78697" y="78872"/>
                </a:lnTo>
                <a:lnTo>
                  <a:pt x="77230" y="85919"/>
                </a:lnTo>
                <a:lnTo>
                  <a:pt x="75299" y="92521"/>
                </a:lnTo>
                <a:lnTo>
                  <a:pt x="73059" y="98828"/>
                </a:lnTo>
                <a:lnTo>
                  <a:pt x="69661" y="106843"/>
                </a:lnTo>
                <a:lnTo>
                  <a:pt x="60805" y="125908"/>
                </a:lnTo>
                <a:lnTo>
                  <a:pt x="56730" y="135373"/>
                </a:lnTo>
                <a:lnTo>
                  <a:pt x="53060" y="144541"/>
                </a:lnTo>
                <a:lnTo>
                  <a:pt x="49661" y="153511"/>
                </a:lnTo>
                <a:lnTo>
                  <a:pt x="46442" y="161395"/>
                </a:lnTo>
                <a:lnTo>
                  <a:pt x="43344" y="168557"/>
                </a:lnTo>
                <a:lnTo>
                  <a:pt x="37361" y="181594"/>
                </a:lnTo>
                <a:lnTo>
                  <a:pt x="31528" y="193738"/>
                </a:lnTo>
                <a:lnTo>
                  <a:pt x="27686" y="203454"/>
                </a:lnTo>
                <a:lnTo>
                  <a:pt x="23220" y="215646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14"/>
          <p:cNvSpPr/>
          <p:nvPr/>
        </p:nvSpPr>
        <p:spPr>
          <a:xfrm>
            <a:off x="3843337" y="4595372"/>
            <a:ext cx="540068" cy="453578"/>
          </a:xfrm>
          <a:custGeom>
            <a:avLst/>
            <a:gdLst/>
            <a:ahLst/>
            <a:cxnLst/>
            <a:rect l="0" t="0" r="0" b="0"/>
            <a:pathLst>
              <a:path w="540068" h="453578">
                <a:moveTo>
                  <a:pt x="0" y="59495"/>
                </a:moveTo>
                <a:lnTo>
                  <a:pt x="18204" y="50394"/>
                </a:lnTo>
                <a:lnTo>
                  <a:pt x="34760" y="40845"/>
                </a:lnTo>
                <a:lnTo>
                  <a:pt x="43176" y="35632"/>
                </a:lnTo>
                <a:lnTo>
                  <a:pt x="51644" y="31204"/>
                </a:lnTo>
                <a:lnTo>
                  <a:pt x="60147" y="27299"/>
                </a:lnTo>
                <a:lnTo>
                  <a:pt x="68673" y="23744"/>
                </a:lnTo>
                <a:lnTo>
                  <a:pt x="77215" y="20421"/>
                </a:lnTo>
                <a:lnTo>
                  <a:pt x="94325" y="14189"/>
                </a:lnTo>
                <a:lnTo>
                  <a:pt x="108915" y="8244"/>
                </a:lnTo>
                <a:lnTo>
                  <a:pt x="115472" y="5325"/>
                </a:lnTo>
                <a:lnTo>
                  <a:pt x="130378" y="2082"/>
                </a:lnTo>
                <a:lnTo>
                  <a:pt x="146528" y="641"/>
                </a:lnTo>
                <a:lnTo>
                  <a:pt x="163231" y="0"/>
                </a:lnTo>
                <a:lnTo>
                  <a:pt x="173591" y="782"/>
                </a:lnTo>
                <a:lnTo>
                  <a:pt x="185260" y="2255"/>
                </a:lnTo>
                <a:lnTo>
                  <a:pt x="197801" y="4190"/>
                </a:lnTo>
                <a:lnTo>
                  <a:pt x="208068" y="6433"/>
                </a:lnTo>
                <a:lnTo>
                  <a:pt x="224555" y="11464"/>
                </a:lnTo>
                <a:lnTo>
                  <a:pt x="238232" y="16875"/>
                </a:lnTo>
                <a:lnTo>
                  <a:pt x="244546" y="19652"/>
                </a:lnTo>
                <a:lnTo>
                  <a:pt x="249708" y="23408"/>
                </a:lnTo>
                <a:lnTo>
                  <a:pt x="261524" y="36844"/>
                </a:lnTo>
                <a:lnTo>
                  <a:pt x="271057" y="48233"/>
                </a:lnTo>
                <a:lnTo>
                  <a:pt x="276998" y="57982"/>
                </a:lnTo>
                <a:lnTo>
                  <a:pt x="280273" y="68665"/>
                </a:lnTo>
                <a:lnTo>
                  <a:pt x="281146" y="74181"/>
                </a:lnTo>
                <a:lnTo>
                  <a:pt x="279576" y="87930"/>
                </a:lnTo>
                <a:lnTo>
                  <a:pt x="277825" y="95597"/>
                </a:lnTo>
                <a:lnTo>
                  <a:pt x="273337" y="109195"/>
                </a:lnTo>
                <a:lnTo>
                  <a:pt x="270808" y="115488"/>
                </a:lnTo>
                <a:lnTo>
                  <a:pt x="262916" y="127561"/>
                </a:lnTo>
                <a:lnTo>
                  <a:pt x="253059" y="140229"/>
                </a:lnTo>
                <a:lnTo>
                  <a:pt x="242329" y="155384"/>
                </a:lnTo>
                <a:lnTo>
                  <a:pt x="235847" y="163426"/>
                </a:lnTo>
                <a:lnTo>
                  <a:pt x="228669" y="171645"/>
                </a:lnTo>
                <a:lnTo>
                  <a:pt x="221026" y="179981"/>
                </a:lnTo>
                <a:lnTo>
                  <a:pt x="199834" y="201945"/>
                </a:lnTo>
                <a:lnTo>
                  <a:pt x="124669" y="277604"/>
                </a:lnTo>
                <a:lnTo>
                  <a:pt x="106926" y="294436"/>
                </a:lnTo>
                <a:lnTo>
                  <a:pt x="93191" y="306610"/>
                </a:lnTo>
                <a:lnTo>
                  <a:pt x="82130" y="315679"/>
                </a:lnTo>
                <a:lnTo>
                  <a:pt x="73803" y="323629"/>
                </a:lnTo>
                <a:lnTo>
                  <a:pt x="62011" y="337543"/>
                </a:lnTo>
                <a:lnTo>
                  <a:pt x="53596" y="350077"/>
                </a:lnTo>
                <a:lnTo>
                  <a:pt x="47633" y="361045"/>
                </a:lnTo>
                <a:lnTo>
                  <a:pt x="44983" y="369095"/>
                </a:lnTo>
                <a:lnTo>
                  <a:pt x="46181" y="373527"/>
                </a:lnTo>
                <a:lnTo>
                  <a:pt x="52592" y="383533"/>
                </a:lnTo>
                <a:lnTo>
                  <a:pt x="62361" y="395325"/>
                </a:lnTo>
                <a:lnTo>
                  <a:pt x="73436" y="401793"/>
                </a:lnTo>
                <a:lnTo>
                  <a:pt x="88836" y="407842"/>
                </a:lnTo>
                <a:lnTo>
                  <a:pt x="98277" y="410789"/>
                </a:lnTo>
                <a:lnTo>
                  <a:pt x="108380" y="413706"/>
                </a:lnTo>
                <a:lnTo>
                  <a:pt x="119878" y="416603"/>
                </a:lnTo>
                <a:lnTo>
                  <a:pt x="145354" y="422362"/>
                </a:lnTo>
                <a:lnTo>
                  <a:pt x="175092" y="428097"/>
                </a:lnTo>
                <a:lnTo>
                  <a:pt x="214026" y="434773"/>
                </a:lnTo>
                <a:lnTo>
                  <a:pt x="272605" y="444090"/>
                </a:lnTo>
                <a:lnTo>
                  <a:pt x="298894" y="447337"/>
                </a:lnTo>
                <a:lnTo>
                  <a:pt x="322135" y="449501"/>
                </a:lnTo>
                <a:lnTo>
                  <a:pt x="343345" y="450945"/>
                </a:lnTo>
                <a:lnTo>
                  <a:pt x="364151" y="451906"/>
                </a:lnTo>
                <a:lnTo>
                  <a:pt x="405050" y="452975"/>
                </a:lnTo>
                <a:lnTo>
                  <a:pt x="456459" y="453577"/>
                </a:lnTo>
                <a:lnTo>
                  <a:pt x="470994" y="452709"/>
                </a:lnTo>
                <a:lnTo>
                  <a:pt x="540067" y="4452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15"/>
          <p:cNvSpPr/>
          <p:nvPr/>
        </p:nvSpPr>
        <p:spPr>
          <a:xfrm>
            <a:off x="4373359" y="4646295"/>
            <a:ext cx="531113" cy="479898"/>
          </a:xfrm>
          <a:custGeom>
            <a:avLst/>
            <a:gdLst/>
            <a:ahLst/>
            <a:cxnLst/>
            <a:rect l="0" t="0" r="0" b="0"/>
            <a:pathLst>
              <a:path w="531113" h="479898">
                <a:moveTo>
                  <a:pt x="172923" y="17145"/>
                </a:moveTo>
                <a:lnTo>
                  <a:pt x="121798" y="68269"/>
                </a:lnTo>
                <a:lnTo>
                  <a:pt x="110265" y="78850"/>
                </a:lnTo>
                <a:lnTo>
                  <a:pt x="99719" y="87809"/>
                </a:lnTo>
                <a:lnTo>
                  <a:pt x="89830" y="95687"/>
                </a:lnTo>
                <a:lnTo>
                  <a:pt x="81333" y="103796"/>
                </a:lnTo>
                <a:lnTo>
                  <a:pt x="73762" y="112060"/>
                </a:lnTo>
                <a:lnTo>
                  <a:pt x="66812" y="120426"/>
                </a:lnTo>
                <a:lnTo>
                  <a:pt x="60272" y="128862"/>
                </a:lnTo>
                <a:lnTo>
                  <a:pt x="54007" y="137343"/>
                </a:lnTo>
                <a:lnTo>
                  <a:pt x="41967" y="154386"/>
                </a:lnTo>
                <a:lnTo>
                  <a:pt x="30266" y="171486"/>
                </a:lnTo>
                <a:lnTo>
                  <a:pt x="25431" y="180046"/>
                </a:lnTo>
                <a:lnTo>
                  <a:pt x="21254" y="188611"/>
                </a:lnTo>
                <a:lnTo>
                  <a:pt x="17518" y="197178"/>
                </a:lnTo>
                <a:lnTo>
                  <a:pt x="13122" y="208604"/>
                </a:lnTo>
                <a:lnTo>
                  <a:pt x="3158" y="236540"/>
                </a:lnTo>
                <a:lnTo>
                  <a:pt x="691" y="248181"/>
                </a:lnTo>
                <a:lnTo>
                  <a:pt x="0" y="257846"/>
                </a:lnTo>
                <a:lnTo>
                  <a:pt x="490" y="266195"/>
                </a:lnTo>
                <a:lnTo>
                  <a:pt x="1771" y="274618"/>
                </a:lnTo>
                <a:lnTo>
                  <a:pt x="3576" y="283091"/>
                </a:lnTo>
                <a:lnTo>
                  <a:pt x="5733" y="291598"/>
                </a:lnTo>
                <a:lnTo>
                  <a:pt x="8123" y="300125"/>
                </a:lnTo>
                <a:lnTo>
                  <a:pt x="13318" y="317221"/>
                </a:lnTo>
                <a:lnTo>
                  <a:pt x="17943" y="325781"/>
                </a:lnTo>
                <a:lnTo>
                  <a:pt x="23883" y="334345"/>
                </a:lnTo>
                <a:lnTo>
                  <a:pt x="30700" y="342912"/>
                </a:lnTo>
                <a:lnTo>
                  <a:pt x="38103" y="351480"/>
                </a:lnTo>
                <a:lnTo>
                  <a:pt x="45896" y="360050"/>
                </a:lnTo>
                <a:lnTo>
                  <a:pt x="53948" y="368621"/>
                </a:lnTo>
                <a:lnTo>
                  <a:pt x="63127" y="377192"/>
                </a:lnTo>
                <a:lnTo>
                  <a:pt x="73055" y="385764"/>
                </a:lnTo>
                <a:lnTo>
                  <a:pt x="83485" y="394336"/>
                </a:lnTo>
                <a:lnTo>
                  <a:pt x="94247" y="401955"/>
                </a:lnTo>
                <a:lnTo>
                  <a:pt x="105233" y="408940"/>
                </a:lnTo>
                <a:lnTo>
                  <a:pt x="116366" y="415502"/>
                </a:lnTo>
                <a:lnTo>
                  <a:pt x="129503" y="421781"/>
                </a:lnTo>
                <a:lnTo>
                  <a:pt x="143977" y="427872"/>
                </a:lnTo>
                <a:lnTo>
                  <a:pt x="159341" y="433838"/>
                </a:lnTo>
                <a:lnTo>
                  <a:pt x="173393" y="439720"/>
                </a:lnTo>
                <a:lnTo>
                  <a:pt x="186571" y="445547"/>
                </a:lnTo>
                <a:lnTo>
                  <a:pt x="199167" y="451336"/>
                </a:lnTo>
                <a:lnTo>
                  <a:pt x="213279" y="456148"/>
                </a:lnTo>
                <a:lnTo>
                  <a:pt x="228402" y="460308"/>
                </a:lnTo>
                <a:lnTo>
                  <a:pt x="259493" y="467471"/>
                </a:lnTo>
                <a:lnTo>
                  <a:pt x="289186" y="473830"/>
                </a:lnTo>
                <a:lnTo>
                  <a:pt x="302819" y="475906"/>
                </a:lnTo>
                <a:lnTo>
                  <a:pt x="315718" y="477291"/>
                </a:lnTo>
                <a:lnTo>
                  <a:pt x="328128" y="478214"/>
                </a:lnTo>
                <a:lnTo>
                  <a:pt x="341162" y="478829"/>
                </a:lnTo>
                <a:lnTo>
                  <a:pt x="368346" y="479513"/>
                </a:lnTo>
                <a:lnTo>
                  <a:pt x="405874" y="479897"/>
                </a:lnTo>
                <a:lnTo>
                  <a:pt x="416807" y="478999"/>
                </a:lnTo>
                <a:lnTo>
                  <a:pt x="426952" y="477448"/>
                </a:lnTo>
                <a:lnTo>
                  <a:pt x="436573" y="475461"/>
                </a:lnTo>
                <a:lnTo>
                  <a:pt x="445845" y="472231"/>
                </a:lnTo>
                <a:lnTo>
                  <a:pt x="454884" y="468173"/>
                </a:lnTo>
                <a:lnTo>
                  <a:pt x="463767" y="463563"/>
                </a:lnTo>
                <a:lnTo>
                  <a:pt x="478717" y="453361"/>
                </a:lnTo>
                <a:lnTo>
                  <a:pt x="491711" y="442476"/>
                </a:lnTo>
                <a:lnTo>
                  <a:pt x="503837" y="431288"/>
                </a:lnTo>
                <a:lnTo>
                  <a:pt x="513036" y="417426"/>
                </a:lnTo>
                <a:lnTo>
                  <a:pt x="516822" y="409729"/>
                </a:lnTo>
                <a:lnTo>
                  <a:pt x="520299" y="401740"/>
                </a:lnTo>
                <a:lnTo>
                  <a:pt x="523570" y="393557"/>
                </a:lnTo>
                <a:lnTo>
                  <a:pt x="526702" y="385244"/>
                </a:lnTo>
                <a:lnTo>
                  <a:pt x="530183" y="370927"/>
                </a:lnTo>
                <a:lnTo>
                  <a:pt x="531112" y="364442"/>
                </a:lnTo>
                <a:lnTo>
                  <a:pt x="530778" y="356309"/>
                </a:lnTo>
                <a:lnTo>
                  <a:pt x="529603" y="347076"/>
                </a:lnTo>
                <a:lnTo>
                  <a:pt x="527867" y="337112"/>
                </a:lnTo>
                <a:lnTo>
                  <a:pt x="525757" y="327611"/>
                </a:lnTo>
                <a:lnTo>
                  <a:pt x="523399" y="318420"/>
                </a:lnTo>
                <a:lnTo>
                  <a:pt x="520873" y="309435"/>
                </a:lnTo>
                <a:lnTo>
                  <a:pt x="517285" y="299635"/>
                </a:lnTo>
                <a:lnTo>
                  <a:pt x="512988" y="289291"/>
                </a:lnTo>
                <a:lnTo>
                  <a:pt x="508218" y="278586"/>
                </a:lnTo>
                <a:lnTo>
                  <a:pt x="504085" y="268591"/>
                </a:lnTo>
                <a:lnTo>
                  <a:pt x="500378" y="259071"/>
                </a:lnTo>
                <a:lnTo>
                  <a:pt x="496954" y="249866"/>
                </a:lnTo>
                <a:lnTo>
                  <a:pt x="490861" y="239920"/>
                </a:lnTo>
                <a:lnTo>
                  <a:pt x="482989" y="229479"/>
                </a:lnTo>
                <a:lnTo>
                  <a:pt x="473931" y="218708"/>
                </a:lnTo>
                <a:lnTo>
                  <a:pt x="456247" y="196581"/>
                </a:lnTo>
                <a:lnTo>
                  <a:pt x="447531" y="185346"/>
                </a:lnTo>
                <a:lnTo>
                  <a:pt x="436957" y="174999"/>
                </a:lnTo>
                <a:lnTo>
                  <a:pt x="425146" y="165244"/>
                </a:lnTo>
                <a:lnTo>
                  <a:pt x="376520" y="129055"/>
                </a:lnTo>
                <a:lnTo>
                  <a:pt x="363900" y="120326"/>
                </a:lnTo>
                <a:lnTo>
                  <a:pt x="350723" y="111650"/>
                </a:lnTo>
                <a:lnTo>
                  <a:pt x="323383" y="94390"/>
                </a:lnTo>
                <a:lnTo>
                  <a:pt x="295356" y="77193"/>
                </a:lnTo>
                <a:lnTo>
                  <a:pt x="281215" y="69560"/>
                </a:lnTo>
                <a:lnTo>
                  <a:pt x="267025" y="62566"/>
                </a:lnTo>
                <a:lnTo>
                  <a:pt x="252803" y="55998"/>
                </a:lnTo>
                <a:lnTo>
                  <a:pt x="224301" y="43620"/>
                </a:lnTo>
                <a:lnTo>
                  <a:pt x="210032" y="37652"/>
                </a:lnTo>
                <a:lnTo>
                  <a:pt x="196710" y="31769"/>
                </a:lnTo>
                <a:lnTo>
                  <a:pt x="171748" y="20152"/>
                </a:lnTo>
                <a:lnTo>
                  <a:pt x="159757" y="15339"/>
                </a:lnTo>
                <a:lnTo>
                  <a:pt x="147953" y="11179"/>
                </a:lnTo>
                <a:lnTo>
                  <a:pt x="136274" y="7452"/>
                </a:lnTo>
                <a:lnTo>
                  <a:pt x="123725" y="4968"/>
                </a:lnTo>
                <a:lnTo>
                  <a:pt x="110597" y="3312"/>
                </a:lnTo>
                <a:lnTo>
                  <a:pt x="87120" y="1472"/>
                </a:lnTo>
                <a:lnTo>
                  <a:pt x="79526" y="981"/>
                </a:lnTo>
                <a:lnTo>
                  <a:pt x="5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16"/>
          <p:cNvSpPr/>
          <p:nvPr/>
        </p:nvSpPr>
        <p:spPr>
          <a:xfrm>
            <a:off x="4674870" y="4457731"/>
            <a:ext cx="566892" cy="846189"/>
          </a:xfrm>
          <a:custGeom>
            <a:avLst/>
            <a:gdLst/>
            <a:ahLst/>
            <a:cxnLst/>
            <a:rect l="0" t="0" r="0" b="0"/>
            <a:pathLst>
              <a:path w="566892" h="846189">
                <a:moveTo>
                  <a:pt x="0" y="8541"/>
                </a:moveTo>
                <a:lnTo>
                  <a:pt x="13652" y="3991"/>
                </a:lnTo>
                <a:lnTo>
                  <a:pt x="30515" y="1756"/>
                </a:lnTo>
                <a:lnTo>
                  <a:pt x="40346" y="1160"/>
                </a:lnTo>
                <a:lnTo>
                  <a:pt x="58889" y="498"/>
                </a:lnTo>
                <a:lnTo>
                  <a:pt x="87933" y="125"/>
                </a:lnTo>
                <a:lnTo>
                  <a:pt x="127330" y="0"/>
                </a:lnTo>
                <a:lnTo>
                  <a:pt x="137274" y="942"/>
                </a:lnTo>
                <a:lnTo>
                  <a:pt x="147713" y="2523"/>
                </a:lnTo>
                <a:lnTo>
                  <a:pt x="158483" y="4528"/>
                </a:lnTo>
                <a:lnTo>
                  <a:pt x="190769" y="11838"/>
                </a:lnTo>
                <a:lnTo>
                  <a:pt x="210047" y="16454"/>
                </a:lnTo>
                <a:lnTo>
                  <a:pt x="228614" y="22389"/>
                </a:lnTo>
                <a:lnTo>
                  <a:pt x="246706" y="29203"/>
                </a:lnTo>
                <a:lnTo>
                  <a:pt x="264483" y="36603"/>
                </a:lnTo>
                <a:lnTo>
                  <a:pt x="279192" y="43442"/>
                </a:lnTo>
                <a:lnTo>
                  <a:pt x="291855" y="49906"/>
                </a:lnTo>
                <a:lnTo>
                  <a:pt x="303155" y="56120"/>
                </a:lnTo>
                <a:lnTo>
                  <a:pt x="313546" y="63120"/>
                </a:lnTo>
                <a:lnTo>
                  <a:pt x="323330" y="70645"/>
                </a:lnTo>
                <a:lnTo>
                  <a:pt x="340870" y="85673"/>
                </a:lnTo>
                <a:lnTo>
                  <a:pt x="355015" y="98702"/>
                </a:lnTo>
                <a:lnTo>
                  <a:pt x="359549" y="104843"/>
                </a:lnTo>
                <a:lnTo>
                  <a:pt x="364587" y="116747"/>
                </a:lnTo>
                <a:lnTo>
                  <a:pt x="367423" y="134159"/>
                </a:lnTo>
                <a:lnTo>
                  <a:pt x="368381" y="157109"/>
                </a:lnTo>
                <a:lnTo>
                  <a:pt x="368586" y="185703"/>
                </a:lnTo>
                <a:lnTo>
                  <a:pt x="366063" y="197135"/>
                </a:lnTo>
                <a:lnTo>
                  <a:pt x="364057" y="202850"/>
                </a:lnTo>
                <a:lnTo>
                  <a:pt x="347581" y="229098"/>
                </a:lnTo>
                <a:lnTo>
                  <a:pt x="337678" y="250076"/>
                </a:lnTo>
                <a:lnTo>
                  <a:pt x="331054" y="271148"/>
                </a:lnTo>
                <a:lnTo>
                  <a:pt x="328109" y="290038"/>
                </a:lnTo>
                <a:lnTo>
                  <a:pt x="326801" y="310498"/>
                </a:lnTo>
                <a:lnTo>
                  <a:pt x="327172" y="330387"/>
                </a:lnTo>
                <a:lnTo>
                  <a:pt x="330512" y="345576"/>
                </a:lnTo>
                <a:lnTo>
                  <a:pt x="340251" y="363757"/>
                </a:lnTo>
                <a:lnTo>
                  <a:pt x="356720" y="387793"/>
                </a:lnTo>
                <a:lnTo>
                  <a:pt x="365234" y="397125"/>
                </a:lnTo>
                <a:lnTo>
                  <a:pt x="375369" y="404447"/>
                </a:lnTo>
                <a:lnTo>
                  <a:pt x="388763" y="410877"/>
                </a:lnTo>
                <a:lnTo>
                  <a:pt x="403289" y="416909"/>
                </a:lnTo>
                <a:lnTo>
                  <a:pt x="416094" y="422766"/>
                </a:lnTo>
                <a:lnTo>
                  <a:pt x="430676" y="428544"/>
                </a:lnTo>
                <a:lnTo>
                  <a:pt x="445729" y="433334"/>
                </a:lnTo>
                <a:lnTo>
                  <a:pt x="458769" y="435463"/>
                </a:lnTo>
                <a:lnTo>
                  <a:pt x="470915" y="436409"/>
                </a:lnTo>
                <a:lnTo>
                  <a:pt x="483615" y="436830"/>
                </a:lnTo>
                <a:lnTo>
                  <a:pt x="514289" y="437122"/>
                </a:lnTo>
                <a:lnTo>
                  <a:pt x="518119" y="436184"/>
                </a:lnTo>
                <a:lnTo>
                  <a:pt x="524915" y="432602"/>
                </a:lnTo>
                <a:lnTo>
                  <a:pt x="527108" y="430314"/>
                </a:lnTo>
                <a:lnTo>
                  <a:pt x="528570" y="427835"/>
                </a:lnTo>
                <a:lnTo>
                  <a:pt x="530917" y="421564"/>
                </a:lnTo>
                <a:lnTo>
                  <a:pt x="530157" y="420098"/>
                </a:lnTo>
                <a:lnTo>
                  <a:pt x="519512" y="408225"/>
                </a:lnTo>
                <a:lnTo>
                  <a:pt x="515886" y="406442"/>
                </a:lnTo>
                <a:lnTo>
                  <a:pt x="502634" y="403933"/>
                </a:lnTo>
                <a:lnTo>
                  <a:pt x="495490" y="403345"/>
                </a:lnTo>
                <a:lnTo>
                  <a:pt x="484060" y="405625"/>
                </a:lnTo>
                <a:lnTo>
                  <a:pt x="470408" y="408860"/>
                </a:lnTo>
                <a:lnTo>
                  <a:pt x="457990" y="410298"/>
                </a:lnTo>
                <a:lnTo>
                  <a:pt x="440289" y="415659"/>
                </a:lnTo>
                <a:lnTo>
                  <a:pt x="431269" y="420622"/>
                </a:lnTo>
                <a:lnTo>
                  <a:pt x="427530" y="423280"/>
                </a:lnTo>
                <a:lnTo>
                  <a:pt x="425037" y="426004"/>
                </a:lnTo>
                <a:lnTo>
                  <a:pt x="423376" y="428772"/>
                </a:lnTo>
                <a:lnTo>
                  <a:pt x="414598" y="449748"/>
                </a:lnTo>
                <a:lnTo>
                  <a:pt x="412866" y="460538"/>
                </a:lnTo>
                <a:lnTo>
                  <a:pt x="414636" y="471684"/>
                </a:lnTo>
                <a:lnTo>
                  <a:pt x="420503" y="487750"/>
                </a:lnTo>
                <a:lnTo>
                  <a:pt x="432634" y="517115"/>
                </a:lnTo>
                <a:lnTo>
                  <a:pt x="438918" y="531423"/>
                </a:lnTo>
                <a:lnTo>
                  <a:pt x="450979" y="557481"/>
                </a:lnTo>
                <a:lnTo>
                  <a:pt x="516437" y="684699"/>
                </a:lnTo>
                <a:lnTo>
                  <a:pt x="541948" y="737998"/>
                </a:lnTo>
                <a:lnTo>
                  <a:pt x="550845" y="759641"/>
                </a:lnTo>
                <a:lnTo>
                  <a:pt x="557730" y="778832"/>
                </a:lnTo>
                <a:lnTo>
                  <a:pt x="563273" y="796388"/>
                </a:lnTo>
                <a:lnTo>
                  <a:pt x="566891" y="818436"/>
                </a:lnTo>
                <a:lnTo>
                  <a:pt x="566522" y="825648"/>
                </a:lnTo>
                <a:lnTo>
                  <a:pt x="564371" y="831409"/>
                </a:lnTo>
                <a:lnTo>
                  <a:pt x="561032" y="836202"/>
                </a:lnTo>
                <a:lnTo>
                  <a:pt x="553194" y="843115"/>
                </a:lnTo>
                <a:lnTo>
                  <a:pt x="546537" y="846188"/>
                </a:lnTo>
                <a:lnTo>
                  <a:pt x="542475" y="846055"/>
                </a:lnTo>
                <a:lnTo>
                  <a:pt x="526705" y="842269"/>
                </a:lnTo>
                <a:lnTo>
                  <a:pt x="512221" y="841049"/>
                </a:lnTo>
                <a:lnTo>
                  <a:pt x="502453" y="838819"/>
                </a:lnTo>
                <a:lnTo>
                  <a:pt x="491179" y="835427"/>
                </a:lnTo>
                <a:lnTo>
                  <a:pt x="478899" y="831261"/>
                </a:lnTo>
                <a:lnTo>
                  <a:pt x="467856" y="826579"/>
                </a:lnTo>
                <a:lnTo>
                  <a:pt x="457637" y="821552"/>
                </a:lnTo>
                <a:lnTo>
                  <a:pt x="447966" y="816296"/>
                </a:lnTo>
                <a:lnTo>
                  <a:pt x="438662" y="811839"/>
                </a:lnTo>
                <a:lnTo>
                  <a:pt x="429601" y="807916"/>
                </a:lnTo>
                <a:lnTo>
                  <a:pt x="420703" y="804347"/>
                </a:lnTo>
                <a:lnTo>
                  <a:pt x="410961" y="801016"/>
                </a:lnTo>
                <a:lnTo>
                  <a:pt x="400656" y="797843"/>
                </a:lnTo>
                <a:lnTo>
                  <a:pt x="379047" y="791777"/>
                </a:lnTo>
                <a:lnTo>
                  <a:pt x="334327" y="7800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609600"/>
            <a:ext cx="480060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15) Plot the following points: A (1,1), B (-1, 1), C (-1, -1), D (1, -1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 descr="basic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524000"/>
            <a:ext cx="4791075" cy="4915519"/>
          </a:xfrm>
          <a:prstGeom prst="rect">
            <a:avLst/>
          </a:prstGeom>
          <a:noFill/>
        </p:spPr>
      </p:pic>
      <p:sp>
        <p:nvSpPr>
          <p:cNvPr id="4" name="SMARTPenAnnotation1054"/>
          <p:cNvSpPr/>
          <p:nvPr/>
        </p:nvSpPr>
        <p:spPr>
          <a:xfrm>
            <a:off x="6672262" y="3335237"/>
            <a:ext cx="92853" cy="93645"/>
          </a:xfrm>
          <a:custGeom>
            <a:avLst/>
            <a:gdLst/>
            <a:ahLst/>
            <a:cxnLst/>
            <a:rect l="0" t="0" r="0" b="0"/>
            <a:pathLst>
              <a:path w="92853" h="93645">
                <a:moveTo>
                  <a:pt x="34290" y="8038"/>
                </a:moveTo>
                <a:lnTo>
                  <a:pt x="25188" y="8038"/>
                </a:lnTo>
                <a:lnTo>
                  <a:pt x="21554" y="8990"/>
                </a:lnTo>
                <a:lnTo>
                  <a:pt x="18180" y="10578"/>
                </a:lnTo>
                <a:lnTo>
                  <a:pt x="14977" y="12588"/>
                </a:lnTo>
                <a:lnTo>
                  <a:pt x="11890" y="14882"/>
                </a:lnTo>
                <a:lnTo>
                  <a:pt x="8879" y="17363"/>
                </a:lnTo>
                <a:lnTo>
                  <a:pt x="1754" y="23638"/>
                </a:lnTo>
                <a:lnTo>
                  <a:pt x="1170" y="25105"/>
                </a:lnTo>
                <a:lnTo>
                  <a:pt x="780" y="27036"/>
                </a:lnTo>
                <a:lnTo>
                  <a:pt x="519" y="29276"/>
                </a:lnTo>
                <a:lnTo>
                  <a:pt x="346" y="33626"/>
                </a:lnTo>
                <a:lnTo>
                  <a:pt x="154" y="46081"/>
                </a:lnTo>
                <a:lnTo>
                  <a:pt x="1055" y="52450"/>
                </a:lnTo>
                <a:lnTo>
                  <a:pt x="2609" y="58601"/>
                </a:lnTo>
                <a:lnTo>
                  <a:pt x="4597" y="64606"/>
                </a:lnTo>
                <a:lnTo>
                  <a:pt x="6875" y="68610"/>
                </a:lnTo>
                <a:lnTo>
                  <a:pt x="9345" y="71279"/>
                </a:lnTo>
                <a:lnTo>
                  <a:pt x="11945" y="73059"/>
                </a:lnTo>
                <a:lnTo>
                  <a:pt x="15584" y="75197"/>
                </a:lnTo>
                <a:lnTo>
                  <a:pt x="19914" y="77576"/>
                </a:lnTo>
                <a:lnTo>
                  <a:pt x="24706" y="80114"/>
                </a:lnTo>
                <a:lnTo>
                  <a:pt x="28853" y="81806"/>
                </a:lnTo>
                <a:lnTo>
                  <a:pt x="32571" y="82934"/>
                </a:lnTo>
                <a:lnTo>
                  <a:pt x="36002" y="83686"/>
                </a:lnTo>
                <a:lnTo>
                  <a:pt x="39241" y="84187"/>
                </a:lnTo>
                <a:lnTo>
                  <a:pt x="42353" y="84522"/>
                </a:lnTo>
                <a:lnTo>
                  <a:pt x="45381" y="84744"/>
                </a:lnTo>
                <a:lnTo>
                  <a:pt x="48351" y="84893"/>
                </a:lnTo>
                <a:lnTo>
                  <a:pt x="54192" y="85058"/>
                </a:lnTo>
                <a:lnTo>
                  <a:pt x="57083" y="84150"/>
                </a:lnTo>
                <a:lnTo>
                  <a:pt x="59963" y="82591"/>
                </a:lnTo>
                <a:lnTo>
                  <a:pt x="62836" y="80600"/>
                </a:lnTo>
                <a:lnTo>
                  <a:pt x="66655" y="78320"/>
                </a:lnTo>
                <a:lnTo>
                  <a:pt x="71107" y="75848"/>
                </a:lnTo>
                <a:lnTo>
                  <a:pt x="75979" y="73247"/>
                </a:lnTo>
                <a:lnTo>
                  <a:pt x="79228" y="70560"/>
                </a:lnTo>
                <a:lnTo>
                  <a:pt x="81393" y="67817"/>
                </a:lnTo>
                <a:lnTo>
                  <a:pt x="89421" y="52019"/>
                </a:lnTo>
                <a:lnTo>
                  <a:pt x="91046" y="47836"/>
                </a:lnTo>
                <a:lnTo>
                  <a:pt x="92130" y="44095"/>
                </a:lnTo>
                <a:lnTo>
                  <a:pt x="92852" y="40648"/>
                </a:lnTo>
                <a:lnTo>
                  <a:pt x="92381" y="36445"/>
                </a:lnTo>
                <a:lnTo>
                  <a:pt x="91115" y="31739"/>
                </a:lnTo>
                <a:lnTo>
                  <a:pt x="89319" y="26696"/>
                </a:lnTo>
                <a:lnTo>
                  <a:pt x="88121" y="22382"/>
                </a:lnTo>
                <a:lnTo>
                  <a:pt x="87323" y="18553"/>
                </a:lnTo>
                <a:lnTo>
                  <a:pt x="86790" y="15048"/>
                </a:lnTo>
                <a:lnTo>
                  <a:pt x="84530" y="11759"/>
                </a:lnTo>
                <a:lnTo>
                  <a:pt x="81118" y="8613"/>
                </a:lnTo>
                <a:lnTo>
                  <a:pt x="76939" y="5564"/>
                </a:lnTo>
                <a:lnTo>
                  <a:pt x="73200" y="3531"/>
                </a:lnTo>
                <a:lnTo>
                  <a:pt x="69755" y="2175"/>
                </a:lnTo>
                <a:lnTo>
                  <a:pt x="66506" y="1272"/>
                </a:lnTo>
                <a:lnTo>
                  <a:pt x="63388" y="670"/>
                </a:lnTo>
                <a:lnTo>
                  <a:pt x="60356" y="268"/>
                </a:lnTo>
                <a:lnTo>
                  <a:pt x="57383" y="0"/>
                </a:lnTo>
                <a:lnTo>
                  <a:pt x="54447" y="775"/>
                </a:lnTo>
                <a:lnTo>
                  <a:pt x="51538" y="2243"/>
                </a:lnTo>
                <a:lnTo>
                  <a:pt x="48646" y="4175"/>
                </a:lnTo>
                <a:lnTo>
                  <a:pt x="46719" y="6415"/>
                </a:lnTo>
                <a:lnTo>
                  <a:pt x="45433" y="8861"/>
                </a:lnTo>
                <a:lnTo>
                  <a:pt x="44576" y="11444"/>
                </a:lnTo>
                <a:lnTo>
                  <a:pt x="43052" y="13166"/>
                </a:lnTo>
                <a:lnTo>
                  <a:pt x="41084" y="14314"/>
                </a:lnTo>
                <a:lnTo>
                  <a:pt x="38819" y="15079"/>
                </a:lnTo>
                <a:lnTo>
                  <a:pt x="36357" y="17495"/>
                </a:lnTo>
                <a:lnTo>
                  <a:pt x="33763" y="21010"/>
                </a:lnTo>
                <a:lnTo>
                  <a:pt x="31081" y="25258"/>
                </a:lnTo>
                <a:lnTo>
                  <a:pt x="28341" y="29995"/>
                </a:lnTo>
                <a:lnTo>
                  <a:pt x="22756" y="40339"/>
                </a:lnTo>
                <a:lnTo>
                  <a:pt x="20886" y="45764"/>
                </a:lnTo>
                <a:lnTo>
                  <a:pt x="19638" y="51286"/>
                </a:lnTo>
                <a:lnTo>
                  <a:pt x="18808" y="56873"/>
                </a:lnTo>
                <a:lnTo>
                  <a:pt x="18253" y="61549"/>
                </a:lnTo>
                <a:lnTo>
                  <a:pt x="17884" y="65620"/>
                </a:lnTo>
                <a:lnTo>
                  <a:pt x="17638" y="69286"/>
                </a:lnTo>
                <a:lnTo>
                  <a:pt x="18426" y="72682"/>
                </a:lnTo>
                <a:lnTo>
                  <a:pt x="19904" y="75899"/>
                </a:lnTo>
                <a:lnTo>
                  <a:pt x="24569" y="83355"/>
                </a:lnTo>
                <a:lnTo>
                  <a:pt x="25905" y="84919"/>
                </a:lnTo>
                <a:lnTo>
                  <a:pt x="27747" y="86914"/>
                </a:lnTo>
                <a:lnTo>
                  <a:pt x="29928" y="89197"/>
                </a:lnTo>
                <a:lnTo>
                  <a:pt x="32334" y="90719"/>
                </a:lnTo>
                <a:lnTo>
                  <a:pt x="34892" y="91734"/>
                </a:lnTo>
                <a:lnTo>
                  <a:pt x="37549" y="92410"/>
                </a:lnTo>
                <a:lnTo>
                  <a:pt x="40273" y="92861"/>
                </a:lnTo>
                <a:lnTo>
                  <a:pt x="43041" y="93161"/>
                </a:lnTo>
                <a:lnTo>
                  <a:pt x="45838" y="93362"/>
                </a:lnTo>
                <a:lnTo>
                  <a:pt x="48657" y="93495"/>
                </a:lnTo>
                <a:lnTo>
                  <a:pt x="54328" y="93644"/>
                </a:lnTo>
                <a:lnTo>
                  <a:pt x="57174" y="92731"/>
                </a:lnTo>
                <a:lnTo>
                  <a:pt x="60023" y="91170"/>
                </a:lnTo>
                <a:lnTo>
                  <a:pt x="62876" y="89176"/>
                </a:lnTo>
                <a:lnTo>
                  <a:pt x="65729" y="86895"/>
                </a:lnTo>
                <a:lnTo>
                  <a:pt x="68585" y="84422"/>
                </a:lnTo>
                <a:lnTo>
                  <a:pt x="71441" y="81821"/>
                </a:lnTo>
                <a:lnTo>
                  <a:pt x="74297" y="78181"/>
                </a:lnTo>
                <a:lnTo>
                  <a:pt x="77154" y="73850"/>
                </a:lnTo>
                <a:lnTo>
                  <a:pt x="80011" y="69057"/>
                </a:lnTo>
                <a:lnTo>
                  <a:pt x="82869" y="64910"/>
                </a:lnTo>
                <a:lnTo>
                  <a:pt x="85726" y="61193"/>
                </a:lnTo>
                <a:lnTo>
                  <a:pt x="88583" y="57762"/>
                </a:lnTo>
                <a:lnTo>
                  <a:pt x="90488" y="54522"/>
                </a:lnTo>
                <a:lnTo>
                  <a:pt x="91758" y="51410"/>
                </a:lnTo>
                <a:lnTo>
                  <a:pt x="92604" y="48382"/>
                </a:lnTo>
                <a:lnTo>
                  <a:pt x="92216" y="45412"/>
                </a:lnTo>
                <a:lnTo>
                  <a:pt x="91005" y="42479"/>
                </a:lnTo>
                <a:lnTo>
                  <a:pt x="86768" y="35478"/>
                </a:lnTo>
                <a:lnTo>
                  <a:pt x="83563" y="34904"/>
                </a:lnTo>
                <a:lnTo>
                  <a:pt x="78569" y="34521"/>
                </a:lnTo>
                <a:lnTo>
                  <a:pt x="72382" y="34266"/>
                </a:lnTo>
                <a:lnTo>
                  <a:pt x="67304" y="35048"/>
                </a:lnTo>
                <a:lnTo>
                  <a:pt x="62967" y="36522"/>
                </a:lnTo>
                <a:lnTo>
                  <a:pt x="44611" y="45732"/>
                </a:lnTo>
                <a:lnTo>
                  <a:pt x="40218" y="48407"/>
                </a:lnTo>
                <a:lnTo>
                  <a:pt x="36337" y="51143"/>
                </a:lnTo>
                <a:lnTo>
                  <a:pt x="32797" y="53920"/>
                </a:lnTo>
                <a:lnTo>
                  <a:pt x="28532" y="55771"/>
                </a:lnTo>
                <a:lnTo>
                  <a:pt x="23784" y="57005"/>
                </a:lnTo>
                <a:lnTo>
                  <a:pt x="18714" y="57827"/>
                </a:lnTo>
                <a:lnTo>
                  <a:pt x="14381" y="59328"/>
                </a:lnTo>
                <a:lnTo>
                  <a:pt x="10540" y="61282"/>
                </a:lnTo>
                <a:lnTo>
                  <a:pt x="2082" y="66709"/>
                </a:lnTo>
                <a:lnTo>
                  <a:pt x="1388" y="68107"/>
                </a:lnTo>
                <a:lnTo>
                  <a:pt x="926" y="69991"/>
                </a:lnTo>
                <a:lnTo>
                  <a:pt x="0" y="85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55"/>
          <p:cNvSpPr/>
          <p:nvPr/>
        </p:nvSpPr>
        <p:spPr>
          <a:xfrm>
            <a:off x="6955508" y="3103824"/>
            <a:ext cx="222533" cy="265169"/>
          </a:xfrm>
          <a:custGeom>
            <a:avLst/>
            <a:gdLst/>
            <a:ahLst/>
            <a:cxnLst/>
            <a:rect l="0" t="0" r="0" b="0"/>
            <a:pathLst>
              <a:path w="222533" h="265169">
                <a:moveTo>
                  <a:pt x="8219" y="239451"/>
                </a:moveTo>
                <a:lnTo>
                  <a:pt x="3668" y="230349"/>
                </a:lnTo>
                <a:lnTo>
                  <a:pt x="2327" y="225763"/>
                </a:lnTo>
                <a:lnTo>
                  <a:pt x="1434" y="220800"/>
                </a:lnTo>
                <a:lnTo>
                  <a:pt x="838" y="215587"/>
                </a:lnTo>
                <a:lnTo>
                  <a:pt x="441" y="210207"/>
                </a:lnTo>
                <a:lnTo>
                  <a:pt x="176" y="204715"/>
                </a:lnTo>
                <a:lnTo>
                  <a:pt x="0" y="199148"/>
                </a:lnTo>
                <a:lnTo>
                  <a:pt x="835" y="190675"/>
                </a:lnTo>
                <a:lnTo>
                  <a:pt x="2344" y="180263"/>
                </a:lnTo>
                <a:lnTo>
                  <a:pt x="4302" y="168560"/>
                </a:lnTo>
                <a:lnTo>
                  <a:pt x="7513" y="155995"/>
                </a:lnTo>
                <a:lnTo>
                  <a:pt x="11558" y="142856"/>
                </a:lnTo>
                <a:lnTo>
                  <a:pt x="27188" y="96651"/>
                </a:lnTo>
                <a:lnTo>
                  <a:pt x="32295" y="85196"/>
                </a:lnTo>
                <a:lnTo>
                  <a:pt x="38557" y="72797"/>
                </a:lnTo>
                <a:lnTo>
                  <a:pt x="55943" y="40212"/>
                </a:lnTo>
                <a:lnTo>
                  <a:pt x="60038" y="32329"/>
                </a:lnTo>
                <a:lnTo>
                  <a:pt x="63720" y="26122"/>
                </a:lnTo>
                <a:lnTo>
                  <a:pt x="67126" y="21032"/>
                </a:lnTo>
                <a:lnTo>
                  <a:pt x="72501" y="12835"/>
                </a:lnTo>
                <a:lnTo>
                  <a:pt x="74889" y="6018"/>
                </a:lnTo>
                <a:lnTo>
                  <a:pt x="76478" y="3819"/>
                </a:lnTo>
                <a:lnTo>
                  <a:pt x="78490" y="2353"/>
                </a:lnTo>
                <a:lnTo>
                  <a:pt x="83266" y="724"/>
                </a:lnTo>
                <a:lnTo>
                  <a:pt x="88563" y="0"/>
                </a:lnTo>
                <a:lnTo>
                  <a:pt x="90357" y="759"/>
                </a:lnTo>
                <a:lnTo>
                  <a:pt x="91553" y="2218"/>
                </a:lnTo>
                <a:lnTo>
                  <a:pt x="92350" y="4143"/>
                </a:lnTo>
                <a:lnTo>
                  <a:pt x="98022" y="11403"/>
                </a:lnTo>
                <a:lnTo>
                  <a:pt x="101426" y="17887"/>
                </a:lnTo>
                <a:lnTo>
                  <a:pt x="105599" y="26971"/>
                </a:lnTo>
                <a:lnTo>
                  <a:pt x="110287" y="37790"/>
                </a:lnTo>
                <a:lnTo>
                  <a:pt x="117222" y="57385"/>
                </a:lnTo>
                <a:lnTo>
                  <a:pt x="135087" y="112178"/>
                </a:lnTo>
                <a:lnTo>
                  <a:pt x="144233" y="135552"/>
                </a:lnTo>
                <a:lnTo>
                  <a:pt x="153188" y="154945"/>
                </a:lnTo>
                <a:lnTo>
                  <a:pt x="162014" y="171683"/>
                </a:lnTo>
                <a:lnTo>
                  <a:pt x="168852" y="183795"/>
                </a:lnTo>
                <a:lnTo>
                  <a:pt x="174363" y="192822"/>
                </a:lnTo>
                <a:lnTo>
                  <a:pt x="178989" y="199792"/>
                </a:lnTo>
                <a:lnTo>
                  <a:pt x="182073" y="206344"/>
                </a:lnTo>
                <a:lnTo>
                  <a:pt x="184129" y="212617"/>
                </a:lnTo>
                <a:lnTo>
                  <a:pt x="185500" y="218704"/>
                </a:lnTo>
                <a:lnTo>
                  <a:pt x="187366" y="223715"/>
                </a:lnTo>
                <a:lnTo>
                  <a:pt x="191981" y="231822"/>
                </a:lnTo>
                <a:lnTo>
                  <a:pt x="197206" y="238600"/>
                </a:lnTo>
                <a:lnTo>
                  <a:pt x="199932" y="241741"/>
                </a:lnTo>
                <a:lnTo>
                  <a:pt x="201751" y="244788"/>
                </a:lnTo>
                <a:lnTo>
                  <a:pt x="203771" y="250713"/>
                </a:lnTo>
                <a:lnTo>
                  <a:pt x="205261" y="252674"/>
                </a:lnTo>
                <a:lnTo>
                  <a:pt x="207209" y="253981"/>
                </a:lnTo>
                <a:lnTo>
                  <a:pt x="209459" y="254853"/>
                </a:lnTo>
                <a:lnTo>
                  <a:pt x="214499" y="258361"/>
                </a:lnTo>
                <a:lnTo>
                  <a:pt x="222532" y="265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56"/>
          <p:cNvSpPr/>
          <p:nvPr/>
        </p:nvSpPr>
        <p:spPr>
          <a:xfrm>
            <a:off x="6950216" y="3214687"/>
            <a:ext cx="287832" cy="56375"/>
          </a:xfrm>
          <a:custGeom>
            <a:avLst/>
            <a:gdLst/>
            <a:ahLst/>
            <a:cxnLst/>
            <a:rect l="0" t="0" r="0" b="0"/>
            <a:pathLst>
              <a:path w="287832" h="56375">
                <a:moveTo>
                  <a:pt x="4939" y="51435"/>
                </a:moveTo>
                <a:lnTo>
                  <a:pt x="387" y="51435"/>
                </a:lnTo>
                <a:lnTo>
                  <a:pt x="0" y="52388"/>
                </a:lnTo>
                <a:lnTo>
                  <a:pt x="693" y="53975"/>
                </a:lnTo>
                <a:lnTo>
                  <a:pt x="2109" y="55986"/>
                </a:lnTo>
                <a:lnTo>
                  <a:pt x="4004" y="56374"/>
                </a:lnTo>
                <a:lnTo>
                  <a:pt x="6221" y="55680"/>
                </a:lnTo>
                <a:lnTo>
                  <a:pt x="8651" y="54265"/>
                </a:lnTo>
                <a:lnTo>
                  <a:pt x="14081" y="52369"/>
                </a:lnTo>
                <a:lnTo>
                  <a:pt x="21511" y="50153"/>
                </a:lnTo>
                <a:lnTo>
                  <a:pt x="30274" y="47723"/>
                </a:lnTo>
                <a:lnTo>
                  <a:pt x="38021" y="45150"/>
                </a:lnTo>
                <a:lnTo>
                  <a:pt x="45091" y="42483"/>
                </a:lnTo>
                <a:lnTo>
                  <a:pt x="51710" y="39752"/>
                </a:lnTo>
                <a:lnTo>
                  <a:pt x="59932" y="36979"/>
                </a:lnTo>
                <a:lnTo>
                  <a:pt x="69223" y="34178"/>
                </a:lnTo>
                <a:lnTo>
                  <a:pt x="79227" y="31358"/>
                </a:lnTo>
                <a:lnTo>
                  <a:pt x="91612" y="28525"/>
                </a:lnTo>
                <a:lnTo>
                  <a:pt x="187273" y="9730"/>
                </a:lnTo>
                <a:lnTo>
                  <a:pt x="209363" y="6487"/>
                </a:lnTo>
                <a:lnTo>
                  <a:pt x="229804" y="4325"/>
                </a:lnTo>
                <a:lnTo>
                  <a:pt x="2878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57"/>
          <p:cNvSpPr/>
          <p:nvPr/>
        </p:nvSpPr>
        <p:spPr>
          <a:xfrm>
            <a:off x="5866741" y="3326129"/>
            <a:ext cx="101513" cy="111317"/>
          </a:xfrm>
          <a:custGeom>
            <a:avLst/>
            <a:gdLst/>
            <a:ahLst/>
            <a:cxnLst/>
            <a:rect l="0" t="0" r="0" b="0"/>
            <a:pathLst>
              <a:path w="101513" h="111317">
                <a:moveTo>
                  <a:pt x="16851" y="25718"/>
                </a:moveTo>
                <a:lnTo>
                  <a:pt x="4919" y="49582"/>
                </a:lnTo>
                <a:lnTo>
                  <a:pt x="3182" y="56867"/>
                </a:lnTo>
                <a:lnTo>
                  <a:pt x="2024" y="65534"/>
                </a:lnTo>
                <a:lnTo>
                  <a:pt x="1251" y="75122"/>
                </a:lnTo>
                <a:lnTo>
                  <a:pt x="1689" y="82467"/>
                </a:lnTo>
                <a:lnTo>
                  <a:pt x="2933" y="88316"/>
                </a:lnTo>
                <a:lnTo>
                  <a:pt x="4715" y="93167"/>
                </a:lnTo>
                <a:lnTo>
                  <a:pt x="6855" y="96402"/>
                </a:lnTo>
                <a:lnTo>
                  <a:pt x="9234" y="98558"/>
                </a:lnTo>
                <a:lnTo>
                  <a:pt x="11774" y="99995"/>
                </a:lnTo>
                <a:lnTo>
                  <a:pt x="14419" y="101907"/>
                </a:lnTo>
                <a:lnTo>
                  <a:pt x="17135" y="104133"/>
                </a:lnTo>
                <a:lnTo>
                  <a:pt x="19897" y="106569"/>
                </a:lnTo>
                <a:lnTo>
                  <a:pt x="22692" y="108194"/>
                </a:lnTo>
                <a:lnTo>
                  <a:pt x="25508" y="109277"/>
                </a:lnTo>
                <a:lnTo>
                  <a:pt x="28337" y="109999"/>
                </a:lnTo>
                <a:lnTo>
                  <a:pt x="32129" y="110481"/>
                </a:lnTo>
                <a:lnTo>
                  <a:pt x="36561" y="110801"/>
                </a:lnTo>
                <a:lnTo>
                  <a:pt x="45614" y="111158"/>
                </a:lnTo>
                <a:lnTo>
                  <a:pt x="52812" y="111316"/>
                </a:lnTo>
                <a:lnTo>
                  <a:pt x="56065" y="110406"/>
                </a:lnTo>
                <a:lnTo>
                  <a:pt x="59186" y="108847"/>
                </a:lnTo>
                <a:lnTo>
                  <a:pt x="62219" y="106855"/>
                </a:lnTo>
                <a:lnTo>
                  <a:pt x="65194" y="105527"/>
                </a:lnTo>
                <a:lnTo>
                  <a:pt x="68130" y="104641"/>
                </a:lnTo>
                <a:lnTo>
                  <a:pt x="71039" y="104051"/>
                </a:lnTo>
                <a:lnTo>
                  <a:pt x="72979" y="102705"/>
                </a:lnTo>
                <a:lnTo>
                  <a:pt x="74272" y="100856"/>
                </a:lnTo>
                <a:lnTo>
                  <a:pt x="75135" y="98670"/>
                </a:lnTo>
                <a:lnTo>
                  <a:pt x="77614" y="95307"/>
                </a:lnTo>
                <a:lnTo>
                  <a:pt x="81173" y="91161"/>
                </a:lnTo>
                <a:lnTo>
                  <a:pt x="85449" y="86492"/>
                </a:lnTo>
                <a:lnTo>
                  <a:pt x="88301" y="81474"/>
                </a:lnTo>
                <a:lnTo>
                  <a:pt x="90202" y="76224"/>
                </a:lnTo>
                <a:lnTo>
                  <a:pt x="91469" y="70819"/>
                </a:lnTo>
                <a:lnTo>
                  <a:pt x="92314" y="66262"/>
                </a:lnTo>
                <a:lnTo>
                  <a:pt x="92877" y="62273"/>
                </a:lnTo>
                <a:lnTo>
                  <a:pt x="93253" y="58660"/>
                </a:lnTo>
                <a:lnTo>
                  <a:pt x="92551" y="54347"/>
                </a:lnTo>
                <a:lnTo>
                  <a:pt x="91130" y="49567"/>
                </a:lnTo>
                <a:lnTo>
                  <a:pt x="89230" y="44474"/>
                </a:lnTo>
                <a:lnTo>
                  <a:pt x="87964" y="40127"/>
                </a:lnTo>
                <a:lnTo>
                  <a:pt x="87120" y="36277"/>
                </a:lnTo>
                <a:lnTo>
                  <a:pt x="86557" y="32757"/>
                </a:lnTo>
                <a:lnTo>
                  <a:pt x="85229" y="30411"/>
                </a:lnTo>
                <a:lnTo>
                  <a:pt x="83391" y="28847"/>
                </a:lnTo>
                <a:lnTo>
                  <a:pt x="81214" y="27804"/>
                </a:lnTo>
                <a:lnTo>
                  <a:pt x="78810" y="26156"/>
                </a:lnTo>
                <a:lnTo>
                  <a:pt x="76254" y="24105"/>
                </a:lnTo>
                <a:lnTo>
                  <a:pt x="73598" y="21785"/>
                </a:lnTo>
                <a:lnTo>
                  <a:pt x="70875" y="21191"/>
                </a:lnTo>
                <a:lnTo>
                  <a:pt x="68107" y="21748"/>
                </a:lnTo>
                <a:lnTo>
                  <a:pt x="65309" y="23071"/>
                </a:lnTo>
                <a:lnTo>
                  <a:pt x="62491" y="23954"/>
                </a:lnTo>
                <a:lnTo>
                  <a:pt x="59661" y="24542"/>
                </a:lnTo>
                <a:lnTo>
                  <a:pt x="56821" y="24934"/>
                </a:lnTo>
                <a:lnTo>
                  <a:pt x="53022" y="26148"/>
                </a:lnTo>
                <a:lnTo>
                  <a:pt x="48585" y="27910"/>
                </a:lnTo>
                <a:lnTo>
                  <a:pt x="43722" y="30037"/>
                </a:lnTo>
                <a:lnTo>
                  <a:pt x="38575" y="33360"/>
                </a:lnTo>
                <a:lnTo>
                  <a:pt x="33239" y="37480"/>
                </a:lnTo>
                <a:lnTo>
                  <a:pt x="27777" y="42132"/>
                </a:lnTo>
                <a:lnTo>
                  <a:pt x="22230" y="47138"/>
                </a:lnTo>
                <a:lnTo>
                  <a:pt x="10987" y="57781"/>
                </a:lnTo>
                <a:lnTo>
                  <a:pt x="7226" y="62333"/>
                </a:lnTo>
                <a:lnTo>
                  <a:pt x="4719" y="66321"/>
                </a:lnTo>
                <a:lnTo>
                  <a:pt x="3048" y="69931"/>
                </a:lnTo>
                <a:lnTo>
                  <a:pt x="1934" y="73291"/>
                </a:lnTo>
                <a:lnTo>
                  <a:pt x="1191" y="76484"/>
                </a:lnTo>
                <a:lnTo>
                  <a:pt x="696" y="79564"/>
                </a:lnTo>
                <a:lnTo>
                  <a:pt x="366" y="82571"/>
                </a:lnTo>
                <a:lnTo>
                  <a:pt x="146" y="85527"/>
                </a:lnTo>
                <a:lnTo>
                  <a:pt x="0" y="88451"/>
                </a:lnTo>
                <a:lnTo>
                  <a:pt x="1807" y="91352"/>
                </a:lnTo>
                <a:lnTo>
                  <a:pt x="4916" y="94240"/>
                </a:lnTo>
                <a:lnTo>
                  <a:pt x="8895" y="97117"/>
                </a:lnTo>
                <a:lnTo>
                  <a:pt x="12499" y="99035"/>
                </a:lnTo>
                <a:lnTo>
                  <a:pt x="15855" y="100313"/>
                </a:lnTo>
                <a:lnTo>
                  <a:pt x="19044" y="101166"/>
                </a:lnTo>
                <a:lnTo>
                  <a:pt x="22123" y="101734"/>
                </a:lnTo>
                <a:lnTo>
                  <a:pt x="25128" y="102113"/>
                </a:lnTo>
                <a:lnTo>
                  <a:pt x="28084" y="102365"/>
                </a:lnTo>
                <a:lnTo>
                  <a:pt x="31007" y="100629"/>
                </a:lnTo>
                <a:lnTo>
                  <a:pt x="33909" y="97566"/>
                </a:lnTo>
                <a:lnTo>
                  <a:pt x="36795" y="93619"/>
                </a:lnTo>
                <a:lnTo>
                  <a:pt x="39672" y="90036"/>
                </a:lnTo>
                <a:lnTo>
                  <a:pt x="42543" y="86694"/>
                </a:lnTo>
                <a:lnTo>
                  <a:pt x="45408" y="83514"/>
                </a:lnTo>
                <a:lnTo>
                  <a:pt x="48272" y="79489"/>
                </a:lnTo>
                <a:lnTo>
                  <a:pt x="51133" y="74900"/>
                </a:lnTo>
                <a:lnTo>
                  <a:pt x="53994" y="69936"/>
                </a:lnTo>
                <a:lnTo>
                  <a:pt x="58758" y="63769"/>
                </a:lnTo>
                <a:lnTo>
                  <a:pt x="64791" y="56800"/>
                </a:lnTo>
                <a:lnTo>
                  <a:pt x="78163" y="42390"/>
                </a:lnTo>
                <a:lnTo>
                  <a:pt x="90456" y="29635"/>
                </a:lnTo>
                <a:lnTo>
                  <a:pt x="94496" y="23567"/>
                </a:lnTo>
                <a:lnTo>
                  <a:pt x="97189" y="17617"/>
                </a:lnTo>
                <a:lnTo>
                  <a:pt x="101512" y="3480"/>
                </a:lnTo>
                <a:lnTo>
                  <a:pt x="100914" y="2320"/>
                </a:lnTo>
                <a:lnTo>
                  <a:pt x="99563" y="1547"/>
                </a:lnTo>
                <a:lnTo>
                  <a:pt x="97710" y="1032"/>
                </a:lnTo>
                <a:lnTo>
                  <a:pt x="95522" y="688"/>
                </a:lnTo>
                <a:lnTo>
                  <a:pt x="93111" y="459"/>
                </a:lnTo>
                <a:lnTo>
                  <a:pt x="854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58"/>
          <p:cNvSpPr/>
          <p:nvPr/>
        </p:nvSpPr>
        <p:spPr>
          <a:xfrm>
            <a:off x="5637068" y="3000451"/>
            <a:ext cx="349066" cy="272839"/>
          </a:xfrm>
          <a:custGeom>
            <a:avLst/>
            <a:gdLst/>
            <a:ahLst/>
            <a:cxnLst/>
            <a:rect l="0" t="0" r="0" b="0"/>
            <a:pathLst>
              <a:path w="349066" h="272839">
                <a:moveTo>
                  <a:pt x="75074" y="68504"/>
                </a:moveTo>
                <a:lnTo>
                  <a:pt x="79625" y="86707"/>
                </a:lnTo>
                <a:lnTo>
                  <a:pt x="81918" y="97784"/>
                </a:lnTo>
                <a:lnTo>
                  <a:pt x="89696" y="140679"/>
                </a:lnTo>
                <a:lnTo>
                  <a:pt x="95225" y="172972"/>
                </a:lnTo>
                <a:lnTo>
                  <a:pt x="98033" y="185774"/>
                </a:lnTo>
                <a:lnTo>
                  <a:pt x="100858" y="196214"/>
                </a:lnTo>
                <a:lnTo>
                  <a:pt x="112234" y="231208"/>
                </a:lnTo>
                <a:lnTo>
                  <a:pt x="116040" y="240790"/>
                </a:lnTo>
                <a:lnTo>
                  <a:pt x="120482" y="250989"/>
                </a:lnTo>
                <a:lnTo>
                  <a:pt x="125349" y="261598"/>
                </a:lnTo>
                <a:lnTo>
                  <a:pt x="127641" y="267718"/>
                </a:lnTo>
                <a:lnTo>
                  <a:pt x="128216" y="270846"/>
                </a:lnTo>
                <a:lnTo>
                  <a:pt x="127647" y="271979"/>
                </a:lnTo>
                <a:lnTo>
                  <a:pt x="126315" y="271781"/>
                </a:lnTo>
                <a:lnTo>
                  <a:pt x="122295" y="269021"/>
                </a:lnTo>
                <a:lnTo>
                  <a:pt x="114677" y="262113"/>
                </a:lnTo>
                <a:lnTo>
                  <a:pt x="103570" y="251245"/>
                </a:lnTo>
                <a:lnTo>
                  <a:pt x="89351" y="237078"/>
                </a:lnTo>
                <a:lnTo>
                  <a:pt x="81102" y="231373"/>
                </a:lnTo>
                <a:lnTo>
                  <a:pt x="72038" y="225662"/>
                </a:lnTo>
                <a:lnTo>
                  <a:pt x="64835" y="219949"/>
                </a:lnTo>
                <a:lnTo>
                  <a:pt x="58459" y="214236"/>
                </a:lnTo>
                <a:lnTo>
                  <a:pt x="51497" y="208521"/>
                </a:lnTo>
                <a:lnTo>
                  <a:pt x="42053" y="202806"/>
                </a:lnTo>
                <a:lnTo>
                  <a:pt x="34045" y="194551"/>
                </a:lnTo>
                <a:lnTo>
                  <a:pt x="30576" y="189683"/>
                </a:lnTo>
                <a:lnTo>
                  <a:pt x="26359" y="184532"/>
                </a:lnTo>
                <a:lnTo>
                  <a:pt x="21642" y="179193"/>
                </a:lnTo>
                <a:lnTo>
                  <a:pt x="16593" y="173729"/>
                </a:lnTo>
                <a:lnTo>
                  <a:pt x="12274" y="167229"/>
                </a:lnTo>
                <a:lnTo>
                  <a:pt x="8442" y="160038"/>
                </a:lnTo>
                <a:lnTo>
                  <a:pt x="4935" y="152386"/>
                </a:lnTo>
                <a:lnTo>
                  <a:pt x="2598" y="146333"/>
                </a:lnTo>
                <a:lnTo>
                  <a:pt x="1039" y="141345"/>
                </a:lnTo>
                <a:lnTo>
                  <a:pt x="0" y="137067"/>
                </a:lnTo>
                <a:lnTo>
                  <a:pt x="260" y="131357"/>
                </a:lnTo>
                <a:lnTo>
                  <a:pt x="1385" y="124694"/>
                </a:lnTo>
                <a:lnTo>
                  <a:pt x="3088" y="117394"/>
                </a:lnTo>
                <a:lnTo>
                  <a:pt x="4224" y="111575"/>
                </a:lnTo>
                <a:lnTo>
                  <a:pt x="4980" y="106743"/>
                </a:lnTo>
                <a:lnTo>
                  <a:pt x="5485" y="102569"/>
                </a:lnTo>
                <a:lnTo>
                  <a:pt x="7726" y="97881"/>
                </a:lnTo>
                <a:lnTo>
                  <a:pt x="11126" y="92851"/>
                </a:lnTo>
                <a:lnTo>
                  <a:pt x="15297" y="87593"/>
                </a:lnTo>
                <a:lnTo>
                  <a:pt x="20935" y="81230"/>
                </a:lnTo>
                <a:lnTo>
                  <a:pt x="34820" y="66540"/>
                </a:lnTo>
                <a:lnTo>
                  <a:pt x="54151" y="46755"/>
                </a:lnTo>
                <a:lnTo>
                  <a:pt x="61126" y="41622"/>
                </a:lnTo>
                <a:lnTo>
                  <a:pt x="68632" y="37247"/>
                </a:lnTo>
                <a:lnTo>
                  <a:pt x="96662" y="23383"/>
                </a:lnTo>
                <a:lnTo>
                  <a:pt x="105658" y="19373"/>
                </a:lnTo>
                <a:lnTo>
                  <a:pt x="128354" y="9838"/>
                </a:lnTo>
                <a:lnTo>
                  <a:pt x="138217" y="6533"/>
                </a:lnTo>
                <a:lnTo>
                  <a:pt x="146697" y="4330"/>
                </a:lnTo>
                <a:lnTo>
                  <a:pt x="154255" y="2861"/>
                </a:lnTo>
                <a:lnTo>
                  <a:pt x="161199" y="1882"/>
                </a:lnTo>
                <a:lnTo>
                  <a:pt x="167733" y="1229"/>
                </a:lnTo>
                <a:lnTo>
                  <a:pt x="179121" y="504"/>
                </a:lnTo>
                <a:lnTo>
                  <a:pt x="187357" y="181"/>
                </a:lnTo>
                <a:lnTo>
                  <a:pt x="197349" y="0"/>
                </a:lnTo>
                <a:lnTo>
                  <a:pt x="200405" y="927"/>
                </a:lnTo>
                <a:lnTo>
                  <a:pt x="206342" y="4497"/>
                </a:lnTo>
                <a:lnTo>
                  <a:pt x="208306" y="6783"/>
                </a:lnTo>
                <a:lnTo>
                  <a:pt x="209615" y="9259"/>
                </a:lnTo>
                <a:lnTo>
                  <a:pt x="210489" y="11862"/>
                </a:lnTo>
                <a:lnTo>
                  <a:pt x="213998" y="17295"/>
                </a:lnTo>
                <a:lnTo>
                  <a:pt x="216268" y="20077"/>
                </a:lnTo>
                <a:lnTo>
                  <a:pt x="217781" y="22884"/>
                </a:lnTo>
                <a:lnTo>
                  <a:pt x="219462" y="28543"/>
                </a:lnTo>
                <a:lnTo>
                  <a:pt x="218957" y="31386"/>
                </a:lnTo>
                <a:lnTo>
                  <a:pt x="215857" y="37084"/>
                </a:lnTo>
                <a:lnTo>
                  <a:pt x="208765" y="45332"/>
                </a:lnTo>
                <a:lnTo>
                  <a:pt x="204206" y="50198"/>
                </a:lnTo>
                <a:lnTo>
                  <a:pt x="194061" y="58146"/>
                </a:lnTo>
                <a:lnTo>
                  <a:pt x="188689" y="61598"/>
                </a:lnTo>
                <a:lnTo>
                  <a:pt x="185108" y="64852"/>
                </a:lnTo>
                <a:lnTo>
                  <a:pt x="182719" y="67975"/>
                </a:lnTo>
                <a:lnTo>
                  <a:pt x="178223" y="76543"/>
                </a:lnTo>
                <a:lnTo>
                  <a:pt x="180608" y="76839"/>
                </a:lnTo>
                <a:lnTo>
                  <a:pt x="187700" y="76971"/>
                </a:lnTo>
                <a:lnTo>
                  <a:pt x="277099" y="77075"/>
                </a:lnTo>
                <a:lnTo>
                  <a:pt x="283100" y="78028"/>
                </a:lnTo>
                <a:lnTo>
                  <a:pt x="289005" y="79616"/>
                </a:lnTo>
                <a:lnTo>
                  <a:pt x="294847" y="81626"/>
                </a:lnTo>
                <a:lnTo>
                  <a:pt x="301600" y="84872"/>
                </a:lnTo>
                <a:lnTo>
                  <a:pt x="308959" y="88941"/>
                </a:lnTo>
                <a:lnTo>
                  <a:pt x="316722" y="93558"/>
                </a:lnTo>
                <a:lnTo>
                  <a:pt x="323803" y="97589"/>
                </a:lnTo>
                <a:lnTo>
                  <a:pt x="336750" y="104608"/>
                </a:lnTo>
                <a:lnTo>
                  <a:pt x="340965" y="108766"/>
                </a:lnTo>
                <a:lnTo>
                  <a:pt x="343775" y="113443"/>
                </a:lnTo>
                <a:lnTo>
                  <a:pt x="345648" y="118465"/>
                </a:lnTo>
                <a:lnTo>
                  <a:pt x="346896" y="123719"/>
                </a:lnTo>
                <a:lnTo>
                  <a:pt x="347729" y="129126"/>
                </a:lnTo>
                <a:lnTo>
                  <a:pt x="348284" y="134636"/>
                </a:lnTo>
                <a:lnTo>
                  <a:pt x="348654" y="140215"/>
                </a:lnTo>
                <a:lnTo>
                  <a:pt x="348901" y="145838"/>
                </a:lnTo>
                <a:lnTo>
                  <a:pt x="349065" y="151493"/>
                </a:lnTo>
                <a:lnTo>
                  <a:pt x="347270" y="157167"/>
                </a:lnTo>
                <a:lnTo>
                  <a:pt x="344168" y="162855"/>
                </a:lnTo>
                <a:lnTo>
                  <a:pt x="340195" y="168552"/>
                </a:lnTo>
                <a:lnTo>
                  <a:pt x="335641" y="174255"/>
                </a:lnTo>
                <a:lnTo>
                  <a:pt x="330701" y="179962"/>
                </a:lnTo>
                <a:lnTo>
                  <a:pt x="325502" y="185672"/>
                </a:lnTo>
                <a:lnTo>
                  <a:pt x="320131" y="190431"/>
                </a:lnTo>
                <a:lnTo>
                  <a:pt x="314645" y="194556"/>
                </a:lnTo>
                <a:lnTo>
                  <a:pt x="287603" y="212571"/>
                </a:lnTo>
                <a:lnTo>
                  <a:pt x="280578" y="216936"/>
                </a:lnTo>
                <a:lnTo>
                  <a:pt x="273989" y="220799"/>
                </a:lnTo>
                <a:lnTo>
                  <a:pt x="267692" y="224326"/>
                </a:lnTo>
                <a:lnTo>
                  <a:pt x="231523" y="242943"/>
                </a:lnTo>
                <a:lnTo>
                  <a:pt x="219379" y="248614"/>
                </a:lnTo>
                <a:lnTo>
                  <a:pt x="208424" y="253347"/>
                </a:lnTo>
                <a:lnTo>
                  <a:pt x="198264" y="257455"/>
                </a:lnTo>
                <a:lnTo>
                  <a:pt x="188633" y="260194"/>
                </a:lnTo>
                <a:lnTo>
                  <a:pt x="179355" y="262020"/>
                </a:lnTo>
                <a:lnTo>
                  <a:pt x="170312" y="263237"/>
                </a:lnTo>
                <a:lnTo>
                  <a:pt x="162379" y="265001"/>
                </a:lnTo>
                <a:lnTo>
                  <a:pt x="155185" y="267129"/>
                </a:lnTo>
                <a:lnTo>
                  <a:pt x="148483" y="269500"/>
                </a:lnTo>
                <a:lnTo>
                  <a:pt x="140206" y="271082"/>
                </a:lnTo>
                <a:lnTo>
                  <a:pt x="130878" y="272136"/>
                </a:lnTo>
                <a:lnTo>
                  <a:pt x="120849" y="272838"/>
                </a:lnTo>
                <a:lnTo>
                  <a:pt x="114163" y="272354"/>
                </a:lnTo>
                <a:lnTo>
                  <a:pt x="109706" y="271079"/>
                </a:lnTo>
                <a:lnTo>
                  <a:pt x="106735" y="269276"/>
                </a:lnTo>
                <a:lnTo>
                  <a:pt x="100893" y="267273"/>
                </a:lnTo>
                <a:lnTo>
                  <a:pt x="92219" y="2570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59"/>
          <p:cNvSpPr/>
          <p:nvPr/>
        </p:nvSpPr>
        <p:spPr>
          <a:xfrm>
            <a:off x="5857875" y="4149519"/>
            <a:ext cx="94254" cy="102398"/>
          </a:xfrm>
          <a:custGeom>
            <a:avLst/>
            <a:gdLst/>
            <a:ahLst/>
            <a:cxnLst/>
            <a:rect l="0" t="0" r="0" b="0"/>
            <a:pathLst>
              <a:path w="94254" h="102398">
                <a:moveTo>
                  <a:pt x="0" y="42433"/>
                </a:moveTo>
                <a:lnTo>
                  <a:pt x="9102" y="33331"/>
                </a:lnTo>
                <a:lnTo>
                  <a:pt x="13687" y="29698"/>
                </a:lnTo>
                <a:lnTo>
                  <a:pt x="18650" y="26323"/>
                </a:lnTo>
                <a:lnTo>
                  <a:pt x="23863" y="23120"/>
                </a:lnTo>
                <a:lnTo>
                  <a:pt x="29243" y="20033"/>
                </a:lnTo>
                <a:lnTo>
                  <a:pt x="40302" y="14062"/>
                </a:lnTo>
                <a:lnTo>
                  <a:pt x="45918" y="12089"/>
                </a:lnTo>
                <a:lnTo>
                  <a:pt x="51567" y="10774"/>
                </a:lnTo>
                <a:lnTo>
                  <a:pt x="57237" y="9897"/>
                </a:lnTo>
                <a:lnTo>
                  <a:pt x="61971" y="10265"/>
                </a:lnTo>
                <a:lnTo>
                  <a:pt x="66078" y="11463"/>
                </a:lnTo>
                <a:lnTo>
                  <a:pt x="69770" y="13214"/>
                </a:lnTo>
                <a:lnTo>
                  <a:pt x="73183" y="15334"/>
                </a:lnTo>
                <a:lnTo>
                  <a:pt x="76411" y="17699"/>
                </a:lnTo>
                <a:lnTo>
                  <a:pt x="79516" y="20229"/>
                </a:lnTo>
                <a:lnTo>
                  <a:pt x="82537" y="23820"/>
                </a:lnTo>
                <a:lnTo>
                  <a:pt x="85505" y="28120"/>
                </a:lnTo>
                <a:lnTo>
                  <a:pt x="88436" y="32891"/>
                </a:lnTo>
                <a:lnTo>
                  <a:pt x="90390" y="37024"/>
                </a:lnTo>
                <a:lnTo>
                  <a:pt x="91692" y="40732"/>
                </a:lnTo>
                <a:lnTo>
                  <a:pt x="92561" y="44157"/>
                </a:lnTo>
                <a:lnTo>
                  <a:pt x="92187" y="48345"/>
                </a:lnTo>
                <a:lnTo>
                  <a:pt x="90985" y="53042"/>
                </a:lnTo>
                <a:lnTo>
                  <a:pt x="89232" y="58078"/>
                </a:lnTo>
                <a:lnTo>
                  <a:pt x="88063" y="62388"/>
                </a:lnTo>
                <a:lnTo>
                  <a:pt x="87283" y="66214"/>
                </a:lnTo>
                <a:lnTo>
                  <a:pt x="86764" y="69717"/>
                </a:lnTo>
                <a:lnTo>
                  <a:pt x="85465" y="73005"/>
                </a:lnTo>
                <a:lnTo>
                  <a:pt x="83647" y="76149"/>
                </a:lnTo>
                <a:lnTo>
                  <a:pt x="81482" y="79198"/>
                </a:lnTo>
                <a:lnTo>
                  <a:pt x="79086" y="82183"/>
                </a:lnTo>
                <a:lnTo>
                  <a:pt x="76536" y="85126"/>
                </a:lnTo>
                <a:lnTo>
                  <a:pt x="73884" y="88040"/>
                </a:lnTo>
                <a:lnTo>
                  <a:pt x="68397" y="93818"/>
                </a:lnTo>
                <a:lnTo>
                  <a:pt x="65600" y="96692"/>
                </a:lnTo>
                <a:lnTo>
                  <a:pt x="61831" y="98608"/>
                </a:lnTo>
                <a:lnTo>
                  <a:pt x="57413" y="99886"/>
                </a:lnTo>
                <a:lnTo>
                  <a:pt x="52563" y="100737"/>
                </a:lnTo>
                <a:lnTo>
                  <a:pt x="48377" y="101305"/>
                </a:lnTo>
                <a:lnTo>
                  <a:pt x="44634" y="101684"/>
                </a:lnTo>
                <a:lnTo>
                  <a:pt x="41186" y="101936"/>
                </a:lnTo>
                <a:lnTo>
                  <a:pt x="37934" y="102104"/>
                </a:lnTo>
                <a:lnTo>
                  <a:pt x="31782" y="102291"/>
                </a:lnTo>
                <a:lnTo>
                  <a:pt x="22963" y="102397"/>
                </a:lnTo>
                <a:lnTo>
                  <a:pt x="20072" y="101459"/>
                </a:lnTo>
                <a:lnTo>
                  <a:pt x="17191" y="99881"/>
                </a:lnTo>
                <a:lnTo>
                  <a:pt x="14318" y="97877"/>
                </a:lnTo>
                <a:lnTo>
                  <a:pt x="11450" y="95588"/>
                </a:lnTo>
                <a:lnTo>
                  <a:pt x="8585" y="93110"/>
                </a:lnTo>
                <a:lnTo>
                  <a:pt x="5724" y="90505"/>
                </a:lnTo>
                <a:lnTo>
                  <a:pt x="3816" y="86863"/>
                </a:lnTo>
                <a:lnTo>
                  <a:pt x="2544" y="82531"/>
                </a:lnTo>
                <a:lnTo>
                  <a:pt x="1696" y="77737"/>
                </a:lnTo>
                <a:lnTo>
                  <a:pt x="2083" y="71684"/>
                </a:lnTo>
                <a:lnTo>
                  <a:pt x="3293" y="64791"/>
                </a:lnTo>
                <a:lnTo>
                  <a:pt x="5053" y="57339"/>
                </a:lnTo>
                <a:lnTo>
                  <a:pt x="7179" y="51417"/>
                </a:lnTo>
                <a:lnTo>
                  <a:pt x="9548" y="46518"/>
                </a:lnTo>
                <a:lnTo>
                  <a:pt x="12080" y="42299"/>
                </a:lnTo>
                <a:lnTo>
                  <a:pt x="15673" y="38533"/>
                </a:lnTo>
                <a:lnTo>
                  <a:pt x="19973" y="35071"/>
                </a:lnTo>
                <a:lnTo>
                  <a:pt x="24746" y="31810"/>
                </a:lnTo>
                <a:lnTo>
                  <a:pt x="28880" y="27731"/>
                </a:lnTo>
                <a:lnTo>
                  <a:pt x="32588" y="23107"/>
                </a:lnTo>
                <a:lnTo>
                  <a:pt x="36012" y="18119"/>
                </a:lnTo>
                <a:lnTo>
                  <a:pt x="39248" y="14794"/>
                </a:lnTo>
                <a:lnTo>
                  <a:pt x="42358" y="12577"/>
                </a:lnTo>
                <a:lnTo>
                  <a:pt x="58744" y="4468"/>
                </a:lnTo>
                <a:lnTo>
                  <a:pt x="62975" y="2836"/>
                </a:lnTo>
                <a:lnTo>
                  <a:pt x="66748" y="1747"/>
                </a:lnTo>
                <a:lnTo>
                  <a:pt x="70216" y="1022"/>
                </a:lnTo>
                <a:lnTo>
                  <a:pt x="73481" y="538"/>
                </a:lnTo>
                <a:lnTo>
                  <a:pt x="76610" y="216"/>
                </a:lnTo>
                <a:lnTo>
                  <a:pt x="79648" y="0"/>
                </a:lnTo>
                <a:lnTo>
                  <a:pt x="82626" y="810"/>
                </a:lnTo>
                <a:lnTo>
                  <a:pt x="85564" y="2302"/>
                </a:lnTo>
                <a:lnTo>
                  <a:pt x="92572" y="6989"/>
                </a:lnTo>
                <a:lnTo>
                  <a:pt x="93147" y="9279"/>
                </a:lnTo>
                <a:lnTo>
                  <a:pt x="93531" y="12710"/>
                </a:lnTo>
                <a:lnTo>
                  <a:pt x="93786" y="16903"/>
                </a:lnTo>
                <a:lnTo>
                  <a:pt x="94070" y="24101"/>
                </a:lnTo>
                <a:lnTo>
                  <a:pt x="94230" y="33509"/>
                </a:lnTo>
                <a:lnTo>
                  <a:pt x="94253" y="36484"/>
                </a:lnTo>
                <a:lnTo>
                  <a:pt x="93315" y="40372"/>
                </a:lnTo>
                <a:lnTo>
                  <a:pt x="91737" y="44869"/>
                </a:lnTo>
                <a:lnTo>
                  <a:pt x="89733" y="49772"/>
                </a:lnTo>
                <a:lnTo>
                  <a:pt x="87444" y="53993"/>
                </a:lnTo>
                <a:lnTo>
                  <a:pt x="84966" y="57760"/>
                </a:lnTo>
                <a:lnTo>
                  <a:pt x="82361" y="61223"/>
                </a:lnTo>
                <a:lnTo>
                  <a:pt x="78720" y="64485"/>
                </a:lnTo>
                <a:lnTo>
                  <a:pt x="74387" y="67612"/>
                </a:lnTo>
                <a:lnTo>
                  <a:pt x="69594" y="70649"/>
                </a:lnTo>
                <a:lnTo>
                  <a:pt x="65446" y="72674"/>
                </a:lnTo>
                <a:lnTo>
                  <a:pt x="61728" y="74023"/>
                </a:lnTo>
                <a:lnTo>
                  <a:pt x="58297" y="74923"/>
                </a:lnTo>
                <a:lnTo>
                  <a:pt x="54104" y="75523"/>
                </a:lnTo>
                <a:lnTo>
                  <a:pt x="49404" y="75923"/>
                </a:lnTo>
                <a:lnTo>
                  <a:pt x="44366" y="76190"/>
                </a:lnTo>
                <a:lnTo>
                  <a:pt x="40055" y="75415"/>
                </a:lnTo>
                <a:lnTo>
                  <a:pt x="36228" y="73946"/>
                </a:lnTo>
                <a:lnTo>
                  <a:pt x="32725" y="72014"/>
                </a:lnTo>
                <a:lnTo>
                  <a:pt x="30388" y="69774"/>
                </a:lnTo>
                <a:lnTo>
                  <a:pt x="28831" y="67328"/>
                </a:lnTo>
                <a:lnTo>
                  <a:pt x="27793" y="64745"/>
                </a:lnTo>
                <a:lnTo>
                  <a:pt x="27101" y="62070"/>
                </a:lnTo>
                <a:lnTo>
                  <a:pt x="26640" y="59334"/>
                </a:lnTo>
                <a:lnTo>
                  <a:pt x="26332" y="56558"/>
                </a:lnTo>
                <a:lnTo>
                  <a:pt x="26127" y="52802"/>
                </a:lnTo>
                <a:lnTo>
                  <a:pt x="25899" y="43549"/>
                </a:lnTo>
                <a:lnTo>
                  <a:pt x="27744" y="38414"/>
                </a:lnTo>
                <a:lnTo>
                  <a:pt x="30878" y="33086"/>
                </a:lnTo>
                <a:lnTo>
                  <a:pt x="34873" y="27630"/>
                </a:lnTo>
                <a:lnTo>
                  <a:pt x="38488" y="23992"/>
                </a:lnTo>
                <a:lnTo>
                  <a:pt x="41851" y="21566"/>
                </a:lnTo>
                <a:lnTo>
                  <a:pt x="49541" y="17673"/>
                </a:lnTo>
                <a:lnTo>
                  <a:pt x="51125" y="18307"/>
                </a:lnTo>
                <a:lnTo>
                  <a:pt x="53133" y="19681"/>
                </a:lnTo>
                <a:lnTo>
                  <a:pt x="60007" y="252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60"/>
          <p:cNvSpPr/>
          <p:nvPr/>
        </p:nvSpPr>
        <p:spPr>
          <a:xfrm>
            <a:off x="5549429" y="4294822"/>
            <a:ext cx="385599" cy="231303"/>
          </a:xfrm>
          <a:custGeom>
            <a:avLst/>
            <a:gdLst/>
            <a:ahLst/>
            <a:cxnLst/>
            <a:rect l="0" t="0" r="0" b="0"/>
            <a:pathLst>
              <a:path w="385599" h="231303">
                <a:moveTo>
                  <a:pt x="136996" y="0"/>
                </a:moveTo>
                <a:lnTo>
                  <a:pt x="93025" y="0"/>
                </a:lnTo>
                <a:lnTo>
                  <a:pt x="81258" y="5080"/>
                </a:lnTo>
                <a:lnTo>
                  <a:pt x="74119" y="9102"/>
                </a:lnTo>
                <a:lnTo>
                  <a:pt x="66503" y="14640"/>
                </a:lnTo>
                <a:lnTo>
                  <a:pt x="58569" y="21190"/>
                </a:lnTo>
                <a:lnTo>
                  <a:pt x="50421" y="28414"/>
                </a:lnTo>
                <a:lnTo>
                  <a:pt x="36288" y="41521"/>
                </a:lnTo>
                <a:lnTo>
                  <a:pt x="16243" y="60907"/>
                </a:lnTo>
                <a:lnTo>
                  <a:pt x="12679" y="65369"/>
                </a:lnTo>
                <a:lnTo>
                  <a:pt x="9350" y="70250"/>
                </a:lnTo>
                <a:lnTo>
                  <a:pt x="6179" y="75408"/>
                </a:lnTo>
                <a:lnTo>
                  <a:pt x="4064" y="80752"/>
                </a:lnTo>
                <a:lnTo>
                  <a:pt x="2654" y="86220"/>
                </a:lnTo>
                <a:lnTo>
                  <a:pt x="1715" y="91770"/>
                </a:lnTo>
                <a:lnTo>
                  <a:pt x="1089" y="97375"/>
                </a:lnTo>
                <a:lnTo>
                  <a:pt x="671" y="103016"/>
                </a:lnTo>
                <a:lnTo>
                  <a:pt x="392" y="108683"/>
                </a:lnTo>
                <a:lnTo>
                  <a:pt x="0" y="143962"/>
                </a:lnTo>
                <a:lnTo>
                  <a:pt x="898" y="154078"/>
                </a:lnTo>
                <a:lnTo>
                  <a:pt x="2449" y="161774"/>
                </a:lnTo>
                <a:lnTo>
                  <a:pt x="4435" y="167857"/>
                </a:lnTo>
                <a:lnTo>
                  <a:pt x="7665" y="174769"/>
                </a:lnTo>
                <a:lnTo>
                  <a:pt x="11723" y="182235"/>
                </a:lnTo>
                <a:lnTo>
                  <a:pt x="16333" y="190070"/>
                </a:lnTo>
                <a:lnTo>
                  <a:pt x="20358" y="196246"/>
                </a:lnTo>
                <a:lnTo>
                  <a:pt x="23995" y="201316"/>
                </a:lnTo>
                <a:lnTo>
                  <a:pt x="27372" y="205648"/>
                </a:lnTo>
                <a:lnTo>
                  <a:pt x="30575" y="209489"/>
                </a:lnTo>
                <a:lnTo>
                  <a:pt x="36676" y="216296"/>
                </a:lnTo>
                <a:lnTo>
                  <a:pt x="45101" y="222497"/>
                </a:lnTo>
                <a:lnTo>
                  <a:pt x="50015" y="225484"/>
                </a:lnTo>
                <a:lnTo>
                  <a:pt x="60555" y="228803"/>
                </a:lnTo>
                <a:lnTo>
                  <a:pt x="66033" y="229687"/>
                </a:lnTo>
                <a:lnTo>
                  <a:pt x="73494" y="230278"/>
                </a:lnTo>
                <a:lnTo>
                  <a:pt x="82279" y="230671"/>
                </a:lnTo>
                <a:lnTo>
                  <a:pt x="101247" y="231108"/>
                </a:lnTo>
                <a:lnTo>
                  <a:pt x="119202" y="231302"/>
                </a:lnTo>
                <a:lnTo>
                  <a:pt x="127038" y="230402"/>
                </a:lnTo>
                <a:lnTo>
                  <a:pt x="134167" y="228849"/>
                </a:lnTo>
                <a:lnTo>
                  <a:pt x="148121" y="224583"/>
                </a:lnTo>
                <a:lnTo>
                  <a:pt x="163848" y="219512"/>
                </a:lnTo>
                <a:lnTo>
                  <a:pt x="173947" y="215874"/>
                </a:lnTo>
                <a:lnTo>
                  <a:pt x="197869" y="206752"/>
                </a:lnTo>
                <a:lnTo>
                  <a:pt x="209010" y="201652"/>
                </a:lnTo>
                <a:lnTo>
                  <a:pt x="219295" y="196347"/>
                </a:lnTo>
                <a:lnTo>
                  <a:pt x="237391" y="186325"/>
                </a:lnTo>
                <a:lnTo>
                  <a:pt x="251783" y="178697"/>
                </a:lnTo>
                <a:lnTo>
                  <a:pt x="259240" y="174376"/>
                </a:lnTo>
                <a:lnTo>
                  <a:pt x="267070" y="169591"/>
                </a:lnTo>
                <a:lnTo>
                  <a:pt x="275147" y="164495"/>
                </a:lnTo>
                <a:lnTo>
                  <a:pt x="285294" y="159194"/>
                </a:lnTo>
                <a:lnTo>
                  <a:pt x="296821" y="153754"/>
                </a:lnTo>
                <a:lnTo>
                  <a:pt x="319472" y="143583"/>
                </a:lnTo>
                <a:lnTo>
                  <a:pt x="335888" y="135887"/>
                </a:lnTo>
                <a:lnTo>
                  <a:pt x="364943" y="121649"/>
                </a:lnTo>
                <a:lnTo>
                  <a:pt x="371828" y="117294"/>
                </a:lnTo>
                <a:lnTo>
                  <a:pt x="376418" y="113439"/>
                </a:lnTo>
                <a:lnTo>
                  <a:pt x="385598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61"/>
          <p:cNvSpPr/>
          <p:nvPr/>
        </p:nvSpPr>
        <p:spPr>
          <a:xfrm>
            <a:off x="6674036" y="4132099"/>
            <a:ext cx="113453" cy="110694"/>
          </a:xfrm>
          <a:custGeom>
            <a:avLst/>
            <a:gdLst/>
            <a:ahLst/>
            <a:cxnLst/>
            <a:rect l="0" t="0" r="0" b="0"/>
            <a:pathLst>
              <a:path w="113453" h="110694">
                <a:moveTo>
                  <a:pt x="58233" y="25563"/>
                </a:moveTo>
                <a:lnTo>
                  <a:pt x="40030" y="25563"/>
                </a:lnTo>
                <a:lnTo>
                  <a:pt x="33716" y="26516"/>
                </a:lnTo>
                <a:lnTo>
                  <a:pt x="28553" y="28103"/>
                </a:lnTo>
                <a:lnTo>
                  <a:pt x="24159" y="30114"/>
                </a:lnTo>
                <a:lnTo>
                  <a:pt x="20277" y="32407"/>
                </a:lnTo>
                <a:lnTo>
                  <a:pt x="16737" y="34888"/>
                </a:lnTo>
                <a:lnTo>
                  <a:pt x="13424" y="37495"/>
                </a:lnTo>
                <a:lnTo>
                  <a:pt x="10263" y="40185"/>
                </a:lnTo>
                <a:lnTo>
                  <a:pt x="7204" y="42931"/>
                </a:lnTo>
                <a:lnTo>
                  <a:pt x="4211" y="45714"/>
                </a:lnTo>
                <a:lnTo>
                  <a:pt x="2216" y="48522"/>
                </a:lnTo>
                <a:lnTo>
                  <a:pt x="886" y="51347"/>
                </a:lnTo>
                <a:lnTo>
                  <a:pt x="0" y="54182"/>
                </a:lnTo>
                <a:lnTo>
                  <a:pt x="361" y="59882"/>
                </a:lnTo>
                <a:lnTo>
                  <a:pt x="1554" y="67493"/>
                </a:lnTo>
                <a:lnTo>
                  <a:pt x="3302" y="76376"/>
                </a:lnTo>
                <a:lnTo>
                  <a:pt x="5420" y="83251"/>
                </a:lnTo>
                <a:lnTo>
                  <a:pt x="7785" y="88787"/>
                </a:lnTo>
                <a:lnTo>
                  <a:pt x="10314" y="93430"/>
                </a:lnTo>
                <a:lnTo>
                  <a:pt x="14857" y="97478"/>
                </a:lnTo>
                <a:lnTo>
                  <a:pt x="20743" y="101129"/>
                </a:lnTo>
                <a:lnTo>
                  <a:pt x="37070" y="109282"/>
                </a:lnTo>
                <a:lnTo>
                  <a:pt x="39362" y="109950"/>
                </a:lnTo>
                <a:lnTo>
                  <a:pt x="41843" y="110396"/>
                </a:lnTo>
                <a:lnTo>
                  <a:pt x="44449" y="110693"/>
                </a:lnTo>
                <a:lnTo>
                  <a:pt x="48091" y="109939"/>
                </a:lnTo>
                <a:lnTo>
                  <a:pt x="52425" y="108484"/>
                </a:lnTo>
                <a:lnTo>
                  <a:pt x="57219" y="106561"/>
                </a:lnTo>
                <a:lnTo>
                  <a:pt x="62319" y="103374"/>
                </a:lnTo>
                <a:lnTo>
                  <a:pt x="67625" y="99345"/>
                </a:lnTo>
                <a:lnTo>
                  <a:pt x="73067" y="94753"/>
                </a:lnTo>
                <a:lnTo>
                  <a:pt x="77648" y="90740"/>
                </a:lnTo>
                <a:lnTo>
                  <a:pt x="85277" y="83740"/>
                </a:lnTo>
                <a:lnTo>
                  <a:pt x="88645" y="79588"/>
                </a:lnTo>
                <a:lnTo>
                  <a:pt x="91843" y="74915"/>
                </a:lnTo>
                <a:lnTo>
                  <a:pt x="94927" y="69894"/>
                </a:lnTo>
                <a:lnTo>
                  <a:pt x="97936" y="65595"/>
                </a:lnTo>
                <a:lnTo>
                  <a:pt x="100895" y="61776"/>
                </a:lnTo>
                <a:lnTo>
                  <a:pt x="103820" y="58277"/>
                </a:lnTo>
                <a:lnTo>
                  <a:pt x="106722" y="53088"/>
                </a:lnTo>
                <a:lnTo>
                  <a:pt x="109609" y="46770"/>
                </a:lnTo>
                <a:lnTo>
                  <a:pt x="112486" y="39701"/>
                </a:lnTo>
                <a:lnTo>
                  <a:pt x="113452" y="34036"/>
                </a:lnTo>
                <a:lnTo>
                  <a:pt x="113143" y="29307"/>
                </a:lnTo>
                <a:lnTo>
                  <a:pt x="111986" y="25201"/>
                </a:lnTo>
                <a:lnTo>
                  <a:pt x="111213" y="21512"/>
                </a:lnTo>
                <a:lnTo>
                  <a:pt x="110698" y="18100"/>
                </a:lnTo>
                <a:lnTo>
                  <a:pt x="110355" y="14873"/>
                </a:lnTo>
                <a:lnTo>
                  <a:pt x="109173" y="11768"/>
                </a:lnTo>
                <a:lnTo>
                  <a:pt x="107434" y="8747"/>
                </a:lnTo>
                <a:lnTo>
                  <a:pt x="105321" y="5780"/>
                </a:lnTo>
                <a:lnTo>
                  <a:pt x="102960" y="3802"/>
                </a:lnTo>
                <a:lnTo>
                  <a:pt x="100434" y="2483"/>
                </a:lnTo>
                <a:lnTo>
                  <a:pt x="97797" y="1604"/>
                </a:lnTo>
                <a:lnTo>
                  <a:pt x="95087" y="1018"/>
                </a:lnTo>
                <a:lnTo>
                  <a:pt x="92327" y="627"/>
                </a:lnTo>
                <a:lnTo>
                  <a:pt x="89535" y="366"/>
                </a:lnTo>
                <a:lnTo>
                  <a:pt x="86721" y="193"/>
                </a:lnTo>
                <a:lnTo>
                  <a:pt x="81055" y="0"/>
                </a:lnTo>
                <a:lnTo>
                  <a:pt x="76305" y="1854"/>
                </a:lnTo>
                <a:lnTo>
                  <a:pt x="70281" y="4994"/>
                </a:lnTo>
                <a:lnTo>
                  <a:pt x="63407" y="8993"/>
                </a:lnTo>
                <a:lnTo>
                  <a:pt x="55968" y="14516"/>
                </a:lnTo>
                <a:lnTo>
                  <a:pt x="48151" y="21056"/>
                </a:lnTo>
                <a:lnTo>
                  <a:pt x="33749" y="34037"/>
                </a:lnTo>
                <a:lnTo>
                  <a:pt x="24175" y="42982"/>
                </a:lnTo>
                <a:lnTo>
                  <a:pt x="20287" y="47653"/>
                </a:lnTo>
                <a:lnTo>
                  <a:pt x="16744" y="52672"/>
                </a:lnTo>
                <a:lnTo>
                  <a:pt x="8763" y="65314"/>
                </a:lnTo>
                <a:lnTo>
                  <a:pt x="9061" y="67303"/>
                </a:lnTo>
                <a:lnTo>
                  <a:pt x="10211" y="69583"/>
                </a:lnTo>
                <a:lnTo>
                  <a:pt x="11931" y="72055"/>
                </a:lnTo>
                <a:lnTo>
                  <a:pt x="14030" y="73702"/>
                </a:lnTo>
                <a:lnTo>
                  <a:pt x="16382" y="74801"/>
                </a:lnTo>
                <a:lnTo>
                  <a:pt x="22450" y="76564"/>
                </a:lnTo>
                <a:lnTo>
                  <a:pt x="23900" y="75756"/>
                </a:lnTo>
                <a:lnTo>
                  <a:pt x="25820" y="74265"/>
                </a:lnTo>
                <a:lnTo>
                  <a:pt x="28052" y="72319"/>
                </a:lnTo>
                <a:lnTo>
                  <a:pt x="30492" y="70068"/>
                </a:lnTo>
                <a:lnTo>
                  <a:pt x="35745" y="65028"/>
                </a:lnTo>
                <a:lnTo>
                  <a:pt x="38478" y="60446"/>
                </a:lnTo>
                <a:lnTo>
                  <a:pt x="41254" y="54533"/>
                </a:lnTo>
                <a:lnTo>
                  <a:pt x="44056" y="47734"/>
                </a:lnTo>
                <a:lnTo>
                  <a:pt x="45924" y="42249"/>
                </a:lnTo>
                <a:lnTo>
                  <a:pt x="47170" y="37639"/>
                </a:lnTo>
                <a:lnTo>
                  <a:pt x="48000" y="33614"/>
                </a:lnTo>
                <a:lnTo>
                  <a:pt x="49507" y="29026"/>
                </a:lnTo>
                <a:lnTo>
                  <a:pt x="51463" y="24062"/>
                </a:lnTo>
                <a:lnTo>
                  <a:pt x="56227" y="13053"/>
                </a:lnTo>
                <a:lnTo>
                  <a:pt x="58233" y="169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62"/>
          <p:cNvSpPr/>
          <p:nvPr/>
        </p:nvSpPr>
        <p:spPr>
          <a:xfrm>
            <a:off x="6912292" y="4209097"/>
            <a:ext cx="51436" cy="360046"/>
          </a:xfrm>
          <a:custGeom>
            <a:avLst/>
            <a:gdLst/>
            <a:ahLst/>
            <a:cxnLst/>
            <a:rect l="0" t="0" r="0" b="0"/>
            <a:pathLst>
              <a:path w="51436" h="360046">
                <a:moveTo>
                  <a:pt x="0" y="0"/>
                </a:moveTo>
                <a:lnTo>
                  <a:pt x="0" y="18203"/>
                </a:lnTo>
                <a:lnTo>
                  <a:pt x="953" y="28328"/>
                </a:lnTo>
                <a:lnTo>
                  <a:pt x="2540" y="39840"/>
                </a:lnTo>
                <a:lnTo>
                  <a:pt x="4551" y="52278"/>
                </a:lnTo>
                <a:lnTo>
                  <a:pt x="20514" y="169359"/>
                </a:lnTo>
                <a:lnTo>
                  <a:pt x="24153" y="190058"/>
                </a:lnTo>
                <a:lnTo>
                  <a:pt x="27532" y="206716"/>
                </a:lnTo>
                <a:lnTo>
                  <a:pt x="29785" y="223535"/>
                </a:lnTo>
                <a:lnTo>
                  <a:pt x="31287" y="240464"/>
                </a:lnTo>
                <a:lnTo>
                  <a:pt x="32955" y="270703"/>
                </a:lnTo>
                <a:lnTo>
                  <a:pt x="33697" y="290493"/>
                </a:lnTo>
                <a:lnTo>
                  <a:pt x="34115" y="312343"/>
                </a:lnTo>
                <a:lnTo>
                  <a:pt x="35125" y="319671"/>
                </a:lnTo>
                <a:lnTo>
                  <a:pt x="36752" y="327414"/>
                </a:lnTo>
                <a:lnTo>
                  <a:pt x="38789" y="335434"/>
                </a:lnTo>
                <a:lnTo>
                  <a:pt x="41099" y="341733"/>
                </a:lnTo>
                <a:lnTo>
                  <a:pt x="43592" y="346884"/>
                </a:lnTo>
                <a:lnTo>
                  <a:pt x="51435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63"/>
          <p:cNvSpPr/>
          <p:nvPr/>
        </p:nvSpPr>
        <p:spPr>
          <a:xfrm>
            <a:off x="6878002" y="4218085"/>
            <a:ext cx="304640" cy="308195"/>
          </a:xfrm>
          <a:custGeom>
            <a:avLst/>
            <a:gdLst/>
            <a:ahLst/>
            <a:cxnLst/>
            <a:rect l="0" t="0" r="0" b="0"/>
            <a:pathLst>
              <a:path w="304640" h="308195">
                <a:moveTo>
                  <a:pt x="0" y="25302"/>
                </a:moveTo>
                <a:lnTo>
                  <a:pt x="4551" y="16200"/>
                </a:lnTo>
                <a:lnTo>
                  <a:pt x="7797" y="13519"/>
                </a:lnTo>
                <a:lnTo>
                  <a:pt x="11865" y="11732"/>
                </a:lnTo>
                <a:lnTo>
                  <a:pt x="41184" y="4313"/>
                </a:lnTo>
                <a:lnTo>
                  <a:pt x="51268" y="2736"/>
                </a:lnTo>
                <a:lnTo>
                  <a:pt x="61802" y="1686"/>
                </a:lnTo>
                <a:lnTo>
                  <a:pt x="81760" y="519"/>
                </a:lnTo>
                <a:lnTo>
                  <a:pt x="96980" y="0"/>
                </a:lnTo>
                <a:lnTo>
                  <a:pt x="106563" y="814"/>
                </a:lnTo>
                <a:lnTo>
                  <a:pt x="117715" y="2309"/>
                </a:lnTo>
                <a:lnTo>
                  <a:pt x="129912" y="4259"/>
                </a:lnTo>
                <a:lnTo>
                  <a:pt x="140900" y="5558"/>
                </a:lnTo>
                <a:lnTo>
                  <a:pt x="151083" y="6424"/>
                </a:lnTo>
                <a:lnTo>
                  <a:pt x="160730" y="7002"/>
                </a:lnTo>
                <a:lnTo>
                  <a:pt x="170971" y="9292"/>
                </a:lnTo>
                <a:lnTo>
                  <a:pt x="181608" y="12724"/>
                </a:lnTo>
                <a:lnTo>
                  <a:pt x="192510" y="16916"/>
                </a:lnTo>
                <a:lnTo>
                  <a:pt x="201682" y="20664"/>
                </a:lnTo>
                <a:lnTo>
                  <a:pt x="209702" y="24115"/>
                </a:lnTo>
                <a:lnTo>
                  <a:pt x="223694" y="30490"/>
                </a:lnTo>
                <a:lnTo>
                  <a:pt x="242281" y="39433"/>
                </a:lnTo>
                <a:lnTo>
                  <a:pt x="254047" y="45235"/>
                </a:lnTo>
                <a:lnTo>
                  <a:pt x="263088" y="50989"/>
                </a:lnTo>
                <a:lnTo>
                  <a:pt x="270281" y="56721"/>
                </a:lnTo>
                <a:lnTo>
                  <a:pt x="279685" y="65303"/>
                </a:lnTo>
                <a:lnTo>
                  <a:pt x="285594" y="71020"/>
                </a:lnTo>
                <a:lnTo>
                  <a:pt x="291396" y="79276"/>
                </a:lnTo>
                <a:lnTo>
                  <a:pt x="294277" y="84145"/>
                </a:lnTo>
                <a:lnTo>
                  <a:pt x="296197" y="89296"/>
                </a:lnTo>
                <a:lnTo>
                  <a:pt x="297477" y="94635"/>
                </a:lnTo>
                <a:lnTo>
                  <a:pt x="298330" y="100099"/>
                </a:lnTo>
                <a:lnTo>
                  <a:pt x="299852" y="105646"/>
                </a:lnTo>
                <a:lnTo>
                  <a:pt x="301819" y="111250"/>
                </a:lnTo>
                <a:lnTo>
                  <a:pt x="304082" y="116891"/>
                </a:lnTo>
                <a:lnTo>
                  <a:pt x="304639" y="122556"/>
                </a:lnTo>
                <a:lnTo>
                  <a:pt x="304058" y="128238"/>
                </a:lnTo>
                <a:lnTo>
                  <a:pt x="302717" y="133931"/>
                </a:lnTo>
                <a:lnTo>
                  <a:pt x="299919" y="141536"/>
                </a:lnTo>
                <a:lnTo>
                  <a:pt x="296149" y="150417"/>
                </a:lnTo>
                <a:lnTo>
                  <a:pt x="291730" y="160147"/>
                </a:lnTo>
                <a:lnTo>
                  <a:pt x="284022" y="171396"/>
                </a:lnTo>
                <a:lnTo>
                  <a:pt x="274120" y="183658"/>
                </a:lnTo>
                <a:lnTo>
                  <a:pt x="254229" y="206173"/>
                </a:lnTo>
                <a:lnTo>
                  <a:pt x="242213" y="219354"/>
                </a:lnTo>
                <a:lnTo>
                  <a:pt x="231157" y="230927"/>
                </a:lnTo>
                <a:lnTo>
                  <a:pt x="225543" y="236680"/>
                </a:lnTo>
                <a:lnTo>
                  <a:pt x="220847" y="242421"/>
                </a:lnTo>
                <a:lnTo>
                  <a:pt x="216764" y="248153"/>
                </a:lnTo>
                <a:lnTo>
                  <a:pt x="213089" y="253879"/>
                </a:lnTo>
                <a:lnTo>
                  <a:pt x="206829" y="259602"/>
                </a:lnTo>
                <a:lnTo>
                  <a:pt x="198846" y="265322"/>
                </a:lnTo>
                <a:lnTo>
                  <a:pt x="189714" y="271040"/>
                </a:lnTo>
                <a:lnTo>
                  <a:pt x="181722" y="275805"/>
                </a:lnTo>
                <a:lnTo>
                  <a:pt x="174488" y="279934"/>
                </a:lnTo>
                <a:lnTo>
                  <a:pt x="161370" y="287062"/>
                </a:lnTo>
                <a:lnTo>
                  <a:pt x="149190" y="293405"/>
                </a:lnTo>
                <a:lnTo>
                  <a:pt x="143275" y="295477"/>
                </a:lnTo>
                <a:lnTo>
                  <a:pt x="137427" y="296859"/>
                </a:lnTo>
                <a:lnTo>
                  <a:pt x="131623" y="297780"/>
                </a:lnTo>
                <a:lnTo>
                  <a:pt x="125849" y="299347"/>
                </a:lnTo>
                <a:lnTo>
                  <a:pt x="120094" y="301344"/>
                </a:lnTo>
                <a:lnTo>
                  <a:pt x="94298" y="3081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858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Find the distance between the following points.</a:t>
            </a:r>
          </a:p>
          <a:p>
            <a:pPr lvl="0" fontAlgn="base"/>
            <a:r>
              <a:rPr lang="en-US" sz="2800" dirty="0" smtClean="0"/>
              <a:t>16) (2</a:t>
            </a:r>
            <a:r>
              <a:rPr lang="en-US" sz="2800" dirty="0"/>
              <a:t>, 4), (10, 12</a:t>
            </a:r>
            <a:r>
              <a:rPr lang="en-US" sz="2800" dirty="0" smtClean="0"/>
              <a:t>)</a:t>
            </a:r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 smtClean="0"/>
          </a:p>
          <a:p>
            <a:pPr lvl="0" fontAlgn="base"/>
            <a:endParaRPr lang="en-US" sz="2800" dirty="0"/>
          </a:p>
          <a:p>
            <a:pPr lvl="0" fontAlgn="base"/>
            <a:r>
              <a:rPr lang="en-US" sz="2800" dirty="0" smtClean="0"/>
              <a:t>17) (-</a:t>
            </a:r>
            <a:r>
              <a:rPr lang="en-US" sz="2800" dirty="0"/>
              <a:t>2,-10), (-1, -6)</a:t>
            </a:r>
          </a:p>
        </p:txBody>
      </p:sp>
      <p:sp>
        <p:nvSpPr>
          <p:cNvPr id="3" name="SMARTPenAnnotation925"/>
          <p:cNvSpPr/>
          <p:nvPr/>
        </p:nvSpPr>
        <p:spPr>
          <a:xfrm>
            <a:off x="4700640" y="511717"/>
            <a:ext cx="445718" cy="404997"/>
          </a:xfrm>
          <a:custGeom>
            <a:avLst/>
            <a:gdLst/>
            <a:ahLst/>
            <a:cxnLst/>
            <a:rect l="0" t="0" r="0" b="0"/>
            <a:pathLst>
              <a:path w="445718" h="404997">
                <a:moveTo>
                  <a:pt x="334275" y="199800"/>
                </a:moveTo>
                <a:lnTo>
                  <a:pt x="329724" y="195249"/>
                </a:lnTo>
                <a:lnTo>
                  <a:pt x="328383" y="192956"/>
                </a:lnTo>
                <a:lnTo>
                  <a:pt x="325544" y="184226"/>
                </a:lnTo>
                <a:lnTo>
                  <a:pt x="321504" y="175098"/>
                </a:lnTo>
                <a:lnTo>
                  <a:pt x="313875" y="163800"/>
                </a:lnTo>
                <a:lnTo>
                  <a:pt x="311150" y="161513"/>
                </a:lnTo>
                <a:lnTo>
                  <a:pt x="308380" y="159988"/>
                </a:lnTo>
                <a:lnTo>
                  <a:pt x="305582" y="158971"/>
                </a:lnTo>
                <a:lnTo>
                  <a:pt x="303716" y="157341"/>
                </a:lnTo>
                <a:lnTo>
                  <a:pt x="302472" y="155301"/>
                </a:lnTo>
                <a:lnTo>
                  <a:pt x="301643" y="152989"/>
                </a:lnTo>
                <a:lnTo>
                  <a:pt x="298182" y="147880"/>
                </a:lnTo>
                <a:lnTo>
                  <a:pt x="295925" y="145184"/>
                </a:lnTo>
                <a:lnTo>
                  <a:pt x="293468" y="143387"/>
                </a:lnTo>
                <a:lnTo>
                  <a:pt x="288198" y="141390"/>
                </a:lnTo>
                <a:lnTo>
                  <a:pt x="275326" y="131164"/>
                </a:lnTo>
                <a:lnTo>
                  <a:pt x="267435" y="126433"/>
                </a:lnTo>
                <a:lnTo>
                  <a:pt x="263998" y="125171"/>
                </a:lnTo>
                <a:lnTo>
                  <a:pt x="257638" y="121229"/>
                </a:lnTo>
                <a:lnTo>
                  <a:pt x="246163" y="113655"/>
                </a:lnTo>
                <a:lnTo>
                  <a:pt x="237011" y="109126"/>
                </a:lnTo>
                <a:lnTo>
                  <a:pt x="229769" y="107113"/>
                </a:lnTo>
                <a:lnTo>
                  <a:pt x="218295" y="106218"/>
                </a:lnTo>
                <a:lnTo>
                  <a:pt x="211235" y="105980"/>
                </a:lnTo>
                <a:lnTo>
                  <a:pt x="198310" y="108255"/>
                </a:lnTo>
                <a:lnTo>
                  <a:pt x="186216" y="111488"/>
                </a:lnTo>
                <a:lnTo>
                  <a:pt x="174491" y="112925"/>
                </a:lnTo>
                <a:lnTo>
                  <a:pt x="167745" y="115214"/>
                </a:lnTo>
                <a:lnTo>
                  <a:pt x="160390" y="118644"/>
                </a:lnTo>
                <a:lnTo>
                  <a:pt x="146502" y="125631"/>
                </a:lnTo>
                <a:lnTo>
                  <a:pt x="137156" y="128736"/>
                </a:lnTo>
                <a:lnTo>
                  <a:pt x="129519" y="132421"/>
                </a:lnTo>
                <a:lnTo>
                  <a:pt x="119666" y="137736"/>
                </a:lnTo>
                <a:lnTo>
                  <a:pt x="108335" y="144136"/>
                </a:lnTo>
                <a:lnTo>
                  <a:pt x="98875" y="150308"/>
                </a:lnTo>
                <a:lnTo>
                  <a:pt x="90665" y="156328"/>
                </a:lnTo>
                <a:lnTo>
                  <a:pt x="83285" y="162246"/>
                </a:lnTo>
                <a:lnTo>
                  <a:pt x="70006" y="171362"/>
                </a:lnTo>
                <a:lnTo>
                  <a:pt x="63798" y="175126"/>
                </a:lnTo>
                <a:lnTo>
                  <a:pt x="54360" y="184389"/>
                </a:lnTo>
                <a:lnTo>
                  <a:pt x="46991" y="193903"/>
                </a:lnTo>
                <a:lnTo>
                  <a:pt x="37487" y="205567"/>
                </a:lnTo>
                <a:lnTo>
                  <a:pt x="31554" y="215381"/>
                </a:lnTo>
                <a:lnTo>
                  <a:pt x="23202" y="231172"/>
                </a:lnTo>
                <a:lnTo>
                  <a:pt x="18308" y="240717"/>
                </a:lnTo>
                <a:lnTo>
                  <a:pt x="14092" y="248033"/>
                </a:lnTo>
                <a:lnTo>
                  <a:pt x="6869" y="258702"/>
                </a:lnTo>
                <a:lnTo>
                  <a:pt x="3024" y="269159"/>
                </a:lnTo>
                <a:lnTo>
                  <a:pt x="1998" y="274614"/>
                </a:lnTo>
                <a:lnTo>
                  <a:pt x="1314" y="283014"/>
                </a:lnTo>
                <a:lnTo>
                  <a:pt x="859" y="293376"/>
                </a:lnTo>
                <a:lnTo>
                  <a:pt x="127" y="330573"/>
                </a:lnTo>
                <a:lnTo>
                  <a:pt x="0" y="345651"/>
                </a:lnTo>
                <a:lnTo>
                  <a:pt x="1888" y="350374"/>
                </a:lnTo>
                <a:lnTo>
                  <a:pt x="9065" y="360702"/>
                </a:lnTo>
                <a:lnTo>
                  <a:pt x="18604" y="371642"/>
                </a:lnTo>
                <a:lnTo>
                  <a:pt x="32145" y="385971"/>
                </a:lnTo>
                <a:lnTo>
                  <a:pt x="39975" y="393033"/>
                </a:lnTo>
                <a:lnTo>
                  <a:pt x="49805" y="399346"/>
                </a:lnTo>
                <a:lnTo>
                  <a:pt x="60524" y="402787"/>
                </a:lnTo>
                <a:lnTo>
                  <a:pt x="71638" y="404317"/>
                </a:lnTo>
                <a:lnTo>
                  <a:pt x="82926" y="404996"/>
                </a:lnTo>
                <a:lnTo>
                  <a:pt x="94295" y="402758"/>
                </a:lnTo>
                <a:lnTo>
                  <a:pt x="105697" y="398589"/>
                </a:lnTo>
                <a:lnTo>
                  <a:pt x="117115" y="393561"/>
                </a:lnTo>
                <a:lnTo>
                  <a:pt x="124731" y="388981"/>
                </a:lnTo>
                <a:lnTo>
                  <a:pt x="133619" y="383071"/>
                </a:lnTo>
                <a:lnTo>
                  <a:pt x="143354" y="376273"/>
                </a:lnTo>
                <a:lnTo>
                  <a:pt x="153654" y="366979"/>
                </a:lnTo>
                <a:lnTo>
                  <a:pt x="164331" y="356020"/>
                </a:lnTo>
                <a:lnTo>
                  <a:pt x="175259" y="343952"/>
                </a:lnTo>
                <a:lnTo>
                  <a:pt x="183497" y="334001"/>
                </a:lnTo>
                <a:lnTo>
                  <a:pt x="189941" y="325462"/>
                </a:lnTo>
                <a:lnTo>
                  <a:pt x="195189" y="317865"/>
                </a:lnTo>
                <a:lnTo>
                  <a:pt x="208642" y="296723"/>
                </a:lnTo>
                <a:lnTo>
                  <a:pt x="216230" y="284418"/>
                </a:lnTo>
                <a:lnTo>
                  <a:pt x="223192" y="270500"/>
                </a:lnTo>
                <a:lnTo>
                  <a:pt x="229740" y="255506"/>
                </a:lnTo>
                <a:lnTo>
                  <a:pt x="236010" y="239795"/>
                </a:lnTo>
                <a:lnTo>
                  <a:pt x="263038" y="167624"/>
                </a:lnTo>
                <a:lnTo>
                  <a:pt x="269638" y="146917"/>
                </a:lnTo>
                <a:lnTo>
                  <a:pt x="274038" y="130254"/>
                </a:lnTo>
                <a:lnTo>
                  <a:pt x="276972" y="116289"/>
                </a:lnTo>
                <a:lnTo>
                  <a:pt x="278928" y="103168"/>
                </a:lnTo>
                <a:lnTo>
                  <a:pt x="280232" y="90611"/>
                </a:lnTo>
                <a:lnTo>
                  <a:pt x="281101" y="78430"/>
                </a:lnTo>
                <a:lnTo>
                  <a:pt x="281681" y="62689"/>
                </a:lnTo>
                <a:lnTo>
                  <a:pt x="282325" y="24879"/>
                </a:lnTo>
                <a:lnTo>
                  <a:pt x="283449" y="12701"/>
                </a:lnTo>
                <a:lnTo>
                  <a:pt x="285151" y="5535"/>
                </a:lnTo>
                <a:lnTo>
                  <a:pt x="287238" y="1710"/>
                </a:lnTo>
                <a:lnTo>
                  <a:pt x="288629" y="112"/>
                </a:lnTo>
                <a:lnTo>
                  <a:pt x="289556" y="0"/>
                </a:lnTo>
                <a:lnTo>
                  <a:pt x="290175" y="878"/>
                </a:lnTo>
                <a:lnTo>
                  <a:pt x="288322" y="12012"/>
                </a:lnTo>
                <a:lnTo>
                  <a:pt x="286495" y="20316"/>
                </a:lnTo>
                <a:lnTo>
                  <a:pt x="285276" y="27756"/>
                </a:lnTo>
                <a:lnTo>
                  <a:pt x="284464" y="34622"/>
                </a:lnTo>
                <a:lnTo>
                  <a:pt x="283923" y="41104"/>
                </a:lnTo>
                <a:lnTo>
                  <a:pt x="284514" y="56855"/>
                </a:lnTo>
                <a:lnTo>
                  <a:pt x="287711" y="104836"/>
                </a:lnTo>
                <a:lnTo>
                  <a:pt x="289897" y="126966"/>
                </a:lnTo>
                <a:lnTo>
                  <a:pt x="292307" y="146481"/>
                </a:lnTo>
                <a:lnTo>
                  <a:pt x="294866" y="164254"/>
                </a:lnTo>
                <a:lnTo>
                  <a:pt x="297525" y="178960"/>
                </a:lnTo>
                <a:lnTo>
                  <a:pt x="300250" y="191622"/>
                </a:lnTo>
                <a:lnTo>
                  <a:pt x="303019" y="202920"/>
                </a:lnTo>
                <a:lnTo>
                  <a:pt x="306770" y="215215"/>
                </a:lnTo>
                <a:lnTo>
                  <a:pt x="311176" y="228174"/>
                </a:lnTo>
                <a:lnTo>
                  <a:pt x="316018" y="241576"/>
                </a:lnTo>
                <a:lnTo>
                  <a:pt x="322103" y="253368"/>
                </a:lnTo>
                <a:lnTo>
                  <a:pt x="329018" y="264087"/>
                </a:lnTo>
                <a:lnTo>
                  <a:pt x="336485" y="274091"/>
                </a:lnTo>
                <a:lnTo>
                  <a:pt x="344321" y="282665"/>
                </a:lnTo>
                <a:lnTo>
                  <a:pt x="352402" y="290286"/>
                </a:lnTo>
                <a:lnTo>
                  <a:pt x="367096" y="302881"/>
                </a:lnTo>
                <a:lnTo>
                  <a:pt x="376802" y="311654"/>
                </a:lnTo>
                <a:lnTo>
                  <a:pt x="380724" y="313422"/>
                </a:lnTo>
                <a:lnTo>
                  <a:pt x="384291" y="313648"/>
                </a:lnTo>
                <a:lnTo>
                  <a:pt x="393862" y="311955"/>
                </a:lnTo>
                <a:lnTo>
                  <a:pt x="396859" y="311718"/>
                </a:lnTo>
                <a:lnTo>
                  <a:pt x="407810" y="306374"/>
                </a:lnTo>
                <a:lnTo>
                  <a:pt x="445717" y="276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26"/>
          <p:cNvSpPr/>
          <p:nvPr/>
        </p:nvSpPr>
        <p:spPr>
          <a:xfrm>
            <a:off x="5218959" y="625792"/>
            <a:ext cx="141712" cy="1"/>
          </a:xfrm>
          <a:custGeom>
            <a:avLst/>
            <a:gdLst/>
            <a:ahLst/>
            <a:cxnLst/>
            <a:rect l="0" t="0" r="0" b="0"/>
            <a:pathLst>
              <a:path w="141712" h="1">
                <a:moveTo>
                  <a:pt x="4550" y="0"/>
                </a:moveTo>
                <a:lnTo>
                  <a:pt x="0" y="0"/>
                </a:lnTo>
                <a:lnTo>
                  <a:pt x="1417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27"/>
          <p:cNvSpPr/>
          <p:nvPr/>
        </p:nvSpPr>
        <p:spPr>
          <a:xfrm>
            <a:off x="5206365" y="715151"/>
            <a:ext cx="137161" cy="4940"/>
          </a:xfrm>
          <a:custGeom>
            <a:avLst/>
            <a:gdLst/>
            <a:ahLst/>
            <a:cxnLst/>
            <a:rect l="0" t="0" r="0" b="0"/>
            <a:pathLst>
              <a:path w="137161" h="4940">
                <a:moveTo>
                  <a:pt x="0" y="4939"/>
                </a:moveTo>
                <a:lnTo>
                  <a:pt x="4551" y="4939"/>
                </a:lnTo>
                <a:lnTo>
                  <a:pt x="66541" y="388"/>
                </a:lnTo>
                <a:lnTo>
                  <a:pt x="86271" y="0"/>
                </a:lnTo>
                <a:lnTo>
                  <a:pt x="101329" y="693"/>
                </a:lnTo>
                <a:lnTo>
                  <a:pt x="137160" y="4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28"/>
          <p:cNvSpPr/>
          <p:nvPr/>
        </p:nvSpPr>
        <p:spPr>
          <a:xfrm>
            <a:off x="5446395" y="222894"/>
            <a:ext cx="3360421" cy="846611"/>
          </a:xfrm>
          <a:custGeom>
            <a:avLst/>
            <a:gdLst/>
            <a:ahLst/>
            <a:cxnLst/>
            <a:rect l="0" t="0" r="0" b="0"/>
            <a:pathLst>
              <a:path w="3360421" h="846611">
                <a:moveTo>
                  <a:pt x="0" y="514340"/>
                </a:moveTo>
                <a:lnTo>
                  <a:pt x="6843" y="527076"/>
                </a:lnTo>
                <a:lnTo>
                  <a:pt x="25783" y="551080"/>
                </a:lnTo>
                <a:lnTo>
                  <a:pt x="41929" y="574121"/>
                </a:lnTo>
                <a:lnTo>
                  <a:pt x="59592" y="596155"/>
                </a:lnTo>
                <a:lnTo>
                  <a:pt x="76968" y="615472"/>
                </a:lnTo>
                <a:lnTo>
                  <a:pt x="93713" y="637862"/>
                </a:lnTo>
                <a:lnTo>
                  <a:pt x="104708" y="656561"/>
                </a:lnTo>
                <a:lnTo>
                  <a:pt x="116069" y="673435"/>
                </a:lnTo>
                <a:lnTo>
                  <a:pt x="132548" y="697444"/>
                </a:lnTo>
                <a:lnTo>
                  <a:pt x="181931" y="773909"/>
                </a:lnTo>
                <a:lnTo>
                  <a:pt x="195110" y="799470"/>
                </a:lnTo>
                <a:lnTo>
                  <a:pt x="205898" y="813691"/>
                </a:lnTo>
                <a:lnTo>
                  <a:pt x="211525" y="820740"/>
                </a:lnTo>
                <a:lnTo>
                  <a:pt x="225751" y="841721"/>
                </a:lnTo>
                <a:lnTo>
                  <a:pt x="228606" y="844037"/>
                </a:lnTo>
                <a:lnTo>
                  <a:pt x="231461" y="845581"/>
                </a:lnTo>
                <a:lnTo>
                  <a:pt x="234317" y="846610"/>
                </a:lnTo>
                <a:lnTo>
                  <a:pt x="237174" y="846343"/>
                </a:lnTo>
                <a:lnTo>
                  <a:pt x="240031" y="845213"/>
                </a:lnTo>
                <a:lnTo>
                  <a:pt x="246909" y="841106"/>
                </a:lnTo>
                <a:lnTo>
                  <a:pt x="247850" y="835465"/>
                </a:lnTo>
                <a:lnTo>
                  <a:pt x="248379" y="816499"/>
                </a:lnTo>
                <a:lnTo>
                  <a:pt x="248589" y="770977"/>
                </a:lnTo>
                <a:lnTo>
                  <a:pt x="244047" y="747120"/>
                </a:lnTo>
                <a:lnTo>
                  <a:pt x="239275" y="729241"/>
                </a:lnTo>
                <a:lnTo>
                  <a:pt x="233774" y="705650"/>
                </a:lnTo>
                <a:lnTo>
                  <a:pt x="233002" y="699030"/>
                </a:lnTo>
                <a:lnTo>
                  <a:pt x="230582" y="692712"/>
                </a:lnTo>
                <a:lnTo>
                  <a:pt x="218075" y="670908"/>
                </a:lnTo>
                <a:lnTo>
                  <a:pt x="207729" y="644886"/>
                </a:lnTo>
                <a:lnTo>
                  <a:pt x="201861" y="621891"/>
                </a:lnTo>
                <a:lnTo>
                  <a:pt x="197348" y="599288"/>
                </a:lnTo>
                <a:lnTo>
                  <a:pt x="193478" y="585260"/>
                </a:lnTo>
                <a:lnTo>
                  <a:pt x="184097" y="554433"/>
                </a:lnTo>
                <a:lnTo>
                  <a:pt x="173579" y="521682"/>
                </a:lnTo>
                <a:lnTo>
                  <a:pt x="167633" y="495696"/>
                </a:lnTo>
                <a:lnTo>
                  <a:pt x="166048" y="484766"/>
                </a:lnTo>
                <a:lnTo>
                  <a:pt x="164991" y="456524"/>
                </a:lnTo>
                <a:lnTo>
                  <a:pt x="163156" y="284242"/>
                </a:lnTo>
                <a:lnTo>
                  <a:pt x="162110" y="259976"/>
                </a:lnTo>
                <a:lnTo>
                  <a:pt x="157041" y="183174"/>
                </a:lnTo>
                <a:lnTo>
                  <a:pt x="155520" y="138238"/>
                </a:lnTo>
                <a:lnTo>
                  <a:pt x="156068" y="120730"/>
                </a:lnTo>
                <a:lnTo>
                  <a:pt x="157385" y="106201"/>
                </a:lnTo>
                <a:lnTo>
                  <a:pt x="161389" y="84343"/>
                </a:lnTo>
                <a:lnTo>
                  <a:pt x="166343" y="71453"/>
                </a:lnTo>
                <a:lnTo>
                  <a:pt x="174487" y="58841"/>
                </a:lnTo>
                <a:lnTo>
                  <a:pt x="185182" y="52181"/>
                </a:lnTo>
                <a:lnTo>
                  <a:pt x="240331" y="31467"/>
                </a:lnTo>
                <a:lnTo>
                  <a:pt x="296816" y="26846"/>
                </a:lnTo>
                <a:lnTo>
                  <a:pt x="427635" y="23393"/>
                </a:lnTo>
                <a:lnTo>
                  <a:pt x="542485" y="18964"/>
                </a:lnTo>
                <a:lnTo>
                  <a:pt x="707232" y="10900"/>
                </a:lnTo>
                <a:lnTo>
                  <a:pt x="810436" y="7918"/>
                </a:lnTo>
                <a:lnTo>
                  <a:pt x="890475" y="2763"/>
                </a:lnTo>
                <a:lnTo>
                  <a:pt x="980653" y="812"/>
                </a:lnTo>
                <a:lnTo>
                  <a:pt x="1330304" y="0"/>
                </a:lnTo>
                <a:lnTo>
                  <a:pt x="2490684" y="8562"/>
                </a:lnTo>
                <a:lnTo>
                  <a:pt x="2582761" y="13114"/>
                </a:lnTo>
                <a:lnTo>
                  <a:pt x="2682615" y="16341"/>
                </a:lnTo>
                <a:lnTo>
                  <a:pt x="2768112" y="17853"/>
                </a:lnTo>
                <a:lnTo>
                  <a:pt x="2861256" y="23874"/>
                </a:lnTo>
                <a:lnTo>
                  <a:pt x="2942327" y="27705"/>
                </a:lnTo>
                <a:lnTo>
                  <a:pt x="3044453" y="34872"/>
                </a:lnTo>
                <a:lnTo>
                  <a:pt x="3121883" y="40258"/>
                </a:lnTo>
                <a:lnTo>
                  <a:pt x="3215759" y="48937"/>
                </a:lnTo>
                <a:lnTo>
                  <a:pt x="3319133" y="59107"/>
                </a:lnTo>
                <a:lnTo>
                  <a:pt x="3360420" y="599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29"/>
          <p:cNvSpPr/>
          <p:nvPr/>
        </p:nvSpPr>
        <p:spPr>
          <a:xfrm>
            <a:off x="5733700" y="385762"/>
            <a:ext cx="252763" cy="556356"/>
          </a:xfrm>
          <a:custGeom>
            <a:avLst/>
            <a:gdLst/>
            <a:ahLst/>
            <a:cxnLst/>
            <a:rect l="0" t="0" r="0" b="0"/>
            <a:pathLst>
              <a:path w="252763" h="556356">
                <a:moveTo>
                  <a:pt x="252762" y="0"/>
                </a:moveTo>
                <a:lnTo>
                  <a:pt x="243661" y="9102"/>
                </a:lnTo>
                <a:lnTo>
                  <a:pt x="239074" y="12735"/>
                </a:lnTo>
                <a:lnTo>
                  <a:pt x="234112" y="16110"/>
                </a:lnTo>
                <a:lnTo>
                  <a:pt x="228899" y="19313"/>
                </a:lnTo>
                <a:lnTo>
                  <a:pt x="223518" y="23353"/>
                </a:lnTo>
                <a:lnTo>
                  <a:pt x="218026" y="27951"/>
                </a:lnTo>
                <a:lnTo>
                  <a:pt x="212460" y="32921"/>
                </a:lnTo>
                <a:lnTo>
                  <a:pt x="206844" y="37188"/>
                </a:lnTo>
                <a:lnTo>
                  <a:pt x="201195" y="40984"/>
                </a:lnTo>
                <a:lnTo>
                  <a:pt x="195524" y="44468"/>
                </a:lnTo>
                <a:lnTo>
                  <a:pt x="190791" y="48695"/>
                </a:lnTo>
                <a:lnTo>
                  <a:pt x="182992" y="58472"/>
                </a:lnTo>
                <a:lnTo>
                  <a:pt x="178626" y="63747"/>
                </a:lnTo>
                <a:lnTo>
                  <a:pt x="173811" y="69168"/>
                </a:lnTo>
                <a:lnTo>
                  <a:pt x="163380" y="80271"/>
                </a:lnTo>
                <a:lnTo>
                  <a:pt x="152394" y="91556"/>
                </a:lnTo>
                <a:lnTo>
                  <a:pt x="147750" y="97232"/>
                </a:lnTo>
                <a:lnTo>
                  <a:pt x="140050" y="108619"/>
                </a:lnTo>
                <a:lnTo>
                  <a:pt x="135711" y="114323"/>
                </a:lnTo>
                <a:lnTo>
                  <a:pt x="130913" y="120030"/>
                </a:lnTo>
                <a:lnTo>
                  <a:pt x="125809" y="125740"/>
                </a:lnTo>
                <a:lnTo>
                  <a:pt x="120502" y="132404"/>
                </a:lnTo>
                <a:lnTo>
                  <a:pt x="115058" y="139705"/>
                </a:lnTo>
                <a:lnTo>
                  <a:pt x="103930" y="155436"/>
                </a:lnTo>
                <a:lnTo>
                  <a:pt x="66463" y="210969"/>
                </a:lnTo>
                <a:lnTo>
                  <a:pt x="57125" y="226371"/>
                </a:lnTo>
                <a:lnTo>
                  <a:pt x="48043" y="242354"/>
                </a:lnTo>
                <a:lnTo>
                  <a:pt x="39130" y="258724"/>
                </a:lnTo>
                <a:lnTo>
                  <a:pt x="31283" y="275353"/>
                </a:lnTo>
                <a:lnTo>
                  <a:pt x="24147" y="292154"/>
                </a:lnTo>
                <a:lnTo>
                  <a:pt x="17485" y="309069"/>
                </a:lnTo>
                <a:lnTo>
                  <a:pt x="13043" y="323204"/>
                </a:lnTo>
                <a:lnTo>
                  <a:pt x="10082" y="335484"/>
                </a:lnTo>
                <a:lnTo>
                  <a:pt x="779" y="389378"/>
                </a:lnTo>
                <a:lnTo>
                  <a:pt x="0" y="402460"/>
                </a:lnTo>
                <a:lnTo>
                  <a:pt x="435" y="414039"/>
                </a:lnTo>
                <a:lnTo>
                  <a:pt x="1676" y="424616"/>
                </a:lnTo>
                <a:lnTo>
                  <a:pt x="3456" y="434525"/>
                </a:lnTo>
                <a:lnTo>
                  <a:pt x="5596" y="443988"/>
                </a:lnTo>
                <a:lnTo>
                  <a:pt x="7974" y="453155"/>
                </a:lnTo>
                <a:lnTo>
                  <a:pt x="15698" y="468420"/>
                </a:lnTo>
                <a:lnTo>
                  <a:pt x="20424" y="475157"/>
                </a:lnTo>
                <a:lnTo>
                  <a:pt x="25480" y="481554"/>
                </a:lnTo>
                <a:lnTo>
                  <a:pt x="30755" y="487724"/>
                </a:lnTo>
                <a:lnTo>
                  <a:pt x="36178" y="493742"/>
                </a:lnTo>
                <a:lnTo>
                  <a:pt x="52363" y="510588"/>
                </a:lnTo>
                <a:lnTo>
                  <a:pt x="62012" y="520415"/>
                </a:lnTo>
                <a:lnTo>
                  <a:pt x="70350" y="526966"/>
                </a:lnTo>
                <a:lnTo>
                  <a:pt x="77814" y="531333"/>
                </a:lnTo>
                <a:lnTo>
                  <a:pt x="84695" y="534245"/>
                </a:lnTo>
                <a:lnTo>
                  <a:pt x="102501" y="542560"/>
                </a:lnTo>
                <a:lnTo>
                  <a:pt x="112583" y="547444"/>
                </a:lnTo>
                <a:lnTo>
                  <a:pt x="121210" y="550700"/>
                </a:lnTo>
                <a:lnTo>
                  <a:pt x="128865" y="552871"/>
                </a:lnTo>
                <a:lnTo>
                  <a:pt x="135874" y="554318"/>
                </a:lnTo>
                <a:lnTo>
                  <a:pt x="142452" y="555283"/>
                </a:lnTo>
                <a:lnTo>
                  <a:pt x="148742" y="555926"/>
                </a:lnTo>
                <a:lnTo>
                  <a:pt x="154840" y="556355"/>
                </a:lnTo>
                <a:lnTo>
                  <a:pt x="160811" y="555688"/>
                </a:lnTo>
                <a:lnTo>
                  <a:pt x="166696" y="554291"/>
                </a:lnTo>
                <a:lnTo>
                  <a:pt x="172525" y="552408"/>
                </a:lnTo>
                <a:lnTo>
                  <a:pt x="178316" y="550199"/>
                </a:lnTo>
                <a:lnTo>
                  <a:pt x="184081" y="547775"/>
                </a:lnTo>
                <a:lnTo>
                  <a:pt x="189830" y="545205"/>
                </a:lnTo>
                <a:lnTo>
                  <a:pt x="194614" y="543493"/>
                </a:lnTo>
                <a:lnTo>
                  <a:pt x="198758" y="542351"/>
                </a:lnTo>
                <a:lnTo>
                  <a:pt x="218472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30"/>
          <p:cNvSpPr/>
          <p:nvPr/>
        </p:nvSpPr>
        <p:spPr>
          <a:xfrm>
            <a:off x="5900737" y="630096"/>
            <a:ext cx="298103" cy="407177"/>
          </a:xfrm>
          <a:custGeom>
            <a:avLst/>
            <a:gdLst/>
            <a:ahLst/>
            <a:cxnLst/>
            <a:rect l="0" t="0" r="0" b="0"/>
            <a:pathLst>
              <a:path w="298103" h="407177">
                <a:moveTo>
                  <a:pt x="0" y="29986"/>
                </a:moveTo>
                <a:lnTo>
                  <a:pt x="0" y="39088"/>
                </a:lnTo>
                <a:lnTo>
                  <a:pt x="2857" y="45579"/>
                </a:lnTo>
                <a:lnTo>
                  <a:pt x="7620" y="53716"/>
                </a:lnTo>
                <a:lnTo>
                  <a:pt x="13653" y="62951"/>
                </a:lnTo>
                <a:lnTo>
                  <a:pt x="17674" y="71013"/>
                </a:lnTo>
                <a:lnTo>
                  <a:pt x="20355" y="78292"/>
                </a:lnTo>
                <a:lnTo>
                  <a:pt x="22143" y="85050"/>
                </a:lnTo>
                <a:lnTo>
                  <a:pt x="24287" y="92413"/>
                </a:lnTo>
                <a:lnTo>
                  <a:pt x="29209" y="108214"/>
                </a:lnTo>
                <a:lnTo>
                  <a:pt x="41886" y="146827"/>
                </a:lnTo>
                <a:lnTo>
                  <a:pt x="46022" y="158363"/>
                </a:lnTo>
                <a:lnTo>
                  <a:pt x="49731" y="167958"/>
                </a:lnTo>
                <a:lnTo>
                  <a:pt x="53156" y="176260"/>
                </a:lnTo>
                <a:lnTo>
                  <a:pt x="57345" y="182747"/>
                </a:lnTo>
                <a:lnTo>
                  <a:pt x="62043" y="188024"/>
                </a:lnTo>
                <a:lnTo>
                  <a:pt x="71390" y="196428"/>
                </a:lnTo>
                <a:lnTo>
                  <a:pt x="78718" y="203338"/>
                </a:lnTo>
                <a:lnTo>
                  <a:pt x="87691" y="209584"/>
                </a:lnTo>
                <a:lnTo>
                  <a:pt x="92751" y="212583"/>
                </a:lnTo>
                <a:lnTo>
                  <a:pt x="100912" y="215915"/>
                </a:lnTo>
                <a:lnTo>
                  <a:pt x="108667" y="217396"/>
                </a:lnTo>
                <a:lnTo>
                  <a:pt x="113402" y="217791"/>
                </a:lnTo>
                <a:lnTo>
                  <a:pt x="118464" y="218054"/>
                </a:lnTo>
                <a:lnTo>
                  <a:pt x="123744" y="217277"/>
                </a:lnTo>
                <a:lnTo>
                  <a:pt x="129168" y="215807"/>
                </a:lnTo>
                <a:lnTo>
                  <a:pt x="134690" y="213874"/>
                </a:lnTo>
                <a:lnTo>
                  <a:pt x="143365" y="209187"/>
                </a:lnTo>
                <a:lnTo>
                  <a:pt x="151348" y="202976"/>
                </a:lnTo>
                <a:lnTo>
                  <a:pt x="156144" y="198652"/>
                </a:lnTo>
                <a:lnTo>
                  <a:pt x="161246" y="193865"/>
                </a:lnTo>
                <a:lnTo>
                  <a:pt x="166552" y="187816"/>
                </a:lnTo>
                <a:lnTo>
                  <a:pt x="171995" y="180926"/>
                </a:lnTo>
                <a:lnTo>
                  <a:pt x="177528" y="173475"/>
                </a:lnTo>
                <a:lnTo>
                  <a:pt x="183122" y="166603"/>
                </a:lnTo>
                <a:lnTo>
                  <a:pt x="188757" y="160117"/>
                </a:lnTo>
                <a:lnTo>
                  <a:pt x="194418" y="153887"/>
                </a:lnTo>
                <a:lnTo>
                  <a:pt x="203248" y="141886"/>
                </a:lnTo>
                <a:lnTo>
                  <a:pt x="206936" y="136018"/>
                </a:lnTo>
                <a:lnTo>
                  <a:pt x="211300" y="128297"/>
                </a:lnTo>
                <a:lnTo>
                  <a:pt x="221228" y="109557"/>
                </a:lnTo>
                <a:lnTo>
                  <a:pt x="223686" y="101131"/>
                </a:lnTo>
                <a:lnTo>
                  <a:pt x="224372" y="93608"/>
                </a:lnTo>
                <a:lnTo>
                  <a:pt x="223876" y="86689"/>
                </a:lnTo>
                <a:lnTo>
                  <a:pt x="224498" y="80170"/>
                </a:lnTo>
                <a:lnTo>
                  <a:pt x="227730" y="67848"/>
                </a:lnTo>
                <a:lnTo>
                  <a:pt x="228019" y="61895"/>
                </a:lnTo>
                <a:lnTo>
                  <a:pt x="225802" y="50200"/>
                </a:lnTo>
                <a:lnTo>
                  <a:pt x="221642" y="38653"/>
                </a:lnTo>
                <a:lnTo>
                  <a:pt x="216617" y="27170"/>
                </a:lnTo>
                <a:lnTo>
                  <a:pt x="211209" y="15717"/>
                </a:lnTo>
                <a:lnTo>
                  <a:pt x="208434" y="11901"/>
                </a:lnTo>
                <a:lnTo>
                  <a:pt x="205631" y="9357"/>
                </a:lnTo>
                <a:lnTo>
                  <a:pt x="199977" y="5577"/>
                </a:lnTo>
                <a:lnTo>
                  <a:pt x="194288" y="723"/>
                </a:lnTo>
                <a:lnTo>
                  <a:pt x="192391" y="0"/>
                </a:lnTo>
                <a:lnTo>
                  <a:pt x="191125" y="470"/>
                </a:lnTo>
                <a:lnTo>
                  <a:pt x="190282" y="1736"/>
                </a:lnTo>
                <a:lnTo>
                  <a:pt x="190672" y="4485"/>
                </a:lnTo>
                <a:lnTo>
                  <a:pt x="193646" y="12620"/>
                </a:lnTo>
                <a:lnTo>
                  <a:pt x="198142" y="20045"/>
                </a:lnTo>
                <a:lnTo>
                  <a:pt x="206029" y="32121"/>
                </a:lnTo>
                <a:lnTo>
                  <a:pt x="208790" y="37124"/>
                </a:lnTo>
                <a:lnTo>
                  <a:pt x="211858" y="47763"/>
                </a:lnTo>
                <a:lnTo>
                  <a:pt x="212677" y="53268"/>
                </a:lnTo>
                <a:lnTo>
                  <a:pt x="215127" y="58842"/>
                </a:lnTo>
                <a:lnTo>
                  <a:pt x="222929" y="70116"/>
                </a:lnTo>
                <a:lnTo>
                  <a:pt x="230208" y="81477"/>
                </a:lnTo>
                <a:lnTo>
                  <a:pt x="237569" y="92876"/>
                </a:lnTo>
                <a:lnTo>
                  <a:pt x="242200" y="98582"/>
                </a:lnTo>
                <a:lnTo>
                  <a:pt x="247192" y="104292"/>
                </a:lnTo>
                <a:lnTo>
                  <a:pt x="253377" y="112861"/>
                </a:lnTo>
                <a:lnTo>
                  <a:pt x="260358" y="123336"/>
                </a:lnTo>
                <a:lnTo>
                  <a:pt x="267870" y="135082"/>
                </a:lnTo>
                <a:lnTo>
                  <a:pt x="273830" y="145770"/>
                </a:lnTo>
                <a:lnTo>
                  <a:pt x="278756" y="155753"/>
                </a:lnTo>
                <a:lnTo>
                  <a:pt x="282992" y="165265"/>
                </a:lnTo>
                <a:lnTo>
                  <a:pt x="286769" y="174465"/>
                </a:lnTo>
                <a:lnTo>
                  <a:pt x="290239" y="183455"/>
                </a:lnTo>
                <a:lnTo>
                  <a:pt x="293506" y="192306"/>
                </a:lnTo>
                <a:lnTo>
                  <a:pt x="295683" y="201065"/>
                </a:lnTo>
                <a:lnTo>
                  <a:pt x="297135" y="209761"/>
                </a:lnTo>
                <a:lnTo>
                  <a:pt x="298102" y="218416"/>
                </a:lnTo>
                <a:lnTo>
                  <a:pt x="297795" y="229901"/>
                </a:lnTo>
                <a:lnTo>
                  <a:pt x="296638" y="243273"/>
                </a:lnTo>
                <a:lnTo>
                  <a:pt x="294913" y="257902"/>
                </a:lnTo>
                <a:lnTo>
                  <a:pt x="291859" y="272418"/>
                </a:lnTo>
                <a:lnTo>
                  <a:pt x="287918" y="286857"/>
                </a:lnTo>
                <a:lnTo>
                  <a:pt x="283385" y="301246"/>
                </a:lnTo>
                <a:lnTo>
                  <a:pt x="278459" y="312743"/>
                </a:lnTo>
                <a:lnTo>
                  <a:pt x="273269" y="322313"/>
                </a:lnTo>
                <a:lnTo>
                  <a:pt x="267904" y="330598"/>
                </a:lnTo>
                <a:lnTo>
                  <a:pt x="261470" y="338979"/>
                </a:lnTo>
                <a:lnTo>
                  <a:pt x="254323" y="347424"/>
                </a:lnTo>
                <a:lnTo>
                  <a:pt x="246702" y="355911"/>
                </a:lnTo>
                <a:lnTo>
                  <a:pt x="230613" y="372962"/>
                </a:lnTo>
                <a:lnTo>
                  <a:pt x="222322" y="381509"/>
                </a:lnTo>
                <a:lnTo>
                  <a:pt x="214890" y="388160"/>
                </a:lnTo>
                <a:lnTo>
                  <a:pt x="208030" y="393546"/>
                </a:lnTo>
                <a:lnTo>
                  <a:pt x="201552" y="398089"/>
                </a:lnTo>
                <a:lnTo>
                  <a:pt x="195328" y="401118"/>
                </a:lnTo>
                <a:lnTo>
                  <a:pt x="189274" y="403138"/>
                </a:lnTo>
                <a:lnTo>
                  <a:pt x="183332" y="404484"/>
                </a:lnTo>
                <a:lnTo>
                  <a:pt x="177467" y="405381"/>
                </a:lnTo>
                <a:lnTo>
                  <a:pt x="171651" y="405979"/>
                </a:lnTo>
                <a:lnTo>
                  <a:pt x="154305" y="4071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31"/>
          <p:cNvSpPr/>
          <p:nvPr/>
        </p:nvSpPr>
        <p:spPr>
          <a:xfrm>
            <a:off x="6235065" y="754589"/>
            <a:ext cx="188595" cy="135850"/>
          </a:xfrm>
          <a:custGeom>
            <a:avLst/>
            <a:gdLst/>
            <a:ahLst/>
            <a:cxnLst/>
            <a:rect l="0" t="0" r="0" b="0"/>
            <a:pathLst>
              <a:path w="188595" h="135850">
                <a:moveTo>
                  <a:pt x="0" y="16936"/>
                </a:moveTo>
                <a:lnTo>
                  <a:pt x="13652" y="7834"/>
                </a:lnTo>
                <a:lnTo>
                  <a:pt x="19579" y="5153"/>
                </a:lnTo>
                <a:lnTo>
                  <a:pt x="25435" y="3365"/>
                </a:lnTo>
                <a:lnTo>
                  <a:pt x="31244" y="2174"/>
                </a:lnTo>
                <a:lnTo>
                  <a:pt x="37022" y="1379"/>
                </a:lnTo>
                <a:lnTo>
                  <a:pt x="42778" y="850"/>
                </a:lnTo>
                <a:lnTo>
                  <a:pt x="53303" y="261"/>
                </a:lnTo>
                <a:lnTo>
                  <a:pt x="61154" y="0"/>
                </a:lnTo>
                <a:lnTo>
                  <a:pt x="64582" y="883"/>
                </a:lnTo>
                <a:lnTo>
                  <a:pt x="67820" y="2423"/>
                </a:lnTo>
                <a:lnTo>
                  <a:pt x="70930" y="4403"/>
                </a:lnTo>
                <a:lnTo>
                  <a:pt x="73957" y="6676"/>
                </a:lnTo>
                <a:lnTo>
                  <a:pt x="76927" y="9143"/>
                </a:lnTo>
                <a:lnTo>
                  <a:pt x="79860" y="11741"/>
                </a:lnTo>
                <a:lnTo>
                  <a:pt x="82767" y="13472"/>
                </a:lnTo>
                <a:lnTo>
                  <a:pt x="88538" y="15396"/>
                </a:lnTo>
                <a:lnTo>
                  <a:pt x="90458" y="16862"/>
                </a:lnTo>
                <a:lnTo>
                  <a:pt x="91737" y="18791"/>
                </a:lnTo>
                <a:lnTo>
                  <a:pt x="92590" y="21030"/>
                </a:lnTo>
                <a:lnTo>
                  <a:pt x="93159" y="24428"/>
                </a:lnTo>
                <a:lnTo>
                  <a:pt x="93539" y="28598"/>
                </a:lnTo>
                <a:lnTo>
                  <a:pt x="93792" y="33283"/>
                </a:lnTo>
                <a:lnTo>
                  <a:pt x="93007" y="39264"/>
                </a:lnTo>
                <a:lnTo>
                  <a:pt x="91532" y="46109"/>
                </a:lnTo>
                <a:lnTo>
                  <a:pt x="89597" y="53529"/>
                </a:lnTo>
                <a:lnTo>
                  <a:pt x="88306" y="59429"/>
                </a:lnTo>
                <a:lnTo>
                  <a:pt x="87445" y="64314"/>
                </a:lnTo>
                <a:lnTo>
                  <a:pt x="86872" y="68524"/>
                </a:lnTo>
                <a:lnTo>
                  <a:pt x="85537" y="73235"/>
                </a:lnTo>
                <a:lnTo>
                  <a:pt x="83695" y="78281"/>
                </a:lnTo>
                <a:lnTo>
                  <a:pt x="81514" y="83550"/>
                </a:lnTo>
                <a:lnTo>
                  <a:pt x="79107" y="89920"/>
                </a:lnTo>
                <a:lnTo>
                  <a:pt x="73894" y="104618"/>
                </a:lnTo>
                <a:lnTo>
                  <a:pt x="72122" y="111586"/>
                </a:lnTo>
                <a:lnTo>
                  <a:pt x="70941" y="118136"/>
                </a:lnTo>
                <a:lnTo>
                  <a:pt x="70154" y="124407"/>
                </a:lnTo>
                <a:lnTo>
                  <a:pt x="70582" y="128588"/>
                </a:lnTo>
                <a:lnTo>
                  <a:pt x="71819" y="131376"/>
                </a:lnTo>
                <a:lnTo>
                  <a:pt x="73597" y="133234"/>
                </a:lnTo>
                <a:lnTo>
                  <a:pt x="75735" y="134473"/>
                </a:lnTo>
                <a:lnTo>
                  <a:pt x="80650" y="135849"/>
                </a:lnTo>
                <a:lnTo>
                  <a:pt x="85199" y="135264"/>
                </a:lnTo>
                <a:lnTo>
                  <a:pt x="91089" y="133921"/>
                </a:lnTo>
                <a:lnTo>
                  <a:pt x="97873" y="132073"/>
                </a:lnTo>
                <a:lnTo>
                  <a:pt x="104301" y="129889"/>
                </a:lnTo>
                <a:lnTo>
                  <a:pt x="110491" y="127480"/>
                </a:lnTo>
                <a:lnTo>
                  <a:pt x="125307" y="121312"/>
                </a:lnTo>
                <a:lnTo>
                  <a:pt x="135925" y="117000"/>
                </a:lnTo>
                <a:lnTo>
                  <a:pt x="188594" y="940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32"/>
          <p:cNvSpPr/>
          <p:nvPr/>
        </p:nvSpPr>
        <p:spPr>
          <a:xfrm>
            <a:off x="6436254" y="685800"/>
            <a:ext cx="107422" cy="8573"/>
          </a:xfrm>
          <a:custGeom>
            <a:avLst/>
            <a:gdLst/>
            <a:ahLst/>
            <a:cxnLst/>
            <a:rect l="0" t="0" r="0" b="0"/>
            <a:pathLst>
              <a:path w="107422" h="8573">
                <a:moveTo>
                  <a:pt x="4550" y="8572"/>
                </a:moveTo>
                <a:lnTo>
                  <a:pt x="0" y="8572"/>
                </a:lnTo>
                <a:lnTo>
                  <a:pt x="66218" y="8572"/>
                </a:lnTo>
                <a:lnTo>
                  <a:pt x="1074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33"/>
          <p:cNvSpPr/>
          <p:nvPr/>
        </p:nvSpPr>
        <p:spPr>
          <a:xfrm>
            <a:off x="6527048" y="565784"/>
            <a:ext cx="256190" cy="445689"/>
          </a:xfrm>
          <a:custGeom>
            <a:avLst/>
            <a:gdLst/>
            <a:ahLst/>
            <a:cxnLst/>
            <a:rect l="0" t="0" r="0" b="0"/>
            <a:pathLst>
              <a:path w="256190" h="445689">
                <a:moveTo>
                  <a:pt x="102352" y="0"/>
                </a:moveTo>
                <a:lnTo>
                  <a:pt x="102352" y="109153"/>
                </a:lnTo>
                <a:lnTo>
                  <a:pt x="103304" y="121347"/>
                </a:lnTo>
                <a:lnTo>
                  <a:pt x="104892" y="135190"/>
                </a:lnTo>
                <a:lnTo>
                  <a:pt x="108243" y="161050"/>
                </a:lnTo>
                <a:lnTo>
                  <a:pt x="109136" y="169279"/>
                </a:lnTo>
                <a:lnTo>
                  <a:pt x="111082" y="181916"/>
                </a:lnTo>
                <a:lnTo>
                  <a:pt x="115122" y="193882"/>
                </a:lnTo>
                <a:lnTo>
                  <a:pt x="117533" y="197835"/>
                </a:lnTo>
                <a:lnTo>
                  <a:pt x="120092" y="200470"/>
                </a:lnTo>
                <a:lnTo>
                  <a:pt x="125476" y="204351"/>
                </a:lnTo>
                <a:lnTo>
                  <a:pt x="131044" y="209250"/>
                </a:lnTo>
                <a:lnTo>
                  <a:pt x="133863" y="210938"/>
                </a:lnTo>
                <a:lnTo>
                  <a:pt x="139534" y="212813"/>
                </a:lnTo>
                <a:lnTo>
                  <a:pt x="145230" y="213646"/>
                </a:lnTo>
                <a:lnTo>
                  <a:pt x="148082" y="213869"/>
                </a:lnTo>
                <a:lnTo>
                  <a:pt x="149983" y="213064"/>
                </a:lnTo>
                <a:lnTo>
                  <a:pt x="151252" y="211576"/>
                </a:lnTo>
                <a:lnTo>
                  <a:pt x="152097" y="209630"/>
                </a:lnTo>
                <a:lnTo>
                  <a:pt x="158116" y="204929"/>
                </a:lnTo>
                <a:lnTo>
                  <a:pt x="162388" y="202342"/>
                </a:lnTo>
                <a:lnTo>
                  <a:pt x="169675" y="196928"/>
                </a:lnTo>
                <a:lnTo>
                  <a:pt x="176088" y="191346"/>
                </a:lnTo>
                <a:lnTo>
                  <a:pt x="182113" y="185691"/>
                </a:lnTo>
                <a:lnTo>
                  <a:pt x="187966" y="177462"/>
                </a:lnTo>
                <a:lnTo>
                  <a:pt x="190861" y="172601"/>
                </a:lnTo>
                <a:lnTo>
                  <a:pt x="195647" y="162692"/>
                </a:lnTo>
                <a:lnTo>
                  <a:pt x="208587" y="133903"/>
                </a:lnTo>
                <a:lnTo>
                  <a:pt x="213180" y="121654"/>
                </a:lnTo>
                <a:lnTo>
                  <a:pt x="216242" y="111583"/>
                </a:lnTo>
                <a:lnTo>
                  <a:pt x="218284" y="102964"/>
                </a:lnTo>
                <a:lnTo>
                  <a:pt x="219644" y="94360"/>
                </a:lnTo>
                <a:lnTo>
                  <a:pt x="220552" y="85767"/>
                </a:lnTo>
                <a:lnTo>
                  <a:pt x="221157" y="77181"/>
                </a:lnTo>
                <a:lnTo>
                  <a:pt x="221561" y="67646"/>
                </a:lnTo>
                <a:lnTo>
                  <a:pt x="222127" y="41740"/>
                </a:lnTo>
                <a:lnTo>
                  <a:pt x="222208" y="40209"/>
                </a:lnTo>
                <a:lnTo>
                  <a:pt x="222260" y="41094"/>
                </a:lnTo>
                <a:lnTo>
                  <a:pt x="224860" y="52237"/>
                </a:lnTo>
                <a:lnTo>
                  <a:pt x="226886" y="60542"/>
                </a:lnTo>
                <a:lnTo>
                  <a:pt x="228237" y="67984"/>
                </a:lnTo>
                <a:lnTo>
                  <a:pt x="229738" y="81333"/>
                </a:lnTo>
                <a:lnTo>
                  <a:pt x="231091" y="88512"/>
                </a:lnTo>
                <a:lnTo>
                  <a:pt x="232946" y="96156"/>
                </a:lnTo>
                <a:lnTo>
                  <a:pt x="235134" y="104109"/>
                </a:lnTo>
                <a:lnTo>
                  <a:pt x="236594" y="112269"/>
                </a:lnTo>
                <a:lnTo>
                  <a:pt x="237567" y="120566"/>
                </a:lnTo>
                <a:lnTo>
                  <a:pt x="238215" y="128955"/>
                </a:lnTo>
                <a:lnTo>
                  <a:pt x="239600" y="139310"/>
                </a:lnTo>
                <a:lnTo>
                  <a:pt x="241475" y="150976"/>
                </a:lnTo>
                <a:lnTo>
                  <a:pt x="243678" y="163516"/>
                </a:lnTo>
                <a:lnTo>
                  <a:pt x="246099" y="174733"/>
                </a:lnTo>
                <a:lnTo>
                  <a:pt x="248666" y="185069"/>
                </a:lnTo>
                <a:lnTo>
                  <a:pt x="251329" y="194817"/>
                </a:lnTo>
                <a:lnTo>
                  <a:pt x="253105" y="207031"/>
                </a:lnTo>
                <a:lnTo>
                  <a:pt x="254289" y="220888"/>
                </a:lnTo>
                <a:lnTo>
                  <a:pt x="255604" y="248668"/>
                </a:lnTo>
                <a:lnTo>
                  <a:pt x="256189" y="270539"/>
                </a:lnTo>
                <a:lnTo>
                  <a:pt x="254440" y="280372"/>
                </a:lnTo>
                <a:lnTo>
                  <a:pt x="251369" y="289785"/>
                </a:lnTo>
                <a:lnTo>
                  <a:pt x="247416" y="298918"/>
                </a:lnTo>
                <a:lnTo>
                  <a:pt x="242876" y="307864"/>
                </a:lnTo>
                <a:lnTo>
                  <a:pt x="237945" y="316685"/>
                </a:lnTo>
                <a:lnTo>
                  <a:pt x="232753" y="325424"/>
                </a:lnTo>
                <a:lnTo>
                  <a:pt x="221902" y="342753"/>
                </a:lnTo>
                <a:lnTo>
                  <a:pt x="216342" y="351375"/>
                </a:lnTo>
                <a:lnTo>
                  <a:pt x="209778" y="359980"/>
                </a:lnTo>
                <a:lnTo>
                  <a:pt x="202544" y="368574"/>
                </a:lnTo>
                <a:lnTo>
                  <a:pt x="194864" y="377161"/>
                </a:lnTo>
                <a:lnTo>
                  <a:pt x="185934" y="385744"/>
                </a:lnTo>
                <a:lnTo>
                  <a:pt x="176170" y="394323"/>
                </a:lnTo>
                <a:lnTo>
                  <a:pt x="165852" y="402899"/>
                </a:lnTo>
                <a:lnTo>
                  <a:pt x="156115" y="409570"/>
                </a:lnTo>
                <a:lnTo>
                  <a:pt x="146767" y="414969"/>
                </a:lnTo>
                <a:lnTo>
                  <a:pt x="137676" y="419521"/>
                </a:lnTo>
                <a:lnTo>
                  <a:pt x="128759" y="424461"/>
                </a:lnTo>
                <a:lnTo>
                  <a:pt x="119957" y="429659"/>
                </a:lnTo>
                <a:lnTo>
                  <a:pt x="111231" y="435030"/>
                </a:lnTo>
                <a:lnTo>
                  <a:pt x="102556" y="438610"/>
                </a:lnTo>
                <a:lnTo>
                  <a:pt x="93916" y="440997"/>
                </a:lnTo>
                <a:lnTo>
                  <a:pt x="85298" y="442588"/>
                </a:lnTo>
                <a:lnTo>
                  <a:pt x="76695" y="443649"/>
                </a:lnTo>
                <a:lnTo>
                  <a:pt x="68102" y="444356"/>
                </a:lnTo>
                <a:lnTo>
                  <a:pt x="51887" y="445142"/>
                </a:lnTo>
                <a:lnTo>
                  <a:pt x="33001" y="445584"/>
                </a:lnTo>
                <a:lnTo>
                  <a:pt x="24538" y="445688"/>
                </a:lnTo>
                <a:lnTo>
                  <a:pt x="20949" y="444763"/>
                </a:lnTo>
                <a:lnTo>
                  <a:pt x="14420" y="441195"/>
                </a:lnTo>
                <a:lnTo>
                  <a:pt x="8343" y="436434"/>
                </a:lnTo>
                <a:lnTo>
                  <a:pt x="5389" y="433832"/>
                </a:lnTo>
                <a:lnTo>
                  <a:pt x="3420" y="430191"/>
                </a:lnTo>
                <a:lnTo>
                  <a:pt x="1232" y="421066"/>
                </a:lnTo>
                <a:lnTo>
                  <a:pt x="259" y="410661"/>
                </a:lnTo>
                <a:lnTo>
                  <a:pt x="0" y="405219"/>
                </a:lnTo>
                <a:lnTo>
                  <a:pt x="779" y="400639"/>
                </a:lnTo>
                <a:lnTo>
                  <a:pt x="2252" y="396633"/>
                </a:lnTo>
                <a:lnTo>
                  <a:pt x="16627" y="377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34"/>
          <p:cNvSpPr/>
          <p:nvPr/>
        </p:nvSpPr>
        <p:spPr>
          <a:xfrm>
            <a:off x="6852284" y="805815"/>
            <a:ext cx="34292" cy="145733"/>
          </a:xfrm>
          <a:custGeom>
            <a:avLst/>
            <a:gdLst/>
            <a:ahLst/>
            <a:cxnLst/>
            <a:rect l="0" t="0" r="0" b="0"/>
            <a:pathLst>
              <a:path w="34292" h="145733">
                <a:moveTo>
                  <a:pt x="0" y="0"/>
                </a:moveTo>
                <a:lnTo>
                  <a:pt x="4551" y="9101"/>
                </a:lnTo>
                <a:lnTo>
                  <a:pt x="5892" y="12735"/>
                </a:lnTo>
                <a:lnTo>
                  <a:pt x="6786" y="16110"/>
                </a:lnTo>
                <a:lnTo>
                  <a:pt x="7381" y="19312"/>
                </a:lnTo>
                <a:lnTo>
                  <a:pt x="8731" y="23352"/>
                </a:lnTo>
                <a:lnTo>
                  <a:pt x="10583" y="27950"/>
                </a:lnTo>
                <a:lnTo>
                  <a:pt x="12771" y="32921"/>
                </a:lnTo>
                <a:lnTo>
                  <a:pt x="15182" y="40997"/>
                </a:lnTo>
                <a:lnTo>
                  <a:pt x="17741" y="51144"/>
                </a:lnTo>
                <a:lnTo>
                  <a:pt x="23125" y="75118"/>
                </a:lnTo>
                <a:lnTo>
                  <a:pt x="25895" y="88178"/>
                </a:lnTo>
                <a:lnTo>
                  <a:pt x="34291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35"/>
          <p:cNvSpPr/>
          <p:nvPr/>
        </p:nvSpPr>
        <p:spPr>
          <a:xfrm>
            <a:off x="6929437" y="505777"/>
            <a:ext cx="85726" cy="462916"/>
          </a:xfrm>
          <a:custGeom>
            <a:avLst/>
            <a:gdLst/>
            <a:ahLst/>
            <a:cxnLst/>
            <a:rect l="0" t="0" r="0" b="0"/>
            <a:pathLst>
              <a:path w="85726" h="462916">
                <a:moveTo>
                  <a:pt x="0" y="0"/>
                </a:moveTo>
                <a:lnTo>
                  <a:pt x="0" y="9102"/>
                </a:lnTo>
                <a:lnTo>
                  <a:pt x="953" y="15593"/>
                </a:lnTo>
                <a:lnTo>
                  <a:pt x="2540" y="23730"/>
                </a:lnTo>
                <a:lnTo>
                  <a:pt x="4551" y="32965"/>
                </a:lnTo>
                <a:lnTo>
                  <a:pt x="16483" y="96022"/>
                </a:lnTo>
                <a:lnTo>
                  <a:pt x="21466" y="115449"/>
                </a:lnTo>
                <a:lnTo>
                  <a:pt x="26693" y="131259"/>
                </a:lnTo>
                <a:lnTo>
                  <a:pt x="32083" y="144656"/>
                </a:lnTo>
                <a:lnTo>
                  <a:pt x="43152" y="174781"/>
                </a:lnTo>
                <a:lnTo>
                  <a:pt x="61230" y="227036"/>
                </a:lnTo>
                <a:lnTo>
                  <a:pt x="63680" y="237082"/>
                </a:lnTo>
                <a:lnTo>
                  <a:pt x="65313" y="246637"/>
                </a:lnTo>
                <a:lnTo>
                  <a:pt x="66402" y="255865"/>
                </a:lnTo>
                <a:lnTo>
                  <a:pt x="68081" y="264874"/>
                </a:lnTo>
                <a:lnTo>
                  <a:pt x="70152" y="273738"/>
                </a:lnTo>
                <a:lnTo>
                  <a:pt x="72485" y="282504"/>
                </a:lnTo>
                <a:lnTo>
                  <a:pt x="74041" y="302636"/>
                </a:lnTo>
                <a:lnTo>
                  <a:pt x="75078" y="330345"/>
                </a:lnTo>
                <a:lnTo>
                  <a:pt x="75770" y="363105"/>
                </a:lnTo>
                <a:lnTo>
                  <a:pt x="77184" y="385898"/>
                </a:lnTo>
                <a:lnTo>
                  <a:pt x="79078" y="402045"/>
                </a:lnTo>
                <a:lnTo>
                  <a:pt x="81293" y="413762"/>
                </a:lnTo>
                <a:lnTo>
                  <a:pt x="82771" y="423479"/>
                </a:lnTo>
                <a:lnTo>
                  <a:pt x="83755" y="431862"/>
                </a:lnTo>
                <a:lnTo>
                  <a:pt x="85725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36"/>
          <p:cNvSpPr/>
          <p:nvPr/>
        </p:nvSpPr>
        <p:spPr>
          <a:xfrm>
            <a:off x="7032307" y="428687"/>
            <a:ext cx="368619" cy="195704"/>
          </a:xfrm>
          <a:custGeom>
            <a:avLst/>
            <a:gdLst/>
            <a:ahLst/>
            <a:cxnLst/>
            <a:rect l="0" t="0" r="0" b="0"/>
            <a:pathLst>
              <a:path w="368619" h="195704">
                <a:moveTo>
                  <a:pt x="0" y="17083"/>
                </a:moveTo>
                <a:lnTo>
                  <a:pt x="13652" y="7981"/>
                </a:lnTo>
                <a:lnTo>
                  <a:pt x="22895" y="3512"/>
                </a:lnTo>
                <a:lnTo>
                  <a:pt x="31131" y="1526"/>
                </a:lnTo>
                <a:lnTo>
                  <a:pt x="41141" y="644"/>
                </a:lnTo>
                <a:lnTo>
                  <a:pt x="48383" y="408"/>
                </a:lnTo>
                <a:lnTo>
                  <a:pt x="89157" y="0"/>
                </a:lnTo>
                <a:lnTo>
                  <a:pt x="95633" y="931"/>
                </a:lnTo>
                <a:lnTo>
                  <a:pt x="101855" y="2505"/>
                </a:lnTo>
                <a:lnTo>
                  <a:pt x="130080" y="11875"/>
                </a:lnTo>
                <a:lnTo>
                  <a:pt x="137202" y="15516"/>
                </a:lnTo>
                <a:lnTo>
                  <a:pt x="143856" y="19848"/>
                </a:lnTo>
                <a:lnTo>
                  <a:pt x="150197" y="24641"/>
                </a:lnTo>
                <a:lnTo>
                  <a:pt x="154424" y="28789"/>
                </a:lnTo>
                <a:lnTo>
                  <a:pt x="157242" y="32507"/>
                </a:lnTo>
                <a:lnTo>
                  <a:pt x="159120" y="35938"/>
                </a:lnTo>
                <a:lnTo>
                  <a:pt x="166315" y="49868"/>
                </a:lnTo>
                <a:lnTo>
                  <a:pt x="167074" y="56085"/>
                </a:lnTo>
                <a:lnTo>
                  <a:pt x="166628" y="63087"/>
                </a:lnTo>
                <a:lnTo>
                  <a:pt x="165378" y="70612"/>
                </a:lnTo>
                <a:lnTo>
                  <a:pt x="164545" y="77534"/>
                </a:lnTo>
                <a:lnTo>
                  <a:pt x="163989" y="84053"/>
                </a:lnTo>
                <a:lnTo>
                  <a:pt x="163097" y="99103"/>
                </a:lnTo>
                <a:lnTo>
                  <a:pt x="162975" y="106241"/>
                </a:lnTo>
                <a:lnTo>
                  <a:pt x="162943" y="110812"/>
                </a:lnTo>
                <a:lnTo>
                  <a:pt x="161969" y="113859"/>
                </a:lnTo>
                <a:lnTo>
                  <a:pt x="160367" y="115890"/>
                </a:lnTo>
                <a:lnTo>
                  <a:pt x="158347" y="117244"/>
                </a:lnTo>
                <a:lnTo>
                  <a:pt x="156999" y="119099"/>
                </a:lnTo>
                <a:lnTo>
                  <a:pt x="155503" y="123701"/>
                </a:lnTo>
                <a:lnTo>
                  <a:pt x="154837" y="128921"/>
                </a:lnTo>
                <a:lnTo>
                  <a:pt x="154541" y="134416"/>
                </a:lnTo>
                <a:lnTo>
                  <a:pt x="154410" y="140033"/>
                </a:lnTo>
                <a:lnTo>
                  <a:pt x="154336" y="148551"/>
                </a:lnTo>
                <a:lnTo>
                  <a:pt x="153373" y="153305"/>
                </a:lnTo>
                <a:lnTo>
                  <a:pt x="151779" y="159333"/>
                </a:lnTo>
                <a:lnTo>
                  <a:pt x="149763" y="166209"/>
                </a:lnTo>
                <a:lnTo>
                  <a:pt x="147467" y="171745"/>
                </a:lnTo>
                <a:lnTo>
                  <a:pt x="144985" y="176388"/>
                </a:lnTo>
                <a:lnTo>
                  <a:pt x="142376" y="180436"/>
                </a:lnTo>
                <a:lnTo>
                  <a:pt x="139684" y="183135"/>
                </a:lnTo>
                <a:lnTo>
                  <a:pt x="136938" y="184934"/>
                </a:lnTo>
                <a:lnTo>
                  <a:pt x="134155" y="186134"/>
                </a:lnTo>
                <a:lnTo>
                  <a:pt x="132299" y="187886"/>
                </a:lnTo>
                <a:lnTo>
                  <a:pt x="131061" y="190006"/>
                </a:lnTo>
                <a:lnTo>
                  <a:pt x="130237" y="192373"/>
                </a:lnTo>
                <a:lnTo>
                  <a:pt x="128734" y="193950"/>
                </a:lnTo>
                <a:lnTo>
                  <a:pt x="126781" y="195002"/>
                </a:lnTo>
                <a:lnTo>
                  <a:pt x="124525" y="195703"/>
                </a:lnTo>
                <a:lnTo>
                  <a:pt x="123022" y="195218"/>
                </a:lnTo>
                <a:lnTo>
                  <a:pt x="122020" y="193942"/>
                </a:lnTo>
                <a:lnTo>
                  <a:pt x="121351" y="192139"/>
                </a:lnTo>
                <a:lnTo>
                  <a:pt x="119954" y="190937"/>
                </a:lnTo>
                <a:lnTo>
                  <a:pt x="118069" y="190135"/>
                </a:lnTo>
                <a:lnTo>
                  <a:pt x="115860" y="189601"/>
                </a:lnTo>
                <a:lnTo>
                  <a:pt x="114388" y="188292"/>
                </a:lnTo>
                <a:lnTo>
                  <a:pt x="113406" y="186467"/>
                </a:lnTo>
                <a:lnTo>
                  <a:pt x="112752" y="184298"/>
                </a:lnTo>
                <a:lnTo>
                  <a:pt x="113268" y="182852"/>
                </a:lnTo>
                <a:lnTo>
                  <a:pt x="114565" y="181888"/>
                </a:lnTo>
                <a:lnTo>
                  <a:pt x="118544" y="180817"/>
                </a:lnTo>
                <a:lnTo>
                  <a:pt x="123489" y="180341"/>
                </a:lnTo>
                <a:lnTo>
                  <a:pt x="186238" y="180073"/>
                </a:lnTo>
                <a:lnTo>
                  <a:pt x="206074" y="180988"/>
                </a:lnTo>
                <a:lnTo>
                  <a:pt x="221202" y="182550"/>
                </a:lnTo>
                <a:lnTo>
                  <a:pt x="233193" y="184544"/>
                </a:lnTo>
                <a:lnTo>
                  <a:pt x="244997" y="185874"/>
                </a:lnTo>
                <a:lnTo>
                  <a:pt x="256676" y="186760"/>
                </a:lnTo>
                <a:lnTo>
                  <a:pt x="277908" y="187745"/>
                </a:lnTo>
                <a:lnTo>
                  <a:pt x="299619" y="188299"/>
                </a:lnTo>
                <a:lnTo>
                  <a:pt x="323783" y="188502"/>
                </a:lnTo>
                <a:lnTo>
                  <a:pt x="328250" y="187560"/>
                </a:lnTo>
                <a:lnTo>
                  <a:pt x="335754" y="183973"/>
                </a:lnTo>
                <a:lnTo>
                  <a:pt x="344804" y="181743"/>
                </a:lnTo>
                <a:lnTo>
                  <a:pt x="354224" y="180753"/>
                </a:lnTo>
                <a:lnTo>
                  <a:pt x="358069" y="180488"/>
                </a:lnTo>
                <a:lnTo>
                  <a:pt x="368618" y="1799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37"/>
          <p:cNvSpPr/>
          <p:nvPr/>
        </p:nvSpPr>
        <p:spPr>
          <a:xfrm>
            <a:off x="6843712" y="411480"/>
            <a:ext cx="136763" cy="565786"/>
          </a:xfrm>
          <a:custGeom>
            <a:avLst/>
            <a:gdLst/>
            <a:ahLst/>
            <a:cxnLst/>
            <a:rect l="0" t="0" r="0" b="0"/>
            <a:pathLst>
              <a:path w="136763" h="565786">
                <a:moveTo>
                  <a:pt x="0" y="0"/>
                </a:moveTo>
                <a:lnTo>
                  <a:pt x="83824" y="83823"/>
                </a:lnTo>
                <a:lnTo>
                  <a:pt x="88267" y="89219"/>
                </a:lnTo>
                <a:lnTo>
                  <a:pt x="92183" y="94722"/>
                </a:lnTo>
                <a:lnTo>
                  <a:pt x="95745" y="100295"/>
                </a:lnTo>
                <a:lnTo>
                  <a:pt x="99072" y="107821"/>
                </a:lnTo>
                <a:lnTo>
                  <a:pt x="102243" y="116648"/>
                </a:lnTo>
                <a:lnTo>
                  <a:pt x="105310" y="126343"/>
                </a:lnTo>
                <a:lnTo>
                  <a:pt x="111257" y="147275"/>
                </a:lnTo>
                <a:lnTo>
                  <a:pt x="114176" y="158190"/>
                </a:lnTo>
                <a:lnTo>
                  <a:pt x="117075" y="167373"/>
                </a:lnTo>
                <a:lnTo>
                  <a:pt x="119960" y="175399"/>
                </a:lnTo>
                <a:lnTo>
                  <a:pt x="122836" y="182655"/>
                </a:lnTo>
                <a:lnTo>
                  <a:pt x="124754" y="194160"/>
                </a:lnTo>
                <a:lnTo>
                  <a:pt x="126032" y="208497"/>
                </a:lnTo>
                <a:lnTo>
                  <a:pt x="126884" y="224723"/>
                </a:lnTo>
                <a:lnTo>
                  <a:pt x="128404" y="240303"/>
                </a:lnTo>
                <a:lnTo>
                  <a:pt x="130370" y="255452"/>
                </a:lnTo>
                <a:lnTo>
                  <a:pt x="132634" y="270313"/>
                </a:lnTo>
                <a:lnTo>
                  <a:pt x="134142" y="284031"/>
                </a:lnTo>
                <a:lnTo>
                  <a:pt x="135148" y="296987"/>
                </a:lnTo>
                <a:lnTo>
                  <a:pt x="135819" y="309433"/>
                </a:lnTo>
                <a:lnTo>
                  <a:pt x="136564" y="335963"/>
                </a:lnTo>
                <a:lnTo>
                  <a:pt x="136762" y="349705"/>
                </a:lnTo>
                <a:lnTo>
                  <a:pt x="135942" y="367439"/>
                </a:lnTo>
                <a:lnTo>
                  <a:pt x="134444" y="387834"/>
                </a:lnTo>
                <a:lnTo>
                  <a:pt x="132491" y="410004"/>
                </a:lnTo>
                <a:lnTo>
                  <a:pt x="130237" y="425736"/>
                </a:lnTo>
                <a:lnTo>
                  <a:pt x="127783" y="437176"/>
                </a:lnTo>
                <a:lnTo>
                  <a:pt x="125194" y="445756"/>
                </a:lnTo>
                <a:lnTo>
                  <a:pt x="119658" y="457190"/>
                </a:lnTo>
                <a:lnTo>
                  <a:pt x="112157" y="470528"/>
                </a:lnTo>
                <a:lnTo>
                  <a:pt x="95567" y="497731"/>
                </a:lnTo>
                <a:lnTo>
                  <a:pt x="81845" y="519346"/>
                </a:lnTo>
                <a:lnTo>
                  <a:pt x="76471" y="527206"/>
                </a:lnTo>
                <a:lnTo>
                  <a:pt x="71935" y="533398"/>
                </a:lnTo>
                <a:lnTo>
                  <a:pt x="67959" y="538478"/>
                </a:lnTo>
                <a:lnTo>
                  <a:pt x="61499" y="543770"/>
                </a:lnTo>
                <a:lnTo>
                  <a:pt x="53382" y="549203"/>
                </a:lnTo>
                <a:lnTo>
                  <a:pt x="44161" y="554730"/>
                </a:lnTo>
                <a:lnTo>
                  <a:pt x="37061" y="558415"/>
                </a:lnTo>
                <a:lnTo>
                  <a:pt x="31375" y="560872"/>
                </a:lnTo>
                <a:lnTo>
                  <a:pt x="26631" y="562509"/>
                </a:lnTo>
                <a:lnTo>
                  <a:pt x="22517" y="563601"/>
                </a:lnTo>
                <a:lnTo>
                  <a:pt x="18821" y="564329"/>
                </a:lnTo>
                <a:lnTo>
                  <a:pt x="8572" y="5657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38"/>
          <p:cNvSpPr/>
          <p:nvPr/>
        </p:nvSpPr>
        <p:spPr>
          <a:xfrm>
            <a:off x="7426642" y="745807"/>
            <a:ext cx="231459" cy="25895"/>
          </a:xfrm>
          <a:custGeom>
            <a:avLst/>
            <a:gdLst/>
            <a:ahLst/>
            <a:cxnLst/>
            <a:rect l="0" t="0" r="0" b="0"/>
            <a:pathLst>
              <a:path w="231459" h="25895">
                <a:moveTo>
                  <a:pt x="0" y="0"/>
                </a:moveTo>
                <a:lnTo>
                  <a:pt x="9101" y="4551"/>
                </a:lnTo>
                <a:lnTo>
                  <a:pt x="13688" y="5891"/>
                </a:lnTo>
                <a:lnTo>
                  <a:pt x="18650" y="6785"/>
                </a:lnTo>
                <a:lnTo>
                  <a:pt x="23863" y="7381"/>
                </a:lnTo>
                <a:lnTo>
                  <a:pt x="110547" y="15181"/>
                </a:lnTo>
                <a:lnTo>
                  <a:pt x="158352" y="20400"/>
                </a:lnTo>
                <a:lnTo>
                  <a:pt x="176053" y="23125"/>
                </a:lnTo>
                <a:lnTo>
                  <a:pt x="189758" y="25894"/>
                </a:lnTo>
                <a:lnTo>
                  <a:pt x="231458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39"/>
          <p:cNvSpPr/>
          <p:nvPr/>
        </p:nvSpPr>
        <p:spPr>
          <a:xfrm>
            <a:off x="7520940" y="702945"/>
            <a:ext cx="51436" cy="182798"/>
          </a:xfrm>
          <a:custGeom>
            <a:avLst/>
            <a:gdLst/>
            <a:ahLst/>
            <a:cxnLst/>
            <a:rect l="0" t="0" r="0" b="0"/>
            <a:pathLst>
              <a:path w="51436" h="182798">
                <a:moveTo>
                  <a:pt x="0" y="0"/>
                </a:moveTo>
                <a:lnTo>
                  <a:pt x="0" y="32921"/>
                </a:lnTo>
                <a:lnTo>
                  <a:pt x="952" y="39092"/>
                </a:lnTo>
                <a:lnTo>
                  <a:pt x="2540" y="46064"/>
                </a:lnTo>
                <a:lnTo>
                  <a:pt x="4551" y="53569"/>
                </a:lnTo>
                <a:lnTo>
                  <a:pt x="5891" y="60478"/>
                </a:lnTo>
                <a:lnTo>
                  <a:pt x="6785" y="66988"/>
                </a:lnTo>
                <a:lnTo>
                  <a:pt x="7381" y="73234"/>
                </a:lnTo>
                <a:lnTo>
                  <a:pt x="8731" y="81207"/>
                </a:lnTo>
                <a:lnTo>
                  <a:pt x="10583" y="90333"/>
                </a:lnTo>
                <a:lnTo>
                  <a:pt x="12770" y="100227"/>
                </a:lnTo>
                <a:lnTo>
                  <a:pt x="16133" y="110633"/>
                </a:lnTo>
                <a:lnTo>
                  <a:pt x="20281" y="121380"/>
                </a:lnTo>
                <a:lnTo>
                  <a:pt x="24950" y="132355"/>
                </a:lnTo>
                <a:lnTo>
                  <a:pt x="28063" y="140624"/>
                </a:lnTo>
                <a:lnTo>
                  <a:pt x="30139" y="147089"/>
                </a:lnTo>
                <a:lnTo>
                  <a:pt x="31523" y="152352"/>
                </a:lnTo>
                <a:lnTo>
                  <a:pt x="33398" y="157765"/>
                </a:lnTo>
                <a:lnTo>
                  <a:pt x="35600" y="163279"/>
                </a:lnTo>
                <a:lnTo>
                  <a:pt x="38021" y="168860"/>
                </a:lnTo>
                <a:lnTo>
                  <a:pt x="40587" y="173533"/>
                </a:lnTo>
                <a:lnTo>
                  <a:pt x="43251" y="177601"/>
                </a:lnTo>
                <a:lnTo>
                  <a:pt x="45979" y="181266"/>
                </a:lnTo>
                <a:lnTo>
                  <a:pt x="47798" y="182756"/>
                </a:lnTo>
                <a:lnTo>
                  <a:pt x="49010" y="182797"/>
                </a:lnTo>
                <a:lnTo>
                  <a:pt x="51435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40"/>
          <p:cNvSpPr/>
          <p:nvPr/>
        </p:nvSpPr>
        <p:spPr>
          <a:xfrm>
            <a:off x="7650101" y="462915"/>
            <a:ext cx="162305" cy="411350"/>
          </a:xfrm>
          <a:custGeom>
            <a:avLst/>
            <a:gdLst/>
            <a:ahLst/>
            <a:cxnLst/>
            <a:rect l="0" t="0" r="0" b="0"/>
            <a:pathLst>
              <a:path w="162305" h="411350">
                <a:moveTo>
                  <a:pt x="85151" y="0"/>
                </a:moveTo>
                <a:lnTo>
                  <a:pt x="76049" y="9101"/>
                </a:lnTo>
                <a:lnTo>
                  <a:pt x="72415" y="13687"/>
                </a:lnTo>
                <a:lnTo>
                  <a:pt x="69041" y="18650"/>
                </a:lnTo>
                <a:lnTo>
                  <a:pt x="65839" y="23863"/>
                </a:lnTo>
                <a:lnTo>
                  <a:pt x="61798" y="31148"/>
                </a:lnTo>
                <a:lnTo>
                  <a:pt x="52230" y="49404"/>
                </a:lnTo>
                <a:lnTo>
                  <a:pt x="39087" y="72757"/>
                </a:lnTo>
                <a:lnTo>
                  <a:pt x="31582" y="85652"/>
                </a:lnTo>
                <a:lnTo>
                  <a:pt x="25625" y="97106"/>
                </a:lnTo>
                <a:lnTo>
                  <a:pt x="20702" y="107600"/>
                </a:lnTo>
                <a:lnTo>
                  <a:pt x="16468" y="117453"/>
                </a:lnTo>
                <a:lnTo>
                  <a:pt x="12692" y="128784"/>
                </a:lnTo>
                <a:lnTo>
                  <a:pt x="9223" y="141101"/>
                </a:lnTo>
                <a:lnTo>
                  <a:pt x="5957" y="154075"/>
                </a:lnTo>
                <a:lnTo>
                  <a:pt x="3780" y="170344"/>
                </a:lnTo>
                <a:lnTo>
                  <a:pt x="2329" y="188810"/>
                </a:lnTo>
                <a:lnTo>
                  <a:pt x="1362" y="208741"/>
                </a:lnTo>
                <a:lnTo>
                  <a:pt x="287" y="246126"/>
                </a:lnTo>
                <a:lnTo>
                  <a:pt x="0" y="264096"/>
                </a:lnTo>
                <a:lnTo>
                  <a:pt x="761" y="277981"/>
                </a:lnTo>
                <a:lnTo>
                  <a:pt x="2221" y="289143"/>
                </a:lnTo>
                <a:lnTo>
                  <a:pt x="4147" y="298490"/>
                </a:lnTo>
                <a:lnTo>
                  <a:pt x="6383" y="306625"/>
                </a:lnTo>
                <a:lnTo>
                  <a:pt x="8827" y="313954"/>
                </a:lnTo>
                <a:lnTo>
                  <a:pt x="11408" y="320745"/>
                </a:lnTo>
                <a:lnTo>
                  <a:pt x="15986" y="329082"/>
                </a:lnTo>
                <a:lnTo>
                  <a:pt x="21896" y="338451"/>
                </a:lnTo>
                <a:lnTo>
                  <a:pt x="28693" y="348506"/>
                </a:lnTo>
                <a:lnTo>
                  <a:pt x="34178" y="356162"/>
                </a:lnTo>
                <a:lnTo>
                  <a:pt x="38787" y="362219"/>
                </a:lnTo>
                <a:lnTo>
                  <a:pt x="42811" y="367209"/>
                </a:lnTo>
                <a:lnTo>
                  <a:pt x="48352" y="372441"/>
                </a:lnTo>
                <a:lnTo>
                  <a:pt x="54903" y="377834"/>
                </a:lnTo>
                <a:lnTo>
                  <a:pt x="62129" y="383334"/>
                </a:lnTo>
                <a:lnTo>
                  <a:pt x="77776" y="394525"/>
                </a:lnTo>
                <a:lnTo>
                  <a:pt x="85950" y="400177"/>
                </a:lnTo>
                <a:lnTo>
                  <a:pt x="94256" y="403944"/>
                </a:lnTo>
                <a:lnTo>
                  <a:pt x="102652" y="406456"/>
                </a:lnTo>
                <a:lnTo>
                  <a:pt x="111105" y="408131"/>
                </a:lnTo>
                <a:lnTo>
                  <a:pt x="117694" y="409247"/>
                </a:lnTo>
                <a:lnTo>
                  <a:pt x="123039" y="409991"/>
                </a:lnTo>
                <a:lnTo>
                  <a:pt x="127555" y="410487"/>
                </a:lnTo>
                <a:lnTo>
                  <a:pt x="132470" y="410818"/>
                </a:lnTo>
                <a:lnTo>
                  <a:pt x="137653" y="411039"/>
                </a:lnTo>
                <a:lnTo>
                  <a:pt x="148967" y="411349"/>
                </a:lnTo>
                <a:lnTo>
                  <a:pt x="162304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41"/>
          <p:cNvSpPr/>
          <p:nvPr/>
        </p:nvSpPr>
        <p:spPr>
          <a:xfrm>
            <a:off x="7778115" y="600075"/>
            <a:ext cx="128588" cy="240031"/>
          </a:xfrm>
          <a:custGeom>
            <a:avLst/>
            <a:gdLst/>
            <a:ahLst/>
            <a:cxnLst/>
            <a:rect l="0" t="0" r="0" b="0"/>
            <a:pathLst>
              <a:path w="128588" h="240031">
                <a:moveTo>
                  <a:pt x="0" y="0"/>
                </a:moveTo>
                <a:lnTo>
                  <a:pt x="4551" y="9101"/>
                </a:lnTo>
                <a:lnTo>
                  <a:pt x="7796" y="14640"/>
                </a:lnTo>
                <a:lnTo>
                  <a:pt x="16482" y="28414"/>
                </a:lnTo>
                <a:lnTo>
                  <a:pt x="21465" y="37992"/>
                </a:lnTo>
                <a:lnTo>
                  <a:pt x="26693" y="49141"/>
                </a:lnTo>
                <a:lnTo>
                  <a:pt x="36628" y="71370"/>
                </a:lnTo>
                <a:lnTo>
                  <a:pt x="47577" y="94595"/>
                </a:lnTo>
                <a:lnTo>
                  <a:pt x="53848" y="107447"/>
                </a:lnTo>
                <a:lnTo>
                  <a:pt x="57806" y="116398"/>
                </a:lnTo>
                <a:lnTo>
                  <a:pt x="71526" y="148894"/>
                </a:lnTo>
                <a:lnTo>
                  <a:pt x="78779" y="164917"/>
                </a:lnTo>
                <a:lnTo>
                  <a:pt x="88218" y="184648"/>
                </a:lnTo>
                <a:lnTo>
                  <a:pt x="90244" y="189774"/>
                </a:lnTo>
                <a:lnTo>
                  <a:pt x="91595" y="194143"/>
                </a:lnTo>
                <a:lnTo>
                  <a:pt x="92496" y="198009"/>
                </a:lnTo>
                <a:lnTo>
                  <a:pt x="96036" y="204844"/>
                </a:lnTo>
                <a:lnTo>
                  <a:pt x="98315" y="208000"/>
                </a:lnTo>
                <a:lnTo>
                  <a:pt x="101738" y="212009"/>
                </a:lnTo>
                <a:lnTo>
                  <a:pt x="105925" y="216587"/>
                </a:lnTo>
                <a:lnTo>
                  <a:pt x="110622" y="221543"/>
                </a:lnTo>
                <a:lnTo>
                  <a:pt x="113752" y="225800"/>
                </a:lnTo>
                <a:lnTo>
                  <a:pt x="117232" y="233071"/>
                </a:lnTo>
                <a:lnTo>
                  <a:pt x="119112" y="235390"/>
                </a:lnTo>
                <a:lnTo>
                  <a:pt x="121317" y="236937"/>
                </a:lnTo>
                <a:lnTo>
                  <a:pt x="128587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42"/>
          <p:cNvSpPr/>
          <p:nvPr/>
        </p:nvSpPr>
        <p:spPr>
          <a:xfrm>
            <a:off x="7709534" y="591502"/>
            <a:ext cx="222886" cy="240031"/>
          </a:xfrm>
          <a:custGeom>
            <a:avLst/>
            <a:gdLst/>
            <a:ahLst/>
            <a:cxnLst/>
            <a:rect l="0" t="0" r="0" b="0"/>
            <a:pathLst>
              <a:path w="222886" h="240031">
                <a:moveTo>
                  <a:pt x="222885" y="0"/>
                </a:moveTo>
                <a:lnTo>
                  <a:pt x="218334" y="13652"/>
                </a:lnTo>
                <a:lnTo>
                  <a:pt x="216041" y="19579"/>
                </a:lnTo>
                <a:lnTo>
                  <a:pt x="213561" y="25435"/>
                </a:lnTo>
                <a:lnTo>
                  <a:pt x="210954" y="31244"/>
                </a:lnTo>
                <a:lnTo>
                  <a:pt x="205406" y="39880"/>
                </a:lnTo>
                <a:lnTo>
                  <a:pt x="197898" y="50399"/>
                </a:lnTo>
                <a:lnTo>
                  <a:pt x="189082" y="62174"/>
                </a:lnTo>
                <a:lnTo>
                  <a:pt x="178442" y="74787"/>
                </a:lnTo>
                <a:lnTo>
                  <a:pt x="166586" y="87958"/>
                </a:lnTo>
                <a:lnTo>
                  <a:pt x="153920" y="101501"/>
                </a:lnTo>
                <a:lnTo>
                  <a:pt x="140713" y="114340"/>
                </a:lnTo>
                <a:lnTo>
                  <a:pt x="127147" y="126709"/>
                </a:lnTo>
                <a:lnTo>
                  <a:pt x="113340" y="138765"/>
                </a:lnTo>
                <a:lnTo>
                  <a:pt x="90379" y="159781"/>
                </a:lnTo>
                <a:lnTo>
                  <a:pt x="80254" y="169386"/>
                </a:lnTo>
                <a:lnTo>
                  <a:pt x="71601" y="176741"/>
                </a:lnTo>
                <a:lnTo>
                  <a:pt x="63927" y="182598"/>
                </a:lnTo>
                <a:lnTo>
                  <a:pt x="33372" y="203391"/>
                </a:lnTo>
                <a:lnTo>
                  <a:pt x="27010" y="207984"/>
                </a:lnTo>
                <a:lnTo>
                  <a:pt x="21818" y="211999"/>
                </a:lnTo>
                <a:lnTo>
                  <a:pt x="17402" y="215627"/>
                </a:lnTo>
                <a:lnTo>
                  <a:pt x="13506" y="218999"/>
                </a:lnTo>
                <a:lnTo>
                  <a:pt x="6638" y="225285"/>
                </a:lnTo>
                <a:lnTo>
                  <a:pt x="4426" y="228295"/>
                </a:lnTo>
                <a:lnTo>
                  <a:pt x="2951" y="23125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43"/>
          <p:cNvSpPr/>
          <p:nvPr/>
        </p:nvSpPr>
        <p:spPr>
          <a:xfrm>
            <a:off x="7932419" y="754380"/>
            <a:ext cx="111444" cy="124578"/>
          </a:xfrm>
          <a:custGeom>
            <a:avLst/>
            <a:gdLst/>
            <a:ahLst/>
            <a:cxnLst/>
            <a:rect l="0" t="0" r="0" b="0"/>
            <a:pathLst>
              <a:path w="111444" h="124578">
                <a:moveTo>
                  <a:pt x="0" y="0"/>
                </a:moveTo>
                <a:lnTo>
                  <a:pt x="41142" y="0"/>
                </a:lnTo>
                <a:lnTo>
                  <a:pt x="45525" y="952"/>
                </a:lnTo>
                <a:lnTo>
                  <a:pt x="49400" y="2539"/>
                </a:lnTo>
                <a:lnTo>
                  <a:pt x="52936" y="4550"/>
                </a:lnTo>
                <a:lnTo>
                  <a:pt x="55294" y="6843"/>
                </a:lnTo>
                <a:lnTo>
                  <a:pt x="56866" y="9325"/>
                </a:lnTo>
                <a:lnTo>
                  <a:pt x="57913" y="11931"/>
                </a:lnTo>
                <a:lnTo>
                  <a:pt x="58611" y="14622"/>
                </a:lnTo>
                <a:lnTo>
                  <a:pt x="59076" y="17368"/>
                </a:lnTo>
                <a:lnTo>
                  <a:pt x="59387" y="20151"/>
                </a:lnTo>
                <a:lnTo>
                  <a:pt x="59595" y="22959"/>
                </a:lnTo>
                <a:lnTo>
                  <a:pt x="59731" y="25783"/>
                </a:lnTo>
                <a:lnTo>
                  <a:pt x="59824" y="28619"/>
                </a:lnTo>
                <a:lnTo>
                  <a:pt x="57980" y="33366"/>
                </a:lnTo>
                <a:lnTo>
                  <a:pt x="54846" y="39389"/>
                </a:lnTo>
                <a:lnTo>
                  <a:pt x="50851" y="46262"/>
                </a:lnTo>
                <a:lnTo>
                  <a:pt x="48189" y="51796"/>
                </a:lnTo>
                <a:lnTo>
                  <a:pt x="46414" y="56438"/>
                </a:lnTo>
                <a:lnTo>
                  <a:pt x="45230" y="60485"/>
                </a:lnTo>
                <a:lnTo>
                  <a:pt x="43489" y="64136"/>
                </a:lnTo>
                <a:lnTo>
                  <a:pt x="41375" y="67522"/>
                </a:lnTo>
                <a:lnTo>
                  <a:pt x="39013" y="70732"/>
                </a:lnTo>
                <a:lnTo>
                  <a:pt x="26588" y="88902"/>
                </a:lnTo>
                <a:lnTo>
                  <a:pt x="22488" y="94511"/>
                </a:lnTo>
                <a:lnTo>
                  <a:pt x="18802" y="99202"/>
                </a:lnTo>
                <a:lnTo>
                  <a:pt x="15393" y="103282"/>
                </a:lnTo>
                <a:lnTo>
                  <a:pt x="13120" y="106954"/>
                </a:lnTo>
                <a:lnTo>
                  <a:pt x="11603" y="110355"/>
                </a:lnTo>
                <a:lnTo>
                  <a:pt x="9172" y="118107"/>
                </a:lnTo>
                <a:lnTo>
                  <a:pt x="8839" y="121707"/>
                </a:lnTo>
                <a:lnTo>
                  <a:pt x="8751" y="124000"/>
                </a:lnTo>
                <a:lnTo>
                  <a:pt x="9644" y="124577"/>
                </a:lnTo>
                <a:lnTo>
                  <a:pt x="11193" y="124008"/>
                </a:lnTo>
                <a:lnTo>
                  <a:pt x="13176" y="122677"/>
                </a:lnTo>
                <a:lnTo>
                  <a:pt x="17357" y="120837"/>
                </a:lnTo>
                <a:lnTo>
                  <a:pt x="23001" y="118658"/>
                </a:lnTo>
                <a:lnTo>
                  <a:pt x="29622" y="116253"/>
                </a:lnTo>
                <a:lnTo>
                  <a:pt x="35941" y="113697"/>
                </a:lnTo>
                <a:lnTo>
                  <a:pt x="42058" y="111040"/>
                </a:lnTo>
                <a:lnTo>
                  <a:pt x="48042" y="108317"/>
                </a:lnTo>
                <a:lnTo>
                  <a:pt x="53936" y="106501"/>
                </a:lnTo>
                <a:lnTo>
                  <a:pt x="59769" y="105290"/>
                </a:lnTo>
                <a:lnTo>
                  <a:pt x="65564" y="104483"/>
                </a:lnTo>
                <a:lnTo>
                  <a:pt x="73238" y="102993"/>
                </a:lnTo>
                <a:lnTo>
                  <a:pt x="111443" y="942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44"/>
          <p:cNvSpPr/>
          <p:nvPr/>
        </p:nvSpPr>
        <p:spPr>
          <a:xfrm>
            <a:off x="8103869" y="677580"/>
            <a:ext cx="111444" cy="8221"/>
          </a:xfrm>
          <a:custGeom>
            <a:avLst/>
            <a:gdLst/>
            <a:ahLst/>
            <a:cxnLst/>
            <a:rect l="0" t="0" r="0" b="0"/>
            <a:pathLst>
              <a:path w="111444" h="8221">
                <a:moveTo>
                  <a:pt x="0" y="8220"/>
                </a:moveTo>
                <a:lnTo>
                  <a:pt x="18205" y="3669"/>
                </a:lnTo>
                <a:lnTo>
                  <a:pt x="25471" y="2328"/>
                </a:lnTo>
                <a:lnTo>
                  <a:pt x="32221" y="1434"/>
                </a:lnTo>
                <a:lnTo>
                  <a:pt x="38626" y="839"/>
                </a:lnTo>
                <a:lnTo>
                  <a:pt x="45753" y="441"/>
                </a:lnTo>
                <a:lnTo>
                  <a:pt x="61292" y="0"/>
                </a:lnTo>
                <a:lnTo>
                  <a:pt x="70389" y="835"/>
                </a:lnTo>
                <a:lnTo>
                  <a:pt x="80264" y="2344"/>
                </a:lnTo>
                <a:lnTo>
                  <a:pt x="111443" y="8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5"/>
          <p:cNvSpPr/>
          <p:nvPr/>
        </p:nvSpPr>
        <p:spPr>
          <a:xfrm>
            <a:off x="8266747" y="557212"/>
            <a:ext cx="137161" cy="239384"/>
          </a:xfrm>
          <a:custGeom>
            <a:avLst/>
            <a:gdLst/>
            <a:ahLst/>
            <a:cxnLst/>
            <a:rect l="0" t="0" r="0" b="0"/>
            <a:pathLst>
              <a:path w="137161" h="239384">
                <a:moveTo>
                  <a:pt x="0" y="0"/>
                </a:moveTo>
                <a:lnTo>
                  <a:pt x="9102" y="9102"/>
                </a:lnTo>
                <a:lnTo>
                  <a:pt x="12736" y="13688"/>
                </a:lnTo>
                <a:lnTo>
                  <a:pt x="16110" y="18650"/>
                </a:lnTo>
                <a:lnTo>
                  <a:pt x="19312" y="23863"/>
                </a:lnTo>
                <a:lnTo>
                  <a:pt x="21447" y="28291"/>
                </a:lnTo>
                <a:lnTo>
                  <a:pt x="23820" y="35751"/>
                </a:lnTo>
                <a:lnTo>
                  <a:pt x="24453" y="40027"/>
                </a:lnTo>
                <a:lnTo>
                  <a:pt x="24874" y="44782"/>
                </a:lnTo>
                <a:lnTo>
                  <a:pt x="25156" y="49857"/>
                </a:lnTo>
                <a:lnTo>
                  <a:pt x="26295" y="55146"/>
                </a:lnTo>
                <a:lnTo>
                  <a:pt x="28008" y="60576"/>
                </a:lnTo>
                <a:lnTo>
                  <a:pt x="37509" y="84941"/>
                </a:lnTo>
                <a:lnTo>
                  <a:pt x="42151" y="96632"/>
                </a:lnTo>
                <a:lnTo>
                  <a:pt x="46198" y="106332"/>
                </a:lnTo>
                <a:lnTo>
                  <a:pt x="53235" y="122188"/>
                </a:lnTo>
                <a:lnTo>
                  <a:pt x="78249" y="173361"/>
                </a:lnTo>
                <a:lnTo>
                  <a:pt x="90658" y="198334"/>
                </a:lnTo>
                <a:lnTo>
                  <a:pt x="95681" y="207470"/>
                </a:lnTo>
                <a:lnTo>
                  <a:pt x="99982" y="214514"/>
                </a:lnTo>
                <a:lnTo>
                  <a:pt x="103803" y="220162"/>
                </a:lnTo>
                <a:lnTo>
                  <a:pt x="106349" y="224879"/>
                </a:lnTo>
                <a:lnTo>
                  <a:pt x="108047" y="228977"/>
                </a:lnTo>
                <a:lnTo>
                  <a:pt x="109179" y="232661"/>
                </a:lnTo>
                <a:lnTo>
                  <a:pt x="111838" y="235118"/>
                </a:lnTo>
                <a:lnTo>
                  <a:pt x="115516" y="236755"/>
                </a:lnTo>
                <a:lnTo>
                  <a:pt x="126006" y="239383"/>
                </a:lnTo>
                <a:lnTo>
                  <a:pt x="127819" y="238646"/>
                </a:lnTo>
                <a:lnTo>
                  <a:pt x="129980" y="237203"/>
                </a:lnTo>
                <a:lnTo>
                  <a:pt x="13716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46"/>
          <p:cNvSpPr/>
          <p:nvPr/>
        </p:nvSpPr>
        <p:spPr>
          <a:xfrm>
            <a:off x="8198167" y="531495"/>
            <a:ext cx="188596" cy="300038"/>
          </a:xfrm>
          <a:custGeom>
            <a:avLst/>
            <a:gdLst/>
            <a:ahLst/>
            <a:cxnLst/>
            <a:rect l="0" t="0" r="0" b="0"/>
            <a:pathLst>
              <a:path w="188596" h="300038">
                <a:moveTo>
                  <a:pt x="188595" y="0"/>
                </a:moveTo>
                <a:lnTo>
                  <a:pt x="188595" y="18203"/>
                </a:lnTo>
                <a:lnTo>
                  <a:pt x="187643" y="24518"/>
                </a:lnTo>
                <a:lnTo>
                  <a:pt x="186056" y="29680"/>
                </a:lnTo>
                <a:lnTo>
                  <a:pt x="184044" y="34074"/>
                </a:lnTo>
                <a:lnTo>
                  <a:pt x="182704" y="38908"/>
                </a:lnTo>
                <a:lnTo>
                  <a:pt x="181810" y="44036"/>
                </a:lnTo>
                <a:lnTo>
                  <a:pt x="181215" y="49360"/>
                </a:lnTo>
                <a:lnTo>
                  <a:pt x="178913" y="54814"/>
                </a:lnTo>
                <a:lnTo>
                  <a:pt x="175473" y="60355"/>
                </a:lnTo>
                <a:lnTo>
                  <a:pt x="171274" y="65954"/>
                </a:lnTo>
                <a:lnTo>
                  <a:pt x="119857" y="146647"/>
                </a:lnTo>
                <a:lnTo>
                  <a:pt x="103718" y="173012"/>
                </a:lnTo>
                <a:lnTo>
                  <a:pt x="91052" y="194399"/>
                </a:lnTo>
                <a:lnTo>
                  <a:pt x="80704" y="212467"/>
                </a:lnTo>
                <a:lnTo>
                  <a:pt x="70948" y="227369"/>
                </a:lnTo>
                <a:lnTo>
                  <a:pt x="61586" y="240162"/>
                </a:lnTo>
                <a:lnTo>
                  <a:pt x="52488" y="251548"/>
                </a:lnTo>
                <a:lnTo>
                  <a:pt x="44517" y="260091"/>
                </a:lnTo>
                <a:lnTo>
                  <a:pt x="37297" y="266739"/>
                </a:lnTo>
                <a:lnTo>
                  <a:pt x="30581" y="272123"/>
                </a:lnTo>
                <a:lnTo>
                  <a:pt x="25149" y="276665"/>
                </a:lnTo>
                <a:lnTo>
                  <a:pt x="20577" y="280646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47"/>
          <p:cNvSpPr/>
          <p:nvPr/>
        </p:nvSpPr>
        <p:spPr>
          <a:xfrm>
            <a:off x="8421052" y="797242"/>
            <a:ext cx="25718" cy="85726"/>
          </a:xfrm>
          <a:custGeom>
            <a:avLst/>
            <a:gdLst/>
            <a:ahLst/>
            <a:cxnLst/>
            <a:rect l="0" t="0" r="0" b="0"/>
            <a:pathLst>
              <a:path w="25718" h="85726">
                <a:moveTo>
                  <a:pt x="0" y="0"/>
                </a:moveTo>
                <a:lnTo>
                  <a:pt x="4551" y="13652"/>
                </a:lnTo>
                <a:lnTo>
                  <a:pt x="6844" y="23389"/>
                </a:lnTo>
                <a:lnTo>
                  <a:pt x="9325" y="35595"/>
                </a:lnTo>
                <a:lnTo>
                  <a:pt x="15601" y="68944"/>
                </a:lnTo>
                <a:lnTo>
                  <a:pt x="17067" y="72632"/>
                </a:lnTo>
                <a:lnTo>
                  <a:pt x="18998" y="76044"/>
                </a:lnTo>
                <a:lnTo>
                  <a:pt x="25717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48"/>
          <p:cNvSpPr/>
          <p:nvPr/>
        </p:nvSpPr>
        <p:spPr>
          <a:xfrm>
            <a:off x="8455342" y="445770"/>
            <a:ext cx="119816" cy="531496"/>
          </a:xfrm>
          <a:custGeom>
            <a:avLst/>
            <a:gdLst/>
            <a:ahLst/>
            <a:cxnLst/>
            <a:rect l="0" t="0" r="0" b="0"/>
            <a:pathLst>
              <a:path w="119816" h="531496">
                <a:moveTo>
                  <a:pt x="0" y="0"/>
                </a:moveTo>
                <a:lnTo>
                  <a:pt x="0" y="26693"/>
                </a:lnTo>
                <a:lnTo>
                  <a:pt x="2540" y="35993"/>
                </a:lnTo>
                <a:lnTo>
                  <a:pt x="4551" y="41140"/>
                </a:lnTo>
                <a:lnTo>
                  <a:pt x="6844" y="45524"/>
                </a:lnTo>
                <a:lnTo>
                  <a:pt x="9325" y="49399"/>
                </a:lnTo>
                <a:lnTo>
                  <a:pt x="11931" y="52935"/>
                </a:lnTo>
                <a:lnTo>
                  <a:pt x="14622" y="57197"/>
                </a:lnTo>
                <a:lnTo>
                  <a:pt x="17368" y="61944"/>
                </a:lnTo>
                <a:lnTo>
                  <a:pt x="20152" y="67013"/>
                </a:lnTo>
                <a:lnTo>
                  <a:pt x="24865" y="74203"/>
                </a:lnTo>
                <a:lnTo>
                  <a:pt x="37721" y="92351"/>
                </a:lnTo>
                <a:lnTo>
                  <a:pt x="48008" y="108240"/>
                </a:lnTo>
                <a:lnTo>
                  <a:pt x="74676" y="151294"/>
                </a:lnTo>
                <a:lnTo>
                  <a:pt x="85027" y="169442"/>
                </a:lnTo>
                <a:lnTo>
                  <a:pt x="92880" y="184399"/>
                </a:lnTo>
                <a:lnTo>
                  <a:pt x="99067" y="197228"/>
                </a:lnTo>
                <a:lnTo>
                  <a:pt x="104144" y="208637"/>
                </a:lnTo>
                <a:lnTo>
                  <a:pt x="108482" y="219101"/>
                </a:lnTo>
                <a:lnTo>
                  <a:pt x="112327" y="228935"/>
                </a:lnTo>
                <a:lnTo>
                  <a:pt x="114889" y="237396"/>
                </a:lnTo>
                <a:lnTo>
                  <a:pt x="117737" y="251876"/>
                </a:lnTo>
                <a:lnTo>
                  <a:pt x="119003" y="267202"/>
                </a:lnTo>
                <a:lnTo>
                  <a:pt x="119565" y="283539"/>
                </a:lnTo>
                <a:lnTo>
                  <a:pt x="119815" y="300324"/>
                </a:lnTo>
                <a:lnTo>
                  <a:pt x="118930" y="308801"/>
                </a:lnTo>
                <a:lnTo>
                  <a:pt x="117386" y="317310"/>
                </a:lnTo>
                <a:lnTo>
                  <a:pt x="114085" y="333431"/>
                </a:lnTo>
                <a:lnTo>
                  <a:pt x="112617" y="346946"/>
                </a:lnTo>
                <a:lnTo>
                  <a:pt x="109424" y="361843"/>
                </a:lnTo>
                <a:lnTo>
                  <a:pt x="105783" y="377036"/>
                </a:lnTo>
                <a:lnTo>
                  <a:pt x="104164" y="390139"/>
                </a:lnTo>
                <a:lnTo>
                  <a:pt x="99923" y="402015"/>
                </a:lnTo>
                <a:lnTo>
                  <a:pt x="93285" y="417552"/>
                </a:lnTo>
                <a:lnTo>
                  <a:pt x="85050" y="435531"/>
                </a:lnTo>
                <a:lnTo>
                  <a:pt x="77654" y="450374"/>
                </a:lnTo>
                <a:lnTo>
                  <a:pt x="70821" y="463126"/>
                </a:lnTo>
                <a:lnTo>
                  <a:pt x="64358" y="474486"/>
                </a:lnTo>
                <a:lnTo>
                  <a:pt x="58146" y="483011"/>
                </a:lnTo>
                <a:lnTo>
                  <a:pt x="52099" y="489647"/>
                </a:lnTo>
                <a:lnTo>
                  <a:pt x="46163" y="495024"/>
                </a:lnTo>
                <a:lnTo>
                  <a:pt x="34487" y="506078"/>
                </a:lnTo>
                <a:lnTo>
                  <a:pt x="16020" y="524146"/>
                </a:lnTo>
                <a:lnTo>
                  <a:pt x="12586" y="526595"/>
                </a:lnTo>
                <a:lnTo>
                  <a:pt x="9342" y="528228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49"/>
          <p:cNvSpPr/>
          <p:nvPr/>
        </p:nvSpPr>
        <p:spPr>
          <a:xfrm>
            <a:off x="8523922" y="369015"/>
            <a:ext cx="377191" cy="134966"/>
          </a:xfrm>
          <a:custGeom>
            <a:avLst/>
            <a:gdLst/>
            <a:ahLst/>
            <a:cxnLst/>
            <a:rect l="0" t="0" r="0" b="0"/>
            <a:pathLst>
              <a:path w="377191" h="134966">
                <a:moveTo>
                  <a:pt x="0" y="51037"/>
                </a:moveTo>
                <a:lnTo>
                  <a:pt x="0" y="41935"/>
                </a:lnTo>
                <a:lnTo>
                  <a:pt x="953" y="38302"/>
                </a:lnTo>
                <a:lnTo>
                  <a:pt x="2540" y="34927"/>
                </a:lnTo>
                <a:lnTo>
                  <a:pt x="4551" y="31724"/>
                </a:lnTo>
                <a:lnTo>
                  <a:pt x="7797" y="28637"/>
                </a:lnTo>
                <a:lnTo>
                  <a:pt x="11866" y="25626"/>
                </a:lnTo>
                <a:lnTo>
                  <a:pt x="16483" y="22666"/>
                </a:lnTo>
                <a:lnTo>
                  <a:pt x="20513" y="19741"/>
                </a:lnTo>
                <a:lnTo>
                  <a:pt x="24153" y="16838"/>
                </a:lnTo>
                <a:lnTo>
                  <a:pt x="27532" y="13950"/>
                </a:lnTo>
                <a:lnTo>
                  <a:pt x="33826" y="10741"/>
                </a:lnTo>
                <a:lnTo>
                  <a:pt x="40752" y="8363"/>
                </a:lnTo>
                <a:lnTo>
                  <a:pt x="45265" y="6395"/>
                </a:lnTo>
                <a:lnTo>
                  <a:pt x="54408" y="2621"/>
                </a:lnTo>
                <a:lnTo>
                  <a:pt x="61646" y="944"/>
                </a:lnTo>
                <a:lnTo>
                  <a:pt x="70578" y="198"/>
                </a:lnTo>
                <a:lnTo>
                  <a:pt x="75628" y="0"/>
                </a:lnTo>
                <a:lnTo>
                  <a:pt x="79945" y="820"/>
                </a:lnTo>
                <a:lnTo>
                  <a:pt x="87284" y="4271"/>
                </a:lnTo>
                <a:lnTo>
                  <a:pt x="92219" y="7018"/>
                </a:lnTo>
                <a:lnTo>
                  <a:pt x="92912" y="8356"/>
                </a:lnTo>
                <a:lnTo>
                  <a:pt x="93682" y="12383"/>
                </a:lnTo>
                <a:lnTo>
                  <a:pt x="93887" y="14790"/>
                </a:lnTo>
                <a:lnTo>
                  <a:pt x="94024" y="17347"/>
                </a:lnTo>
                <a:lnTo>
                  <a:pt x="94116" y="20005"/>
                </a:lnTo>
                <a:lnTo>
                  <a:pt x="94244" y="37397"/>
                </a:lnTo>
                <a:lnTo>
                  <a:pt x="93309" y="42896"/>
                </a:lnTo>
                <a:lnTo>
                  <a:pt x="91734" y="47515"/>
                </a:lnTo>
                <a:lnTo>
                  <a:pt x="82361" y="66322"/>
                </a:lnTo>
                <a:lnTo>
                  <a:pt x="77768" y="73610"/>
                </a:lnTo>
                <a:lnTo>
                  <a:pt x="71847" y="82278"/>
                </a:lnTo>
                <a:lnTo>
                  <a:pt x="65044" y="91867"/>
                </a:lnTo>
                <a:lnTo>
                  <a:pt x="60508" y="99212"/>
                </a:lnTo>
                <a:lnTo>
                  <a:pt x="57483" y="105061"/>
                </a:lnTo>
                <a:lnTo>
                  <a:pt x="55467" y="109913"/>
                </a:lnTo>
                <a:lnTo>
                  <a:pt x="52218" y="114100"/>
                </a:lnTo>
                <a:lnTo>
                  <a:pt x="48147" y="117844"/>
                </a:lnTo>
                <a:lnTo>
                  <a:pt x="43528" y="121293"/>
                </a:lnTo>
                <a:lnTo>
                  <a:pt x="40449" y="124544"/>
                </a:lnTo>
                <a:lnTo>
                  <a:pt x="38396" y="127664"/>
                </a:lnTo>
                <a:lnTo>
                  <a:pt x="37028" y="130697"/>
                </a:lnTo>
                <a:lnTo>
                  <a:pt x="38019" y="132719"/>
                </a:lnTo>
                <a:lnTo>
                  <a:pt x="40587" y="134066"/>
                </a:lnTo>
                <a:lnTo>
                  <a:pt x="44203" y="134965"/>
                </a:lnTo>
                <a:lnTo>
                  <a:pt x="53281" y="134611"/>
                </a:lnTo>
                <a:lnTo>
                  <a:pt x="66000" y="133423"/>
                </a:lnTo>
                <a:lnTo>
                  <a:pt x="81148" y="131679"/>
                </a:lnTo>
                <a:lnTo>
                  <a:pt x="95056" y="129563"/>
                </a:lnTo>
                <a:lnTo>
                  <a:pt x="108139" y="127200"/>
                </a:lnTo>
                <a:lnTo>
                  <a:pt x="120670" y="124673"/>
                </a:lnTo>
                <a:lnTo>
                  <a:pt x="131882" y="122035"/>
                </a:lnTo>
                <a:lnTo>
                  <a:pt x="142214" y="119324"/>
                </a:lnTo>
                <a:lnTo>
                  <a:pt x="151959" y="116564"/>
                </a:lnTo>
                <a:lnTo>
                  <a:pt x="162267" y="114724"/>
                </a:lnTo>
                <a:lnTo>
                  <a:pt x="172947" y="113498"/>
                </a:lnTo>
                <a:lnTo>
                  <a:pt x="270990" y="105476"/>
                </a:lnTo>
                <a:lnTo>
                  <a:pt x="307765" y="103807"/>
                </a:lnTo>
                <a:lnTo>
                  <a:pt x="346142" y="102868"/>
                </a:lnTo>
                <a:lnTo>
                  <a:pt x="354587" y="103688"/>
                </a:lnTo>
                <a:lnTo>
                  <a:pt x="361169" y="105188"/>
                </a:lnTo>
                <a:lnTo>
                  <a:pt x="377190" y="111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50"/>
          <p:cNvSpPr/>
          <p:nvPr/>
        </p:nvSpPr>
        <p:spPr>
          <a:xfrm>
            <a:off x="131444" y="1594620"/>
            <a:ext cx="3866199" cy="957732"/>
          </a:xfrm>
          <a:custGeom>
            <a:avLst/>
            <a:gdLst/>
            <a:ahLst/>
            <a:cxnLst/>
            <a:rect l="0" t="0" r="0" b="0"/>
            <a:pathLst>
              <a:path w="3866199" h="957732">
                <a:moveTo>
                  <a:pt x="0" y="651375"/>
                </a:moveTo>
                <a:lnTo>
                  <a:pt x="4551" y="660476"/>
                </a:lnTo>
                <a:lnTo>
                  <a:pt x="25585" y="684340"/>
                </a:lnTo>
                <a:lnTo>
                  <a:pt x="116876" y="784099"/>
                </a:lnTo>
                <a:lnTo>
                  <a:pt x="132210" y="798912"/>
                </a:lnTo>
                <a:lnTo>
                  <a:pt x="172108" y="835692"/>
                </a:lnTo>
                <a:lnTo>
                  <a:pt x="210795" y="869818"/>
                </a:lnTo>
                <a:lnTo>
                  <a:pt x="242277" y="898003"/>
                </a:lnTo>
                <a:lnTo>
                  <a:pt x="266308" y="924581"/>
                </a:lnTo>
                <a:lnTo>
                  <a:pt x="291011" y="950627"/>
                </a:lnTo>
                <a:lnTo>
                  <a:pt x="296878" y="956604"/>
                </a:lnTo>
                <a:lnTo>
                  <a:pt x="299836" y="957731"/>
                </a:lnTo>
                <a:lnTo>
                  <a:pt x="300856" y="955625"/>
                </a:lnTo>
                <a:lnTo>
                  <a:pt x="300200" y="931712"/>
                </a:lnTo>
                <a:lnTo>
                  <a:pt x="300086" y="912344"/>
                </a:lnTo>
                <a:lnTo>
                  <a:pt x="297519" y="900393"/>
                </a:lnTo>
                <a:lnTo>
                  <a:pt x="294156" y="887780"/>
                </a:lnTo>
                <a:lnTo>
                  <a:pt x="291310" y="865565"/>
                </a:lnTo>
                <a:lnTo>
                  <a:pt x="284858" y="842685"/>
                </a:lnTo>
                <a:lnTo>
                  <a:pt x="279639" y="816412"/>
                </a:lnTo>
                <a:lnTo>
                  <a:pt x="275961" y="801404"/>
                </a:lnTo>
                <a:lnTo>
                  <a:pt x="271604" y="785684"/>
                </a:lnTo>
                <a:lnTo>
                  <a:pt x="258911" y="743875"/>
                </a:lnTo>
                <a:lnTo>
                  <a:pt x="252232" y="722013"/>
                </a:lnTo>
                <a:lnTo>
                  <a:pt x="246088" y="699597"/>
                </a:lnTo>
                <a:lnTo>
                  <a:pt x="243116" y="685428"/>
                </a:lnTo>
                <a:lnTo>
                  <a:pt x="240183" y="669314"/>
                </a:lnTo>
                <a:lnTo>
                  <a:pt x="237274" y="651905"/>
                </a:lnTo>
                <a:lnTo>
                  <a:pt x="231503" y="624940"/>
                </a:lnTo>
                <a:lnTo>
                  <a:pt x="228631" y="613749"/>
                </a:lnTo>
                <a:lnTo>
                  <a:pt x="193962" y="444208"/>
                </a:lnTo>
                <a:lnTo>
                  <a:pt x="189315" y="424681"/>
                </a:lnTo>
                <a:lnTo>
                  <a:pt x="184153" y="395364"/>
                </a:lnTo>
                <a:lnTo>
                  <a:pt x="180906" y="372810"/>
                </a:lnTo>
                <a:lnTo>
                  <a:pt x="163782" y="294334"/>
                </a:lnTo>
                <a:lnTo>
                  <a:pt x="160623" y="277140"/>
                </a:lnTo>
                <a:lnTo>
                  <a:pt x="157113" y="252955"/>
                </a:lnTo>
                <a:lnTo>
                  <a:pt x="155137" y="228630"/>
                </a:lnTo>
                <a:lnTo>
                  <a:pt x="159755" y="210441"/>
                </a:lnTo>
                <a:lnTo>
                  <a:pt x="170525" y="183860"/>
                </a:lnTo>
                <a:lnTo>
                  <a:pt x="179749" y="166459"/>
                </a:lnTo>
                <a:lnTo>
                  <a:pt x="191399" y="152046"/>
                </a:lnTo>
                <a:lnTo>
                  <a:pt x="202224" y="145923"/>
                </a:lnTo>
                <a:lnTo>
                  <a:pt x="216560" y="140980"/>
                </a:lnTo>
                <a:lnTo>
                  <a:pt x="246507" y="135266"/>
                </a:lnTo>
                <a:lnTo>
                  <a:pt x="260054" y="131481"/>
                </a:lnTo>
                <a:lnTo>
                  <a:pt x="289494" y="126510"/>
                </a:lnTo>
                <a:lnTo>
                  <a:pt x="295866" y="124300"/>
                </a:lnTo>
                <a:lnTo>
                  <a:pt x="388283" y="120462"/>
                </a:lnTo>
                <a:lnTo>
                  <a:pt x="479275" y="118233"/>
                </a:lnTo>
                <a:lnTo>
                  <a:pt x="722546" y="106361"/>
                </a:lnTo>
                <a:lnTo>
                  <a:pt x="901021" y="98900"/>
                </a:lnTo>
                <a:lnTo>
                  <a:pt x="1004628" y="91015"/>
                </a:lnTo>
                <a:lnTo>
                  <a:pt x="1209651" y="69583"/>
                </a:lnTo>
                <a:lnTo>
                  <a:pt x="1349651" y="58199"/>
                </a:lnTo>
                <a:lnTo>
                  <a:pt x="1477049" y="51710"/>
                </a:lnTo>
                <a:lnTo>
                  <a:pt x="1575592" y="44784"/>
                </a:lnTo>
                <a:lnTo>
                  <a:pt x="1663182" y="40797"/>
                </a:lnTo>
                <a:lnTo>
                  <a:pt x="2170469" y="7659"/>
                </a:lnTo>
                <a:lnTo>
                  <a:pt x="2244813" y="3329"/>
                </a:lnTo>
                <a:lnTo>
                  <a:pt x="2354055" y="1404"/>
                </a:lnTo>
                <a:lnTo>
                  <a:pt x="2775183" y="0"/>
                </a:lnTo>
                <a:lnTo>
                  <a:pt x="3108348" y="8603"/>
                </a:lnTo>
                <a:lnTo>
                  <a:pt x="3234464" y="15067"/>
                </a:lnTo>
                <a:lnTo>
                  <a:pt x="3339292" y="21514"/>
                </a:lnTo>
                <a:lnTo>
                  <a:pt x="3625837" y="45346"/>
                </a:lnTo>
                <a:lnTo>
                  <a:pt x="3739694" y="58158"/>
                </a:lnTo>
                <a:lnTo>
                  <a:pt x="3843294" y="78851"/>
                </a:lnTo>
                <a:lnTo>
                  <a:pt x="3861674" y="84258"/>
                </a:lnTo>
                <a:lnTo>
                  <a:pt x="3863181" y="85654"/>
                </a:lnTo>
                <a:lnTo>
                  <a:pt x="3864187" y="87538"/>
                </a:lnTo>
                <a:lnTo>
                  <a:pt x="3866198" y="941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51"/>
          <p:cNvSpPr/>
          <p:nvPr/>
        </p:nvSpPr>
        <p:spPr>
          <a:xfrm>
            <a:off x="643254" y="1819753"/>
            <a:ext cx="191136" cy="606265"/>
          </a:xfrm>
          <a:custGeom>
            <a:avLst/>
            <a:gdLst/>
            <a:ahLst/>
            <a:cxnLst/>
            <a:rect l="0" t="0" r="0" b="0"/>
            <a:pathLst>
              <a:path w="191136" h="606265">
                <a:moveTo>
                  <a:pt x="173990" y="14761"/>
                </a:moveTo>
                <a:lnTo>
                  <a:pt x="173990" y="5660"/>
                </a:lnTo>
                <a:lnTo>
                  <a:pt x="173038" y="2979"/>
                </a:lnTo>
                <a:lnTo>
                  <a:pt x="171450" y="1191"/>
                </a:lnTo>
                <a:lnTo>
                  <a:pt x="169440" y="0"/>
                </a:lnTo>
                <a:lnTo>
                  <a:pt x="167147" y="158"/>
                </a:lnTo>
                <a:lnTo>
                  <a:pt x="164665" y="1216"/>
                </a:lnTo>
                <a:lnTo>
                  <a:pt x="157463" y="5884"/>
                </a:lnTo>
                <a:lnTo>
                  <a:pt x="144738" y="14308"/>
                </a:lnTo>
                <a:lnTo>
                  <a:pt x="139249" y="18269"/>
                </a:lnTo>
                <a:lnTo>
                  <a:pt x="134637" y="21863"/>
                </a:lnTo>
                <a:lnTo>
                  <a:pt x="130610" y="25211"/>
                </a:lnTo>
                <a:lnTo>
                  <a:pt x="126972" y="29348"/>
                </a:lnTo>
                <a:lnTo>
                  <a:pt x="123595" y="34010"/>
                </a:lnTo>
                <a:lnTo>
                  <a:pt x="120391" y="39024"/>
                </a:lnTo>
                <a:lnTo>
                  <a:pt x="115397" y="46177"/>
                </a:lnTo>
                <a:lnTo>
                  <a:pt x="94717" y="74446"/>
                </a:lnTo>
                <a:lnTo>
                  <a:pt x="78750" y="95898"/>
                </a:lnTo>
                <a:lnTo>
                  <a:pt x="72397" y="106000"/>
                </a:lnTo>
                <a:lnTo>
                  <a:pt x="67209" y="115592"/>
                </a:lnTo>
                <a:lnTo>
                  <a:pt x="52039" y="146968"/>
                </a:lnTo>
                <a:lnTo>
                  <a:pt x="47922" y="154334"/>
                </a:lnTo>
                <a:lnTo>
                  <a:pt x="43272" y="162102"/>
                </a:lnTo>
                <a:lnTo>
                  <a:pt x="38267" y="170139"/>
                </a:lnTo>
                <a:lnTo>
                  <a:pt x="32707" y="186688"/>
                </a:lnTo>
                <a:lnTo>
                  <a:pt x="31224" y="195102"/>
                </a:lnTo>
                <a:lnTo>
                  <a:pt x="21956" y="234930"/>
                </a:lnTo>
                <a:lnTo>
                  <a:pt x="15484" y="261553"/>
                </a:lnTo>
                <a:lnTo>
                  <a:pt x="10217" y="287874"/>
                </a:lnTo>
                <a:lnTo>
                  <a:pt x="5753" y="313994"/>
                </a:lnTo>
                <a:lnTo>
                  <a:pt x="1825" y="339980"/>
                </a:lnTo>
                <a:lnTo>
                  <a:pt x="158" y="360161"/>
                </a:lnTo>
                <a:lnTo>
                  <a:pt x="0" y="376473"/>
                </a:lnTo>
                <a:lnTo>
                  <a:pt x="1411" y="401265"/>
                </a:lnTo>
                <a:lnTo>
                  <a:pt x="2039" y="418633"/>
                </a:lnTo>
                <a:lnTo>
                  <a:pt x="4857" y="435243"/>
                </a:lnTo>
                <a:lnTo>
                  <a:pt x="8333" y="451197"/>
                </a:lnTo>
                <a:lnTo>
                  <a:pt x="9877" y="464638"/>
                </a:lnTo>
                <a:lnTo>
                  <a:pt x="13104" y="479502"/>
                </a:lnTo>
                <a:lnTo>
                  <a:pt x="17713" y="496585"/>
                </a:lnTo>
                <a:lnTo>
                  <a:pt x="22936" y="516878"/>
                </a:lnTo>
                <a:lnTo>
                  <a:pt x="28433" y="530977"/>
                </a:lnTo>
                <a:lnTo>
                  <a:pt x="31232" y="536070"/>
                </a:lnTo>
                <a:lnTo>
                  <a:pt x="35003" y="540418"/>
                </a:lnTo>
                <a:lnTo>
                  <a:pt x="39422" y="544269"/>
                </a:lnTo>
                <a:lnTo>
                  <a:pt x="44273" y="547789"/>
                </a:lnTo>
                <a:lnTo>
                  <a:pt x="50365" y="552993"/>
                </a:lnTo>
                <a:lnTo>
                  <a:pt x="57283" y="559320"/>
                </a:lnTo>
                <a:lnTo>
                  <a:pt x="64753" y="566396"/>
                </a:lnTo>
                <a:lnTo>
                  <a:pt x="71638" y="572065"/>
                </a:lnTo>
                <a:lnTo>
                  <a:pt x="78133" y="576797"/>
                </a:lnTo>
                <a:lnTo>
                  <a:pt x="84368" y="580904"/>
                </a:lnTo>
                <a:lnTo>
                  <a:pt x="91382" y="584595"/>
                </a:lnTo>
                <a:lnTo>
                  <a:pt x="98916" y="588008"/>
                </a:lnTo>
                <a:lnTo>
                  <a:pt x="106796" y="591236"/>
                </a:lnTo>
                <a:lnTo>
                  <a:pt x="117764" y="594340"/>
                </a:lnTo>
                <a:lnTo>
                  <a:pt x="130791" y="597363"/>
                </a:lnTo>
                <a:lnTo>
                  <a:pt x="145191" y="600330"/>
                </a:lnTo>
                <a:lnTo>
                  <a:pt x="155743" y="602308"/>
                </a:lnTo>
                <a:lnTo>
                  <a:pt x="163731" y="603626"/>
                </a:lnTo>
                <a:lnTo>
                  <a:pt x="191135" y="6062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2"/>
          <p:cNvSpPr/>
          <p:nvPr/>
        </p:nvSpPr>
        <p:spPr>
          <a:xfrm>
            <a:off x="928687" y="1954530"/>
            <a:ext cx="51436" cy="386597"/>
          </a:xfrm>
          <a:custGeom>
            <a:avLst/>
            <a:gdLst/>
            <a:ahLst/>
            <a:cxnLst/>
            <a:rect l="0" t="0" r="0" b="0"/>
            <a:pathLst>
              <a:path w="51436" h="386597">
                <a:moveTo>
                  <a:pt x="0" y="0"/>
                </a:moveTo>
                <a:lnTo>
                  <a:pt x="0" y="119969"/>
                </a:lnTo>
                <a:lnTo>
                  <a:pt x="952" y="128556"/>
                </a:lnTo>
                <a:lnTo>
                  <a:pt x="2540" y="137139"/>
                </a:lnTo>
                <a:lnTo>
                  <a:pt x="4551" y="145718"/>
                </a:lnTo>
                <a:lnTo>
                  <a:pt x="9325" y="170491"/>
                </a:lnTo>
                <a:lnTo>
                  <a:pt x="11932" y="185098"/>
                </a:lnTo>
                <a:lnTo>
                  <a:pt x="13669" y="198646"/>
                </a:lnTo>
                <a:lnTo>
                  <a:pt x="14828" y="211488"/>
                </a:lnTo>
                <a:lnTo>
                  <a:pt x="15600" y="223859"/>
                </a:lnTo>
                <a:lnTo>
                  <a:pt x="17068" y="234965"/>
                </a:lnTo>
                <a:lnTo>
                  <a:pt x="18998" y="245225"/>
                </a:lnTo>
                <a:lnTo>
                  <a:pt x="21238" y="254923"/>
                </a:lnTo>
                <a:lnTo>
                  <a:pt x="28807" y="283479"/>
                </a:lnTo>
                <a:lnTo>
                  <a:pt x="33492" y="300428"/>
                </a:lnTo>
                <a:lnTo>
                  <a:pt x="37568" y="316490"/>
                </a:lnTo>
                <a:lnTo>
                  <a:pt x="44637" y="347037"/>
                </a:lnTo>
                <a:lnTo>
                  <a:pt x="46903" y="358040"/>
                </a:lnTo>
                <a:lnTo>
                  <a:pt x="48414" y="366328"/>
                </a:lnTo>
                <a:lnTo>
                  <a:pt x="50838" y="381923"/>
                </a:lnTo>
                <a:lnTo>
                  <a:pt x="51170" y="386596"/>
                </a:lnTo>
                <a:lnTo>
                  <a:pt x="51435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53"/>
          <p:cNvSpPr/>
          <p:nvPr/>
        </p:nvSpPr>
        <p:spPr>
          <a:xfrm>
            <a:off x="997267" y="1954647"/>
            <a:ext cx="385763" cy="385424"/>
          </a:xfrm>
          <a:custGeom>
            <a:avLst/>
            <a:gdLst/>
            <a:ahLst/>
            <a:cxnLst/>
            <a:rect l="0" t="0" r="0" b="0"/>
            <a:pathLst>
              <a:path w="385763" h="385424">
                <a:moveTo>
                  <a:pt x="0" y="68463"/>
                </a:moveTo>
                <a:lnTo>
                  <a:pt x="11932" y="44599"/>
                </a:lnTo>
                <a:lnTo>
                  <a:pt x="14828" y="36267"/>
                </a:lnTo>
                <a:lnTo>
                  <a:pt x="15600" y="32711"/>
                </a:lnTo>
                <a:lnTo>
                  <a:pt x="18020" y="29388"/>
                </a:lnTo>
                <a:lnTo>
                  <a:pt x="29575" y="20161"/>
                </a:lnTo>
                <a:lnTo>
                  <a:pt x="36322" y="14293"/>
                </a:lnTo>
                <a:lnTo>
                  <a:pt x="39455" y="12347"/>
                </a:lnTo>
                <a:lnTo>
                  <a:pt x="53866" y="6684"/>
                </a:lnTo>
                <a:lnTo>
                  <a:pt x="58771" y="4417"/>
                </a:lnTo>
                <a:lnTo>
                  <a:pt x="65851" y="2905"/>
                </a:lnTo>
                <a:lnTo>
                  <a:pt x="74380" y="1898"/>
                </a:lnTo>
                <a:lnTo>
                  <a:pt x="83877" y="1226"/>
                </a:lnTo>
                <a:lnTo>
                  <a:pt x="93065" y="778"/>
                </a:lnTo>
                <a:lnTo>
                  <a:pt x="110895" y="281"/>
                </a:lnTo>
                <a:lnTo>
                  <a:pt x="136998" y="0"/>
                </a:lnTo>
                <a:lnTo>
                  <a:pt x="146577" y="914"/>
                </a:lnTo>
                <a:lnTo>
                  <a:pt x="156773" y="2475"/>
                </a:lnTo>
                <a:lnTo>
                  <a:pt x="167380" y="4468"/>
                </a:lnTo>
                <a:lnTo>
                  <a:pt x="176357" y="6750"/>
                </a:lnTo>
                <a:lnTo>
                  <a:pt x="184246" y="9223"/>
                </a:lnTo>
                <a:lnTo>
                  <a:pt x="191411" y="11825"/>
                </a:lnTo>
                <a:lnTo>
                  <a:pt x="201911" y="17255"/>
                </a:lnTo>
                <a:lnTo>
                  <a:pt x="213178" y="25667"/>
                </a:lnTo>
                <a:lnTo>
                  <a:pt x="216414" y="28503"/>
                </a:lnTo>
                <a:lnTo>
                  <a:pt x="222549" y="36732"/>
                </a:lnTo>
                <a:lnTo>
                  <a:pt x="227498" y="45788"/>
                </a:lnTo>
                <a:lnTo>
                  <a:pt x="229698" y="52987"/>
                </a:lnTo>
                <a:lnTo>
                  <a:pt x="230675" y="61902"/>
                </a:lnTo>
                <a:lnTo>
                  <a:pt x="230936" y="66947"/>
                </a:lnTo>
                <a:lnTo>
                  <a:pt x="231226" y="82711"/>
                </a:lnTo>
                <a:lnTo>
                  <a:pt x="231412" y="114775"/>
                </a:lnTo>
                <a:lnTo>
                  <a:pt x="230474" y="121245"/>
                </a:lnTo>
                <a:lnTo>
                  <a:pt x="228897" y="127463"/>
                </a:lnTo>
                <a:lnTo>
                  <a:pt x="226893" y="133514"/>
                </a:lnTo>
                <a:lnTo>
                  <a:pt x="219586" y="145317"/>
                </a:lnTo>
                <a:lnTo>
                  <a:pt x="214971" y="151131"/>
                </a:lnTo>
                <a:lnTo>
                  <a:pt x="209989" y="157865"/>
                </a:lnTo>
                <a:lnTo>
                  <a:pt x="199373" y="172967"/>
                </a:lnTo>
                <a:lnTo>
                  <a:pt x="189113" y="185757"/>
                </a:lnTo>
                <a:lnTo>
                  <a:pt x="104370" y="286095"/>
                </a:lnTo>
                <a:lnTo>
                  <a:pt x="89884" y="302666"/>
                </a:lnTo>
                <a:lnTo>
                  <a:pt x="82783" y="312228"/>
                </a:lnTo>
                <a:lnTo>
                  <a:pt x="75191" y="323365"/>
                </a:lnTo>
                <a:lnTo>
                  <a:pt x="67272" y="335553"/>
                </a:lnTo>
                <a:lnTo>
                  <a:pt x="61993" y="345583"/>
                </a:lnTo>
                <a:lnTo>
                  <a:pt x="58474" y="354174"/>
                </a:lnTo>
                <a:lnTo>
                  <a:pt x="56127" y="361807"/>
                </a:lnTo>
                <a:lnTo>
                  <a:pt x="55516" y="367848"/>
                </a:lnTo>
                <a:lnTo>
                  <a:pt x="56060" y="372828"/>
                </a:lnTo>
                <a:lnTo>
                  <a:pt x="57376" y="377100"/>
                </a:lnTo>
                <a:lnTo>
                  <a:pt x="59206" y="379948"/>
                </a:lnTo>
                <a:lnTo>
                  <a:pt x="61378" y="381847"/>
                </a:lnTo>
                <a:lnTo>
                  <a:pt x="63779" y="383113"/>
                </a:lnTo>
                <a:lnTo>
                  <a:pt x="68986" y="384520"/>
                </a:lnTo>
                <a:lnTo>
                  <a:pt x="80090" y="385423"/>
                </a:lnTo>
                <a:lnTo>
                  <a:pt x="90841" y="383006"/>
                </a:lnTo>
                <a:lnTo>
                  <a:pt x="97708" y="381028"/>
                </a:lnTo>
                <a:lnTo>
                  <a:pt x="107049" y="379710"/>
                </a:lnTo>
                <a:lnTo>
                  <a:pt x="118038" y="378831"/>
                </a:lnTo>
                <a:lnTo>
                  <a:pt x="130127" y="378245"/>
                </a:lnTo>
                <a:lnTo>
                  <a:pt x="140091" y="376901"/>
                </a:lnTo>
                <a:lnTo>
                  <a:pt x="148639" y="375054"/>
                </a:lnTo>
                <a:lnTo>
                  <a:pt x="156243" y="372869"/>
                </a:lnTo>
                <a:lnTo>
                  <a:pt x="163217" y="371413"/>
                </a:lnTo>
                <a:lnTo>
                  <a:pt x="169771" y="370442"/>
                </a:lnTo>
                <a:lnTo>
                  <a:pt x="176046" y="369795"/>
                </a:lnTo>
                <a:lnTo>
                  <a:pt x="187849" y="367458"/>
                </a:lnTo>
                <a:lnTo>
                  <a:pt x="221283" y="359782"/>
                </a:lnTo>
                <a:lnTo>
                  <a:pt x="235152" y="356973"/>
                </a:lnTo>
                <a:lnTo>
                  <a:pt x="246303" y="355100"/>
                </a:lnTo>
                <a:lnTo>
                  <a:pt x="255642" y="353852"/>
                </a:lnTo>
                <a:lnTo>
                  <a:pt x="263773" y="353020"/>
                </a:lnTo>
                <a:lnTo>
                  <a:pt x="271099" y="352465"/>
                </a:lnTo>
                <a:lnTo>
                  <a:pt x="277888" y="352095"/>
                </a:lnTo>
                <a:lnTo>
                  <a:pt x="284318" y="350896"/>
                </a:lnTo>
                <a:lnTo>
                  <a:pt x="290511" y="349144"/>
                </a:lnTo>
                <a:lnTo>
                  <a:pt x="302471" y="345610"/>
                </a:lnTo>
                <a:lnTo>
                  <a:pt x="314136" y="344039"/>
                </a:lnTo>
                <a:lnTo>
                  <a:pt x="320867" y="342668"/>
                </a:lnTo>
                <a:lnTo>
                  <a:pt x="328211" y="340801"/>
                </a:lnTo>
                <a:lnTo>
                  <a:pt x="335965" y="338604"/>
                </a:lnTo>
                <a:lnTo>
                  <a:pt x="347120" y="336163"/>
                </a:lnTo>
                <a:lnTo>
                  <a:pt x="356206" y="335078"/>
                </a:lnTo>
                <a:lnTo>
                  <a:pt x="361295" y="334789"/>
                </a:lnTo>
                <a:lnTo>
                  <a:pt x="385762" y="3342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54"/>
          <p:cNvSpPr/>
          <p:nvPr/>
        </p:nvSpPr>
        <p:spPr>
          <a:xfrm>
            <a:off x="1451609" y="2074545"/>
            <a:ext cx="214314" cy="8573"/>
          </a:xfrm>
          <a:custGeom>
            <a:avLst/>
            <a:gdLst/>
            <a:ahLst/>
            <a:cxnLst/>
            <a:rect l="0" t="0" r="0" b="0"/>
            <a:pathLst>
              <a:path w="214314" h="8573">
                <a:moveTo>
                  <a:pt x="0" y="8572"/>
                </a:moveTo>
                <a:lnTo>
                  <a:pt x="95615" y="8572"/>
                </a:lnTo>
                <a:lnTo>
                  <a:pt x="111369" y="7619"/>
                </a:lnTo>
                <a:lnTo>
                  <a:pt x="129491" y="6032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55"/>
          <p:cNvSpPr/>
          <p:nvPr/>
        </p:nvSpPr>
        <p:spPr>
          <a:xfrm>
            <a:off x="1727237" y="1868805"/>
            <a:ext cx="247296" cy="179553"/>
          </a:xfrm>
          <a:custGeom>
            <a:avLst/>
            <a:gdLst/>
            <a:ahLst/>
            <a:cxnLst/>
            <a:rect l="0" t="0" r="0" b="0"/>
            <a:pathLst>
              <a:path w="247296" h="179553">
                <a:moveTo>
                  <a:pt x="24410" y="0"/>
                </a:moveTo>
                <a:lnTo>
                  <a:pt x="28961" y="9101"/>
                </a:lnTo>
                <a:lnTo>
                  <a:pt x="30301" y="13687"/>
                </a:lnTo>
                <a:lnTo>
                  <a:pt x="31195" y="18650"/>
                </a:lnTo>
                <a:lnTo>
                  <a:pt x="31791" y="23863"/>
                </a:lnTo>
                <a:lnTo>
                  <a:pt x="31236" y="30196"/>
                </a:lnTo>
                <a:lnTo>
                  <a:pt x="29913" y="37276"/>
                </a:lnTo>
                <a:lnTo>
                  <a:pt x="28078" y="44853"/>
                </a:lnTo>
                <a:lnTo>
                  <a:pt x="25903" y="52762"/>
                </a:lnTo>
                <a:lnTo>
                  <a:pt x="20946" y="69169"/>
                </a:lnTo>
                <a:lnTo>
                  <a:pt x="19243" y="76593"/>
                </a:lnTo>
                <a:lnTo>
                  <a:pt x="18108" y="83447"/>
                </a:lnTo>
                <a:lnTo>
                  <a:pt x="17351" y="89921"/>
                </a:lnTo>
                <a:lnTo>
                  <a:pt x="15894" y="96142"/>
                </a:lnTo>
                <a:lnTo>
                  <a:pt x="13970" y="102195"/>
                </a:lnTo>
                <a:lnTo>
                  <a:pt x="11735" y="108135"/>
                </a:lnTo>
                <a:lnTo>
                  <a:pt x="10245" y="113047"/>
                </a:lnTo>
                <a:lnTo>
                  <a:pt x="9252" y="117275"/>
                </a:lnTo>
                <a:lnTo>
                  <a:pt x="8589" y="121046"/>
                </a:lnTo>
                <a:lnTo>
                  <a:pt x="7195" y="125464"/>
                </a:lnTo>
                <a:lnTo>
                  <a:pt x="5314" y="130315"/>
                </a:lnTo>
                <a:lnTo>
                  <a:pt x="3107" y="135454"/>
                </a:lnTo>
                <a:lnTo>
                  <a:pt x="1635" y="141738"/>
                </a:lnTo>
                <a:lnTo>
                  <a:pt x="654" y="148784"/>
                </a:lnTo>
                <a:lnTo>
                  <a:pt x="0" y="156339"/>
                </a:lnTo>
                <a:lnTo>
                  <a:pt x="517" y="161376"/>
                </a:lnTo>
                <a:lnTo>
                  <a:pt x="1814" y="164734"/>
                </a:lnTo>
                <a:lnTo>
                  <a:pt x="3631" y="166972"/>
                </a:lnTo>
                <a:lnTo>
                  <a:pt x="10730" y="172000"/>
                </a:lnTo>
                <a:lnTo>
                  <a:pt x="15290" y="174674"/>
                </a:lnTo>
                <a:lnTo>
                  <a:pt x="20235" y="176456"/>
                </a:lnTo>
                <a:lnTo>
                  <a:pt x="25437" y="177645"/>
                </a:lnTo>
                <a:lnTo>
                  <a:pt x="30809" y="178437"/>
                </a:lnTo>
                <a:lnTo>
                  <a:pt x="36296" y="178965"/>
                </a:lnTo>
                <a:lnTo>
                  <a:pt x="41859" y="179318"/>
                </a:lnTo>
                <a:lnTo>
                  <a:pt x="47473" y="179552"/>
                </a:lnTo>
                <a:lnTo>
                  <a:pt x="55978" y="178757"/>
                </a:lnTo>
                <a:lnTo>
                  <a:pt x="66410" y="177273"/>
                </a:lnTo>
                <a:lnTo>
                  <a:pt x="78127" y="175332"/>
                </a:lnTo>
                <a:lnTo>
                  <a:pt x="91654" y="174038"/>
                </a:lnTo>
                <a:lnTo>
                  <a:pt x="106387" y="173175"/>
                </a:lnTo>
                <a:lnTo>
                  <a:pt x="121924" y="172600"/>
                </a:lnTo>
                <a:lnTo>
                  <a:pt x="135139" y="171264"/>
                </a:lnTo>
                <a:lnTo>
                  <a:pt x="146807" y="169421"/>
                </a:lnTo>
                <a:lnTo>
                  <a:pt x="157443" y="167240"/>
                </a:lnTo>
                <a:lnTo>
                  <a:pt x="166439" y="164833"/>
                </a:lnTo>
                <a:lnTo>
                  <a:pt x="174341" y="162276"/>
                </a:lnTo>
                <a:lnTo>
                  <a:pt x="181514" y="159619"/>
                </a:lnTo>
                <a:lnTo>
                  <a:pt x="190106" y="156895"/>
                </a:lnTo>
                <a:lnTo>
                  <a:pt x="209812" y="151328"/>
                </a:lnTo>
                <a:lnTo>
                  <a:pt x="218497" y="148510"/>
                </a:lnTo>
                <a:lnTo>
                  <a:pt x="226191" y="145679"/>
                </a:lnTo>
                <a:lnTo>
                  <a:pt x="247295" y="1371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56"/>
          <p:cNvSpPr/>
          <p:nvPr/>
        </p:nvSpPr>
        <p:spPr>
          <a:xfrm>
            <a:off x="1880234" y="1843087"/>
            <a:ext cx="25719" cy="517673"/>
          </a:xfrm>
          <a:custGeom>
            <a:avLst/>
            <a:gdLst/>
            <a:ahLst/>
            <a:cxnLst/>
            <a:rect l="0" t="0" r="0" b="0"/>
            <a:pathLst>
              <a:path w="25719" h="517673">
                <a:moveTo>
                  <a:pt x="25718" y="0"/>
                </a:moveTo>
                <a:lnTo>
                  <a:pt x="25718" y="11932"/>
                </a:lnTo>
                <a:lnTo>
                  <a:pt x="24765" y="15575"/>
                </a:lnTo>
                <a:lnTo>
                  <a:pt x="23178" y="19908"/>
                </a:lnTo>
                <a:lnTo>
                  <a:pt x="21167" y="24702"/>
                </a:lnTo>
                <a:lnTo>
                  <a:pt x="19826" y="28851"/>
                </a:lnTo>
                <a:lnTo>
                  <a:pt x="18933" y="32569"/>
                </a:lnTo>
                <a:lnTo>
                  <a:pt x="18337" y="36000"/>
                </a:lnTo>
                <a:lnTo>
                  <a:pt x="17675" y="44892"/>
                </a:lnTo>
                <a:lnTo>
                  <a:pt x="17498" y="49931"/>
                </a:lnTo>
                <a:lnTo>
                  <a:pt x="14762" y="78389"/>
                </a:lnTo>
                <a:lnTo>
                  <a:pt x="12699" y="97979"/>
                </a:lnTo>
                <a:lnTo>
                  <a:pt x="11324" y="113897"/>
                </a:lnTo>
                <a:lnTo>
                  <a:pt x="10407" y="127366"/>
                </a:lnTo>
                <a:lnTo>
                  <a:pt x="9388" y="149952"/>
                </a:lnTo>
                <a:lnTo>
                  <a:pt x="8935" y="169516"/>
                </a:lnTo>
                <a:lnTo>
                  <a:pt x="7862" y="182543"/>
                </a:lnTo>
                <a:lnTo>
                  <a:pt x="4129" y="214798"/>
                </a:lnTo>
                <a:lnTo>
                  <a:pt x="2753" y="229876"/>
                </a:lnTo>
                <a:lnTo>
                  <a:pt x="1836" y="243738"/>
                </a:lnTo>
                <a:lnTo>
                  <a:pt x="1224" y="256790"/>
                </a:lnTo>
                <a:lnTo>
                  <a:pt x="363" y="329768"/>
                </a:lnTo>
                <a:lnTo>
                  <a:pt x="10" y="440209"/>
                </a:lnTo>
                <a:lnTo>
                  <a:pt x="959" y="448730"/>
                </a:lnTo>
                <a:lnTo>
                  <a:pt x="2545" y="458221"/>
                </a:lnTo>
                <a:lnTo>
                  <a:pt x="4554" y="468358"/>
                </a:lnTo>
                <a:lnTo>
                  <a:pt x="4941" y="477021"/>
                </a:lnTo>
                <a:lnTo>
                  <a:pt x="4247" y="484702"/>
                </a:lnTo>
                <a:lnTo>
                  <a:pt x="2831" y="491727"/>
                </a:lnTo>
                <a:lnTo>
                  <a:pt x="1888" y="497363"/>
                </a:lnTo>
                <a:lnTo>
                  <a:pt x="1259" y="502073"/>
                </a:lnTo>
                <a:lnTo>
                  <a:pt x="560" y="509846"/>
                </a:lnTo>
                <a:lnTo>
                  <a:pt x="166" y="517672"/>
                </a:lnTo>
                <a:lnTo>
                  <a:pt x="111" y="517517"/>
                </a:lnTo>
                <a:lnTo>
                  <a:pt x="0" y="5057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57"/>
          <p:cNvSpPr/>
          <p:nvPr/>
        </p:nvSpPr>
        <p:spPr>
          <a:xfrm>
            <a:off x="1874100" y="1731645"/>
            <a:ext cx="288875" cy="619785"/>
          </a:xfrm>
          <a:custGeom>
            <a:avLst/>
            <a:gdLst/>
            <a:ahLst/>
            <a:cxnLst/>
            <a:rect l="0" t="0" r="0" b="0"/>
            <a:pathLst>
              <a:path w="288875" h="619785">
                <a:moveTo>
                  <a:pt x="109004" y="0"/>
                </a:moveTo>
                <a:lnTo>
                  <a:pt x="118106" y="4550"/>
                </a:lnTo>
                <a:lnTo>
                  <a:pt x="125115" y="9325"/>
                </a:lnTo>
                <a:lnTo>
                  <a:pt x="132357" y="15574"/>
                </a:lnTo>
                <a:lnTo>
                  <a:pt x="141926" y="24702"/>
                </a:lnTo>
                <a:lnTo>
                  <a:pt x="149050" y="30755"/>
                </a:lnTo>
                <a:lnTo>
                  <a:pt x="167125" y="45101"/>
                </a:lnTo>
                <a:lnTo>
                  <a:pt x="176326" y="51022"/>
                </a:lnTo>
                <a:lnTo>
                  <a:pt x="185318" y="55922"/>
                </a:lnTo>
                <a:lnTo>
                  <a:pt x="194170" y="60141"/>
                </a:lnTo>
                <a:lnTo>
                  <a:pt x="201977" y="65811"/>
                </a:lnTo>
                <a:lnTo>
                  <a:pt x="209086" y="72449"/>
                </a:lnTo>
                <a:lnTo>
                  <a:pt x="222065" y="86492"/>
                </a:lnTo>
                <a:lnTo>
                  <a:pt x="240082" y="105108"/>
                </a:lnTo>
                <a:lnTo>
                  <a:pt x="251716" y="116882"/>
                </a:lnTo>
                <a:lnTo>
                  <a:pt x="260697" y="131005"/>
                </a:lnTo>
                <a:lnTo>
                  <a:pt x="267863" y="146807"/>
                </a:lnTo>
                <a:lnTo>
                  <a:pt x="274223" y="163355"/>
                </a:lnTo>
                <a:lnTo>
                  <a:pt x="283159" y="188736"/>
                </a:lnTo>
                <a:lnTo>
                  <a:pt x="286419" y="205803"/>
                </a:lnTo>
                <a:lnTo>
                  <a:pt x="287868" y="222913"/>
                </a:lnTo>
                <a:lnTo>
                  <a:pt x="288512" y="240042"/>
                </a:lnTo>
                <a:lnTo>
                  <a:pt x="288874" y="270301"/>
                </a:lnTo>
                <a:lnTo>
                  <a:pt x="287973" y="280213"/>
                </a:lnTo>
                <a:lnTo>
                  <a:pt x="284431" y="298847"/>
                </a:lnTo>
                <a:lnTo>
                  <a:pt x="277142" y="316653"/>
                </a:lnTo>
                <a:lnTo>
                  <a:pt x="262328" y="345283"/>
                </a:lnTo>
                <a:lnTo>
                  <a:pt x="256940" y="355918"/>
                </a:lnTo>
                <a:lnTo>
                  <a:pt x="248586" y="369676"/>
                </a:lnTo>
                <a:lnTo>
                  <a:pt x="238254" y="385516"/>
                </a:lnTo>
                <a:lnTo>
                  <a:pt x="226603" y="402743"/>
                </a:lnTo>
                <a:lnTo>
                  <a:pt x="215026" y="417085"/>
                </a:lnTo>
                <a:lnTo>
                  <a:pt x="203498" y="429504"/>
                </a:lnTo>
                <a:lnTo>
                  <a:pt x="136444" y="495577"/>
                </a:lnTo>
                <a:lnTo>
                  <a:pt x="121583" y="510407"/>
                </a:lnTo>
                <a:lnTo>
                  <a:pt x="110722" y="522199"/>
                </a:lnTo>
                <a:lnTo>
                  <a:pt x="102530" y="531965"/>
                </a:lnTo>
                <a:lnTo>
                  <a:pt x="96116" y="540381"/>
                </a:lnTo>
                <a:lnTo>
                  <a:pt x="88982" y="547896"/>
                </a:lnTo>
                <a:lnTo>
                  <a:pt x="81369" y="554811"/>
                </a:lnTo>
                <a:lnTo>
                  <a:pt x="73435" y="561327"/>
                </a:lnTo>
                <a:lnTo>
                  <a:pt x="54461" y="576186"/>
                </a:lnTo>
                <a:lnTo>
                  <a:pt x="44067" y="584149"/>
                </a:lnTo>
                <a:lnTo>
                  <a:pt x="35233" y="591362"/>
                </a:lnTo>
                <a:lnTo>
                  <a:pt x="27438" y="598076"/>
                </a:lnTo>
                <a:lnTo>
                  <a:pt x="14650" y="609664"/>
                </a:lnTo>
                <a:lnTo>
                  <a:pt x="5792" y="617989"/>
                </a:lnTo>
                <a:lnTo>
                  <a:pt x="3048" y="619638"/>
                </a:lnTo>
                <a:lnTo>
                  <a:pt x="1220" y="619784"/>
                </a:lnTo>
                <a:lnTo>
                  <a:pt x="0" y="618929"/>
                </a:lnTo>
                <a:lnTo>
                  <a:pt x="140" y="618359"/>
                </a:lnTo>
                <a:lnTo>
                  <a:pt x="1186" y="617979"/>
                </a:lnTo>
                <a:lnTo>
                  <a:pt x="2835" y="617726"/>
                </a:lnTo>
                <a:lnTo>
                  <a:pt x="3935" y="616605"/>
                </a:lnTo>
                <a:lnTo>
                  <a:pt x="4668" y="614905"/>
                </a:lnTo>
                <a:lnTo>
                  <a:pt x="6134" y="6086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58"/>
          <p:cNvSpPr/>
          <p:nvPr/>
        </p:nvSpPr>
        <p:spPr>
          <a:xfrm>
            <a:off x="2231707" y="1731650"/>
            <a:ext cx="205741" cy="180018"/>
          </a:xfrm>
          <a:custGeom>
            <a:avLst/>
            <a:gdLst/>
            <a:ahLst/>
            <a:cxnLst/>
            <a:rect l="0" t="0" r="0" b="0"/>
            <a:pathLst>
              <a:path w="205741" h="180018">
                <a:moveTo>
                  <a:pt x="0" y="17139"/>
                </a:moveTo>
                <a:lnTo>
                  <a:pt x="9102" y="8038"/>
                </a:lnTo>
                <a:lnTo>
                  <a:pt x="12735" y="5357"/>
                </a:lnTo>
                <a:lnTo>
                  <a:pt x="16110" y="3569"/>
                </a:lnTo>
                <a:lnTo>
                  <a:pt x="22400" y="1583"/>
                </a:lnTo>
                <a:lnTo>
                  <a:pt x="28371" y="701"/>
                </a:lnTo>
                <a:lnTo>
                  <a:pt x="32249" y="465"/>
                </a:lnTo>
                <a:lnTo>
                  <a:pt x="41638" y="204"/>
                </a:lnTo>
                <a:lnTo>
                  <a:pt x="58249" y="36"/>
                </a:lnTo>
                <a:lnTo>
                  <a:pt x="95195" y="0"/>
                </a:lnTo>
                <a:lnTo>
                  <a:pt x="100611" y="951"/>
                </a:lnTo>
                <a:lnTo>
                  <a:pt x="104221" y="2537"/>
                </a:lnTo>
                <a:lnTo>
                  <a:pt x="106628" y="4547"/>
                </a:lnTo>
                <a:lnTo>
                  <a:pt x="108233" y="6840"/>
                </a:lnTo>
                <a:lnTo>
                  <a:pt x="110016" y="11927"/>
                </a:lnTo>
                <a:lnTo>
                  <a:pt x="113349" y="17363"/>
                </a:lnTo>
                <a:lnTo>
                  <a:pt x="115571" y="20146"/>
                </a:lnTo>
                <a:lnTo>
                  <a:pt x="117052" y="22954"/>
                </a:lnTo>
                <a:lnTo>
                  <a:pt x="118040" y="25778"/>
                </a:lnTo>
                <a:lnTo>
                  <a:pt x="118698" y="28614"/>
                </a:lnTo>
                <a:lnTo>
                  <a:pt x="118185" y="32409"/>
                </a:lnTo>
                <a:lnTo>
                  <a:pt x="116890" y="36844"/>
                </a:lnTo>
                <a:lnTo>
                  <a:pt x="115074" y="41706"/>
                </a:lnTo>
                <a:lnTo>
                  <a:pt x="112911" y="45900"/>
                </a:lnTo>
                <a:lnTo>
                  <a:pt x="110517" y="49648"/>
                </a:lnTo>
                <a:lnTo>
                  <a:pt x="107968" y="53099"/>
                </a:lnTo>
                <a:lnTo>
                  <a:pt x="105316" y="57305"/>
                </a:lnTo>
                <a:lnTo>
                  <a:pt x="102596" y="62014"/>
                </a:lnTo>
                <a:lnTo>
                  <a:pt x="99829" y="67059"/>
                </a:lnTo>
                <a:lnTo>
                  <a:pt x="96081" y="71374"/>
                </a:lnTo>
                <a:lnTo>
                  <a:pt x="91676" y="75203"/>
                </a:lnTo>
                <a:lnTo>
                  <a:pt x="86835" y="78709"/>
                </a:lnTo>
                <a:lnTo>
                  <a:pt x="57267" y="101846"/>
                </a:lnTo>
                <a:lnTo>
                  <a:pt x="48656" y="108853"/>
                </a:lnTo>
                <a:lnTo>
                  <a:pt x="41962" y="114477"/>
                </a:lnTo>
                <a:lnTo>
                  <a:pt x="36547" y="119179"/>
                </a:lnTo>
                <a:lnTo>
                  <a:pt x="31985" y="124218"/>
                </a:lnTo>
                <a:lnTo>
                  <a:pt x="27991" y="129483"/>
                </a:lnTo>
                <a:lnTo>
                  <a:pt x="24376" y="134897"/>
                </a:lnTo>
                <a:lnTo>
                  <a:pt x="21013" y="138507"/>
                </a:lnTo>
                <a:lnTo>
                  <a:pt x="17819" y="140914"/>
                </a:lnTo>
                <a:lnTo>
                  <a:pt x="11729" y="144540"/>
                </a:lnTo>
                <a:lnTo>
                  <a:pt x="5848" y="149327"/>
                </a:lnTo>
                <a:lnTo>
                  <a:pt x="4851" y="152890"/>
                </a:lnTo>
                <a:lnTo>
                  <a:pt x="5139" y="157169"/>
                </a:lnTo>
                <a:lnTo>
                  <a:pt x="6284" y="161928"/>
                </a:lnTo>
                <a:lnTo>
                  <a:pt x="7999" y="165100"/>
                </a:lnTo>
                <a:lnTo>
                  <a:pt x="10095" y="167215"/>
                </a:lnTo>
                <a:lnTo>
                  <a:pt x="12445" y="168625"/>
                </a:lnTo>
                <a:lnTo>
                  <a:pt x="17596" y="170191"/>
                </a:lnTo>
                <a:lnTo>
                  <a:pt x="20303" y="170609"/>
                </a:lnTo>
                <a:lnTo>
                  <a:pt x="30680" y="170888"/>
                </a:lnTo>
                <a:lnTo>
                  <a:pt x="137179" y="171371"/>
                </a:lnTo>
                <a:lnTo>
                  <a:pt x="156222" y="172348"/>
                </a:lnTo>
                <a:lnTo>
                  <a:pt x="170823" y="173952"/>
                </a:lnTo>
                <a:lnTo>
                  <a:pt x="205740" y="1800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59"/>
          <p:cNvSpPr/>
          <p:nvPr/>
        </p:nvSpPr>
        <p:spPr>
          <a:xfrm>
            <a:off x="2351722" y="2074545"/>
            <a:ext cx="282893" cy="25718"/>
          </a:xfrm>
          <a:custGeom>
            <a:avLst/>
            <a:gdLst/>
            <a:ahLst/>
            <a:cxnLst/>
            <a:rect l="0" t="0" r="0" b="0"/>
            <a:pathLst>
              <a:path w="282893" h="25718">
                <a:moveTo>
                  <a:pt x="0" y="25717"/>
                </a:moveTo>
                <a:lnTo>
                  <a:pt x="27305" y="25717"/>
                </a:lnTo>
                <a:lnTo>
                  <a:pt x="41063" y="24765"/>
                </a:lnTo>
                <a:lnTo>
                  <a:pt x="55951" y="23177"/>
                </a:lnTo>
                <a:lnTo>
                  <a:pt x="71590" y="21166"/>
                </a:lnTo>
                <a:lnTo>
                  <a:pt x="85827" y="19826"/>
                </a:lnTo>
                <a:lnTo>
                  <a:pt x="99128" y="18932"/>
                </a:lnTo>
                <a:lnTo>
                  <a:pt x="111805" y="18336"/>
                </a:lnTo>
                <a:lnTo>
                  <a:pt x="123114" y="16986"/>
                </a:lnTo>
                <a:lnTo>
                  <a:pt x="133511" y="15134"/>
                </a:lnTo>
                <a:lnTo>
                  <a:pt x="143300" y="12947"/>
                </a:lnTo>
                <a:lnTo>
                  <a:pt x="158398" y="11489"/>
                </a:lnTo>
                <a:lnTo>
                  <a:pt x="177036" y="10516"/>
                </a:lnTo>
                <a:lnTo>
                  <a:pt x="236688" y="8956"/>
                </a:lnTo>
                <a:lnTo>
                  <a:pt x="246375" y="7875"/>
                </a:lnTo>
                <a:lnTo>
                  <a:pt x="255690" y="6203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60"/>
          <p:cNvSpPr/>
          <p:nvPr/>
        </p:nvSpPr>
        <p:spPr>
          <a:xfrm>
            <a:off x="2451590" y="1954530"/>
            <a:ext cx="59377" cy="317183"/>
          </a:xfrm>
          <a:custGeom>
            <a:avLst/>
            <a:gdLst/>
            <a:ahLst/>
            <a:cxnLst/>
            <a:rect l="0" t="0" r="0" b="0"/>
            <a:pathLst>
              <a:path w="59377" h="317183">
                <a:moveTo>
                  <a:pt x="54437" y="0"/>
                </a:moveTo>
                <a:lnTo>
                  <a:pt x="54437" y="19312"/>
                </a:lnTo>
                <a:lnTo>
                  <a:pt x="55389" y="25257"/>
                </a:lnTo>
                <a:lnTo>
                  <a:pt x="56977" y="33030"/>
                </a:lnTo>
                <a:lnTo>
                  <a:pt x="58988" y="42023"/>
                </a:lnTo>
                <a:lnTo>
                  <a:pt x="59376" y="49923"/>
                </a:lnTo>
                <a:lnTo>
                  <a:pt x="58682" y="57094"/>
                </a:lnTo>
                <a:lnTo>
                  <a:pt x="57267" y="63780"/>
                </a:lnTo>
                <a:lnTo>
                  <a:pt x="56324" y="70142"/>
                </a:lnTo>
                <a:lnTo>
                  <a:pt x="55695" y="76289"/>
                </a:lnTo>
                <a:lnTo>
                  <a:pt x="55275" y="82291"/>
                </a:lnTo>
                <a:lnTo>
                  <a:pt x="53091" y="91056"/>
                </a:lnTo>
                <a:lnTo>
                  <a:pt x="49730" y="101661"/>
                </a:lnTo>
                <a:lnTo>
                  <a:pt x="26088" y="170877"/>
                </a:lnTo>
                <a:lnTo>
                  <a:pt x="22203" y="180593"/>
                </a:lnTo>
                <a:lnTo>
                  <a:pt x="17707" y="190880"/>
                </a:lnTo>
                <a:lnTo>
                  <a:pt x="12806" y="201548"/>
                </a:lnTo>
                <a:lnTo>
                  <a:pt x="8585" y="214375"/>
                </a:lnTo>
                <a:lnTo>
                  <a:pt x="4819" y="228642"/>
                </a:lnTo>
                <a:lnTo>
                  <a:pt x="1356" y="243868"/>
                </a:lnTo>
                <a:lnTo>
                  <a:pt x="0" y="254971"/>
                </a:lnTo>
                <a:lnTo>
                  <a:pt x="48" y="263326"/>
                </a:lnTo>
                <a:lnTo>
                  <a:pt x="1032" y="269847"/>
                </a:lnTo>
                <a:lnTo>
                  <a:pt x="1689" y="276101"/>
                </a:lnTo>
                <a:lnTo>
                  <a:pt x="2127" y="282174"/>
                </a:lnTo>
                <a:lnTo>
                  <a:pt x="2419" y="288129"/>
                </a:lnTo>
                <a:lnTo>
                  <a:pt x="3565" y="293051"/>
                </a:lnTo>
                <a:lnTo>
                  <a:pt x="5283" y="297284"/>
                </a:lnTo>
                <a:lnTo>
                  <a:pt x="7380" y="301059"/>
                </a:lnTo>
                <a:lnTo>
                  <a:pt x="9731" y="303576"/>
                </a:lnTo>
                <a:lnTo>
                  <a:pt x="12250" y="305254"/>
                </a:lnTo>
                <a:lnTo>
                  <a:pt x="14883" y="306373"/>
                </a:lnTo>
                <a:lnTo>
                  <a:pt x="16637" y="308071"/>
                </a:lnTo>
                <a:lnTo>
                  <a:pt x="17807" y="310155"/>
                </a:lnTo>
                <a:lnTo>
                  <a:pt x="20147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61"/>
          <p:cNvSpPr/>
          <p:nvPr/>
        </p:nvSpPr>
        <p:spPr>
          <a:xfrm>
            <a:off x="2772031" y="1774507"/>
            <a:ext cx="205484" cy="557214"/>
          </a:xfrm>
          <a:custGeom>
            <a:avLst/>
            <a:gdLst/>
            <a:ahLst/>
            <a:cxnLst/>
            <a:rect l="0" t="0" r="0" b="0"/>
            <a:pathLst>
              <a:path w="205484" h="557214">
                <a:moveTo>
                  <a:pt x="128331" y="0"/>
                </a:moveTo>
                <a:lnTo>
                  <a:pt x="123780" y="9102"/>
                </a:lnTo>
                <a:lnTo>
                  <a:pt x="119006" y="16110"/>
                </a:lnTo>
                <a:lnTo>
                  <a:pt x="113709" y="23353"/>
                </a:lnTo>
                <a:lnTo>
                  <a:pt x="108180" y="32921"/>
                </a:lnTo>
                <a:lnTo>
                  <a:pt x="102547" y="43524"/>
                </a:lnTo>
                <a:lnTo>
                  <a:pt x="91170" y="65853"/>
                </a:lnTo>
                <a:lnTo>
                  <a:pt x="86412" y="74382"/>
                </a:lnTo>
                <a:lnTo>
                  <a:pt x="67968" y="106283"/>
                </a:lnTo>
                <a:lnTo>
                  <a:pt x="59276" y="122167"/>
                </a:lnTo>
                <a:lnTo>
                  <a:pt x="54672" y="131927"/>
                </a:lnTo>
                <a:lnTo>
                  <a:pt x="44476" y="155472"/>
                </a:lnTo>
                <a:lnTo>
                  <a:pt x="40043" y="166513"/>
                </a:lnTo>
                <a:lnTo>
                  <a:pt x="32577" y="186401"/>
                </a:lnTo>
                <a:lnTo>
                  <a:pt x="23018" y="213662"/>
                </a:lnTo>
                <a:lnTo>
                  <a:pt x="19070" y="233882"/>
                </a:lnTo>
                <a:lnTo>
                  <a:pt x="9603" y="294447"/>
                </a:lnTo>
                <a:lnTo>
                  <a:pt x="6317" y="321076"/>
                </a:lnTo>
                <a:lnTo>
                  <a:pt x="4126" y="343591"/>
                </a:lnTo>
                <a:lnTo>
                  <a:pt x="1691" y="379402"/>
                </a:lnTo>
                <a:lnTo>
                  <a:pt x="609" y="404843"/>
                </a:lnTo>
                <a:lnTo>
                  <a:pt x="0" y="430680"/>
                </a:lnTo>
                <a:lnTo>
                  <a:pt x="2397" y="444144"/>
                </a:lnTo>
                <a:lnTo>
                  <a:pt x="4370" y="450400"/>
                </a:lnTo>
                <a:lnTo>
                  <a:pt x="8543" y="458382"/>
                </a:lnTo>
                <a:lnTo>
                  <a:pt x="14182" y="467513"/>
                </a:lnTo>
                <a:lnTo>
                  <a:pt x="20799" y="477410"/>
                </a:lnTo>
                <a:lnTo>
                  <a:pt x="27116" y="484961"/>
                </a:lnTo>
                <a:lnTo>
                  <a:pt x="33232" y="490948"/>
                </a:lnTo>
                <a:lnTo>
                  <a:pt x="39214" y="495891"/>
                </a:lnTo>
                <a:lnTo>
                  <a:pt x="45107" y="500139"/>
                </a:lnTo>
                <a:lnTo>
                  <a:pt x="50941" y="503924"/>
                </a:lnTo>
                <a:lnTo>
                  <a:pt x="56735" y="507399"/>
                </a:lnTo>
                <a:lnTo>
                  <a:pt x="62503" y="510669"/>
                </a:lnTo>
                <a:lnTo>
                  <a:pt x="73991" y="516841"/>
                </a:lnTo>
                <a:lnTo>
                  <a:pt x="108324" y="534320"/>
                </a:lnTo>
                <a:lnTo>
                  <a:pt x="115946" y="537189"/>
                </a:lnTo>
                <a:lnTo>
                  <a:pt x="124837" y="540053"/>
                </a:lnTo>
                <a:lnTo>
                  <a:pt x="134574" y="542916"/>
                </a:lnTo>
                <a:lnTo>
                  <a:pt x="143923" y="544824"/>
                </a:lnTo>
                <a:lnTo>
                  <a:pt x="153013" y="546096"/>
                </a:lnTo>
                <a:lnTo>
                  <a:pt x="161931" y="546944"/>
                </a:lnTo>
                <a:lnTo>
                  <a:pt x="169781" y="547509"/>
                </a:lnTo>
                <a:lnTo>
                  <a:pt x="176919" y="547886"/>
                </a:lnTo>
                <a:lnTo>
                  <a:pt x="183583" y="548138"/>
                </a:lnTo>
                <a:lnTo>
                  <a:pt x="188978" y="549257"/>
                </a:lnTo>
                <a:lnTo>
                  <a:pt x="193528" y="550957"/>
                </a:lnTo>
                <a:lnTo>
                  <a:pt x="205483" y="5572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62"/>
          <p:cNvSpPr/>
          <p:nvPr/>
        </p:nvSpPr>
        <p:spPr>
          <a:xfrm>
            <a:off x="3071812" y="1928812"/>
            <a:ext cx="60008" cy="402909"/>
          </a:xfrm>
          <a:custGeom>
            <a:avLst/>
            <a:gdLst/>
            <a:ahLst/>
            <a:cxnLst/>
            <a:rect l="0" t="0" r="0" b="0"/>
            <a:pathLst>
              <a:path w="60008" h="402909">
                <a:moveTo>
                  <a:pt x="0" y="0"/>
                </a:moveTo>
                <a:lnTo>
                  <a:pt x="0" y="13652"/>
                </a:lnTo>
                <a:lnTo>
                  <a:pt x="4551" y="81304"/>
                </a:lnTo>
                <a:lnTo>
                  <a:pt x="6844" y="102780"/>
                </a:lnTo>
                <a:lnTo>
                  <a:pt x="9325" y="119955"/>
                </a:lnTo>
                <a:lnTo>
                  <a:pt x="11932" y="134263"/>
                </a:lnTo>
                <a:lnTo>
                  <a:pt x="13670" y="147611"/>
                </a:lnTo>
                <a:lnTo>
                  <a:pt x="14828" y="160320"/>
                </a:lnTo>
                <a:lnTo>
                  <a:pt x="15600" y="172602"/>
                </a:lnTo>
                <a:lnTo>
                  <a:pt x="18972" y="196031"/>
                </a:lnTo>
                <a:lnTo>
                  <a:pt x="34514" y="289435"/>
                </a:lnTo>
                <a:lnTo>
                  <a:pt x="37297" y="310114"/>
                </a:lnTo>
                <a:lnTo>
                  <a:pt x="39152" y="326758"/>
                </a:lnTo>
                <a:lnTo>
                  <a:pt x="40389" y="339759"/>
                </a:lnTo>
                <a:lnTo>
                  <a:pt x="41214" y="350331"/>
                </a:lnTo>
                <a:lnTo>
                  <a:pt x="41763" y="359284"/>
                </a:lnTo>
                <a:lnTo>
                  <a:pt x="44035" y="367157"/>
                </a:lnTo>
                <a:lnTo>
                  <a:pt x="47454" y="374312"/>
                </a:lnTo>
                <a:lnTo>
                  <a:pt x="51639" y="380986"/>
                </a:lnTo>
                <a:lnTo>
                  <a:pt x="54428" y="386388"/>
                </a:lnTo>
                <a:lnTo>
                  <a:pt x="56288" y="390942"/>
                </a:lnTo>
                <a:lnTo>
                  <a:pt x="60007" y="4029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63"/>
          <p:cNvSpPr/>
          <p:nvPr/>
        </p:nvSpPr>
        <p:spPr>
          <a:xfrm>
            <a:off x="3219213" y="1894522"/>
            <a:ext cx="275901" cy="445701"/>
          </a:xfrm>
          <a:custGeom>
            <a:avLst/>
            <a:gdLst/>
            <a:ahLst/>
            <a:cxnLst/>
            <a:rect l="0" t="0" r="0" b="0"/>
            <a:pathLst>
              <a:path w="275901" h="445701">
                <a:moveTo>
                  <a:pt x="49766" y="0"/>
                </a:moveTo>
                <a:lnTo>
                  <a:pt x="45216" y="9102"/>
                </a:lnTo>
                <a:lnTo>
                  <a:pt x="42982" y="18650"/>
                </a:lnTo>
                <a:lnTo>
                  <a:pt x="42385" y="23864"/>
                </a:lnTo>
                <a:lnTo>
                  <a:pt x="40083" y="32102"/>
                </a:lnTo>
                <a:lnTo>
                  <a:pt x="36644" y="42356"/>
                </a:lnTo>
                <a:lnTo>
                  <a:pt x="32445" y="53955"/>
                </a:lnTo>
                <a:lnTo>
                  <a:pt x="29647" y="64545"/>
                </a:lnTo>
                <a:lnTo>
                  <a:pt x="27781" y="74463"/>
                </a:lnTo>
                <a:lnTo>
                  <a:pt x="26537" y="83932"/>
                </a:lnTo>
                <a:lnTo>
                  <a:pt x="24755" y="93102"/>
                </a:lnTo>
                <a:lnTo>
                  <a:pt x="22615" y="102073"/>
                </a:lnTo>
                <a:lnTo>
                  <a:pt x="12336" y="141553"/>
                </a:lnTo>
                <a:lnTo>
                  <a:pt x="9573" y="158187"/>
                </a:lnTo>
                <a:lnTo>
                  <a:pt x="6778" y="178800"/>
                </a:lnTo>
                <a:lnTo>
                  <a:pt x="3962" y="202068"/>
                </a:lnTo>
                <a:lnTo>
                  <a:pt x="2086" y="223294"/>
                </a:lnTo>
                <a:lnTo>
                  <a:pt x="834" y="243160"/>
                </a:lnTo>
                <a:lnTo>
                  <a:pt x="0" y="262119"/>
                </a:lnTo>
                <a:lnTo>
                  <a:pt x="396" y="277616"/>
                </a:lnTo>
                <a:lnTo>
                  <a:pt x="1613" y="290805"/>
                </a:lnTo>
                <a:lnTo>
                  <a:pt x="3377" y="302455"/>
                </a:lnTo>
                <a:lnTo>
                  <a:pt x="6457" y="314984"/>
                </a:lnTo>
                <a:lnTo>
                  <a:pt x="10416" y="328100"/>
                </a:lnTo>
                <a:lnTo>
                  <a:pt x="14961" y="341606"/>
                </a:lnTo>
                <a:lnTo>
                  <a:pt x="18943" y="352515"/>
                </a:lnTo>
                <a:lnTo>
                  <a:pt x="22550" y="361692"/>
                </a:lnTo>
                <a:lnTo>
                  <a:pt x="25907" y="369715"/>
                </a:lnTo>
                <a:lnTo>
                  <a:pt x="31003" y="377922"/>
                </a:lnTo>
                <a:lnTo>
                  <a:pt x="37257" y="386251"/>
                </a:lnTo>
                <a:lnTo>
                  <a:pt x="44284" y="394660"/>
                </a:lnTo>
                <a:lnTo>
                  <a:pt x="51827" y="403124"/>
                </a:lnTo>
                <a:lnTo>
                  <a:pt x="67827" y="420149"/>
                </a:lnTo>
                <a:lnTo>
                  <a:pt x="75142" y="426784"/>
                </a:lnTo>
                <a:lnTo>
                  <a:pt x="81923" y="432160"/>
                </a:lnTo>
                <a:lnTo>
                  <a:pt x="88349" y="436697"/>
                </a:lnTo>
                <a:lnTo>
                  <a:pt x="93586" y="439721"/>
                </a:lnTo>
                <a:lnTo>
                  <a:pt x="101944" y="443082"/>
                </a:lnTo>
                <a:lnTo>
                  <a:pt x="106459" y="443978"/>
                </a:lnTo>
                <a:lnTo>
                  <a:pt x="111374" y="444575"/>
                </a:lnTo>
                <a:lnTo>
                  <a:pt x="116556" y="444973"/>
                </a:lnTo>
                <a:lnTo>
                  <a:pt x="121916" y="445239"/>
                </a:lnTo>
                <a:lnTo>
                  <a:pt x="132950" y="445534"/>
                </a:lnTo>
                <a:lnTo>
                  <a:pt x="145322" y="445700"/>
                </a:lnTo>
                <a:lnTo>
                  <a:pt x="149665" y="444771"/>
                </a:lnTo>
                <a:lnTo>
                  <a:pt x="154465" y="443199"/>
                </a:lnTo>
                <a:lnTo>
                  <a:pt x="159571" y="441199"/>
                </a:lnTo>
                <a:lnTo>
                  <a:pt x="164880" y="438912"/>
                </a:lnTo>
                <a:lnTo>
                  <a:pt x="175858" y="433832"/>
                </a:lnTo>
                <a:lnTo>
                  <a:pt x="180500" y="431144"/>
                </a:lnTo>
                <a:lnTo>
                  <a:pt x="188198" y="425617"/>
                </a:lnTo>
                <a:lnTo>
                  <a:pt x="194794" y="417445"/>
                </a:lnTo>
                <a:lnTo>
                  <a:pt x="201853" y="407464"/>
                </a:lnTo>
                <a:lnTo>
                  <a:pt x="206403" y="402135"/>
                </a:lnTo>
                <a:lnTo>
                  <a:pt x="211341" y="396678"/>
                </a:lnTo>
                <a:lnTo>
                  <a:pt x="216538" y="388277"/>
                </a:lnTo>
                <a:lnTo>
                  <a:pt x="221907" y="377914"/>
                </a:lnTo>
                <a:lnTo>
                  <a:pt x="233906" y="352747"/>
                </a:lnTo>
                <a:lnTo>
                  <a:pt x="248764" y="322511"/>
                </a:lnTo>
                <a:lnTo>
                  <a:pt x="254821" y="308353"/>
                </a:lnTo>
                <a:lnTo>
                  <a:pt x="259812" y="295103"/>
                </a:lnTo>
                <a:lnTo>
                  <a:pt x="264092" y="282461"/>
                </a:lnTo>
                <a:lnTo>
                  <a:pt x="267897" y="268317"/>
                </a:lnTo>
                <a:lnTo>
                  <a:pt x="271387" y="253173"/>
                </a:lnTo>
                <a:lnTo>
                  <a:pt x="274666" y="237362"/>
                </a:lnTo>
                <a:lnTo>
                  <a:pt x="275900" y="223011"/>
                </a:lnTo>
                <a:lnTo>
                  <a:pt x="275769" y="209634"/>
                </a:lnTo>
                <a:lnTo>
                  <a:pt x="274730" y="196906"/>
                </a:lnTo>
                <a:lnTo>
                  <a:pt x="273085" y="185563"/>
                </a:lnTo>
                <a:lnTo>
                  <a:pt x="271035" y="175144"/>
                </a:lnTo>
                <a:lnTo>
                  <a:pt x="268716" y="165340"/>
                </a:lnTo>
                <a:lnTo>
                  <a:pt x="266218" y="155947"/>
                </a:lnTo>
                <a:lnTo>
                  <a:pt x="260902" y="137890"/>
                </a:lnTo>
                <a:lnTo>
                  <a:pt x="257199" y="130027"/>
                </a:lnTo>
                <a:lnTo>
                  <a:pt x="252825" y="122879"/>
                </a:lnTo>
                <a:lnTo>
                  <a:pt x="248004" y="116209"/>
                </a:lnTo>
                <a:lnTo>
                  <a:pt x="243837" y="108906"/>
                </a:lnTo>
                <a:lnTo>
                  <a:pt x="240107" y="101179"/>
                </a:lnTo>
                <a:lnTo>
                  <a:pt x="236667" y="93170"/>
                </a:lnTo>
                <a:lnTo>
                  <a:pt x="231517" y="86878"/>
                </a:lnTo>
                <a:lnTo>
                  <a:pt x="225226" y="81731"/>
                </a:lnTo>
                <a:lnTo>
                  <a:pt x="218174" y="77348"/>
                </a:lnTo>
                <a:lnTo>
                  <a:pt x="211569" y="72520"/>
                </a:lnTo>
                <a:lnTo>
                  <a:pt x="205259" y="67397"/>
                </a:lnTo>
                <a:lnTo>
                  <a:pt x="199148" y="62076"/>
                </a:lnTo>
                <a:lnTo>
                  <a:pt x="192217" y="58529"/>
                </a:lnTo>
                <a:lnTo>
                  <a:pt x="184738" y="56164"/>
                </a:lnTo>
                <a:lnTo>
                  <a:pt x="176895" y="54588"/>
                </a:lnTo>
                <a:lnTo>
                  <a:pt x="168809" y="52584"/>
                </a:lnTo>
                <a:lnTo>
                  <a:pt x="160561" y="50296"/>
                </a:lnTo>
                <a:lnTo>
                  <a:pt x="152204" y="47818"/>
                </a:lnTo>
                <a:lnTo>
                  <a:pt x="143776" y="46166"/>
                </a:lnTo>
                <a:lnTo>
                  <a:pt x="135300" y="45065"/>
                </a:lnTo>
                <a:lnTo>
                  <a:pt x="126791" y="44331"/>
                </a:lnTo>
                <a:lnTo>
                  <a:pt x="119214" y="43842"/>
                </a:lnTo>
                <a:lnTo>
                  <a:pt x="112257" y="43515"/>
                </a:lnTo>
                <a:lnTo>
                  <a:pt x="58339" y="428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64"/>
          <p:cNvSpPr/>
          <p:nvPr/>
        </p:nvSpPr>
        <p:spPr>
          <a:xfrm>
            <a:off x="3663314" y="2151697"/>
            <a:ext cx="162879" cy="15850"/>
          </a:xfrm>
          <a:custGeom>
            <a:avLst/>
            <a:gdLst/>
            <a:ahLst/>
            <a:cxnLst/>
            <a:rect l="0" t="0" r="0" b="0"/>
            <a:pathLst>
              <a:path w="162879" h="15850">
                <a:moveTo>
                  <a:pt x="0" y="0"/>
                </a:moveTo>
                <a:lnTo>
                  <a:pt x="4552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6528" y="8731"/>
                </a:lnTo>
                <a:lnTo>
                  <a:pt x="29254" y="12770"/>
                </a:lnTo>
                <a:lnTo>
                  <a:pt x="34742" y="14229"/>
                </a:lnTo>
                <a:lnTo>
                  <a:pt x="39354" y="15201"/>
                </a:lnTo>
                <a:lnTo>
                  <a:pt x="43381" y="15849"/>
                </a:lnTo>
                <a:lnTo>
                  <a:pt x="55591" y="15328"/>
                </a:lnTo>
                <a:lnTo>
                  <a:pt x="120766" y="10189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65"/>
          <p:cNvSpPr/>
          <p:nvPr/>
        </p:nvSpPr>
        <p:spPr>
          <a:xfrm>
            <a:off x="3812681" y="1903244"/>
            <a:ext cx="279260" cy="419006"/>
          </a:xfrm>
          <a:custGeom>
            <a:avLst/>
            <a:gdLst/>
            <a:ahLst/>
            <a:cxnLst/>
            <a:rect l="0" t="0" r="0" b="0"/>
            <a:pathLst>
              <a:path w="279260" h="419006">
                <a:moveTo>
                  <a:pt x="4939" y="68431"/>
                </a:moveTo>
                <a:lnTo>
                  <a:pt x="388" y="54778"/>
                </a:lnTo>
                <a:lnTo>
                  <a:pt x="0" y="49804"/>
                </a:lnTo>
                <a:lnTo>
                  <a:pt x="693" y="45535"/>
                </a:lnTo>
                <a:lnTo>
                  <a:pt x="4005" y="38252"/>
                </a:lnTo>
                <a:lnTo>
                  <a:pt x="11223" y="28797"/>
                </a:lnTo>
                <a:lnTo>
                  <a:pt x="19395" y="19963"/>
                </a:lnTo>
                <a:lnTo>
                  <a:pt x="25016" y="14187"/>
                </a:lnTo>
                <a:lnTo>
                  <a:pt x="33229" y="8445"/>
                </a:lnTo>
                <a:lnTo>
                  <a:pt x="38087" y="5580"/>
                </a:lnTo>
                <a:lnTo>
                  <a:pt x="44182" y="3670"/>
                </a:lnTo>
                <a:lnTo>
                  <a:pt x="51104" y="2397"/>
                </a:lnTo>
                <a:lnTo>
                  <a:pt x="58575" y="1548"/>
                </a:lnTo>
                <a:lnTo>
                  <a:pt x="65461" y="982"/>
                </a:lnTo>
                <a:lnTo>
                  <a:pt x="71957" y="605"/>
                </a:lnTo>
                <a:lnTo>
                  <a:pt x="78192" y="353"/>
                </a:lnTo>
                <a:lnTo>
                  <a:pt x="92741" y="74"/>
                </a:lnTo>
                <a:lnTo>
                  <a:pt x="100621" y="0"/>
                </a:lnTo>
                <a:lnTo>
                  <a:pt x="108732" y="902"/>
                </a:lnTo>
                <a:lnTo>
                  <a:pt x="116997" y="2457"/>
                </a:lnTo>
                <a:lnTo>
                  <a:pt x="125364" y="4445"/>
                </a:lnTo>
                <a:lnTo>
                  <a:pt x="131894" y="6724"/>
                </a:lnTo>
                <a:lnTo>
                  <a:pt x="137201" y="9195"/>
                </a:lnTo>
                <a:lnTo>
                  <a:pt x="141691" y="11795"/>
                </a:lnTo>
                <a:lnTo>
                  <a:pt x="151760" y="17225"/>
                </a:lnTo>
                <a:lnTo>
                  <a:pt x="157112" y="20006"/>
                </a:lnTo>
                <a:lnTo>
                  <a:pt x="165599" y="25636"/>
                </a:lnTo>
                <a:lnTo>
                  <a:pt x="169195" y="28471"/>
                </a:lnTo>
                <a:lnTo>
                  <a:pt x="175731" y="36701"/>
                </a:lnTo>
                <a:lnTo>
                  <a:pt x="178808" y="41562"/>
                </a:lnTo>
                <a:lnTo>
                  <a:pt x="180859" y="49566"/>
                </a:lnTo>
                <a:lnTo>
                  <a:pt x="182226" y="59664"/>
                </a:lnTo>
                <a:lnTo>
                  <a:pt x="183138" y="71159"/>
                </a:lnTo>
                <a:lnTo>
                  <a:pt x="182793" y="82632"/>
                </a:lnTo>
                <a:lnTo>
                  <a:pt x="181611" y="94091"/>
                </a:lnTo>
                <a:lnTo>
                  <a:pt x="179870" y="105540"/>
                </a:lnTo>
                <a:lnTo>
                  <a:pt x="177757" y="116983"/>
                </a:lnTo>
                <a:lnTo>
                  <a:pt x="172869" y="139857"/>
                </a:lnTo>
                <a:lnTo>
                  <a:pt x="169280" y="151291"/>
                </a:lnTo>
                <a:lnTo>
                  <a:pt x="164982" y="162723"/>
                </a:lnTo>
                <a:lnTo>
                  <a:pt x="160211" y="174155"/>
                </a:lnTo>
                <a:lnTo>
                  <a:pt x="146554" y="198921"/>
                </a:lnTo>
                <a:lnTo>
                  <a:pt x="103438" y="272159"/>
                </a:lnTo>
                <a:lnTo>
                  <a:pt x="86798" y="303309"/>
                </a:lnTo>
                <a:lnTo>
                  <a:pt x="74751" y="328839"/>
                </a:lnTo>
                <a:lnTo>
                  <a:pt x="65768" y="350621"/>
                </a:lnTo>
                <a:lnTo>
                  <a:pt x="59779" y="367048"/>
                </a:lnTo>
                <a:lnTo>
                  <a:pt x="55786" y="379904"/>
                </a:lnTo>
                <a:lnTo>
                  <a:pt x="53125" y="390379"/>
                </a:lnTo>
                <a:lnTo>
                  <a:pt x="51350" y="398316"/>
                </a:lnTo>
                <a:lnTo>
                  <a:pt x="49379" y="409673"/>
                </a:lnTo>
                <a:lnTo>
                  <a:pt x="49805" y="413083"/>
                </a:lnTo>
                <a:lnTo>
                  <a:pt x="51042" y="415357"/>
                </a:lnTo>
                <a:lnTo>
                  <a:pt x="52819" y="416872"/>
                </a:lnTo>
                <a:lnTo>
                  <a:pt x="55909" y="417882"/>
                </a:lnTo>
                <a:lnTo>
                  <a:pt x="64422" y="419005"/>
                </a:lnTo>
                <a:lnTo>
                  <a:pt x="68406" y="418352"/>
                </a:lnTo>
                <a:lnTo>
                  <a:pt x="75374" y="415086"/>
                </a:lnTo>
                <a:lnTo>
                  <a:pt x="80470" y="411929"/>
                </a:lnTo>
                <a:lnTo>
                  <a:pt x="93753" y="403342"/>
                </a:lnTo>
                <a:lnTo>
                  <a:pt x="100343" y="399337"/>
                </a:lnTo>
                <a:lnTo>
                  <a:pt x="106642" y="395715"/>
                </a:lnTo>
                <a:lnTo>
                  <a:pt x="112746" y="392348"/>
                </a:lnTo>
                <a:lnTo>
                  <a:pt x="119673" y="388198"/>
                </a:lnTo>
                <a:lnTo>
                  <a:pt x="134989" y="378507"/>
                </a:lnTo>
                <a:lnTo>
                  <a:pt x="159677" y="362341"/>
                </a:lnTo>
                <a:lnTo>
                  <a:pt x="168105" y="355811"/>
                </a:lnTo>
                <a:lnTo>
                  <a:pt x="176581" y="348600"/>
                </a:lnTo>
                <a:lnTo>
                  <a:pt x="185089" y="340935"/>
                </a:lnTo>
                <a:lnTo>
                  <a:pt x="198382" y="330110"/>
                </a:lnTo>
                <a:lnTo>
                  <a:pt x="256686" y="284374"/>
                </a:lnTo>
                <a:lnTo>
                  <a:pt x="279259" y="2655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66"/>
          <p:cNvSpPr/>
          <p:nvPr/>
        </p:nvSpPr>
        <p:spPr>
          <a:xfrm>
            <a:off x="4049077" y="1851660"/>
            <a:ext cx="195426" cy="531496"/>
          </a:xfrm>
          <a:custGeom>
            <a:avLst/>
            <a:gdLst/>
            <a:ahLst/>
            <a:cxnLst/>
            <a:rect l="0" t="0" r="0" b="0"/>
            <a:pathLst>
              <a:path w="195426" h="531496">
                <a:moveTo>
                  <a:pt x="0" y="0"/>
                </a:moveTo>
                <a:lnTo>
                  <a:pt x="18203" y="0"/>
                </a:lnTo>
                <a:lnTo>
                  <a:pt x="25471" y="952"/>
                </a:lnTo>
                <a:lnTo>
                  <a:pt x="32221" y="2540"/>
                </a:lnTo>
                <a:lnTo>
                  <a:pt x="38625" y="4550"/>
                </a:lnTo>
                <a:lnTo>
                  <a:pt x="44800" y="7796"/>
                </a:lnTo>
                <a:lnTo>
                  <a:pt x="50822" y="11865"/>
                </a:lnTo>
                <a:lnTo>
                  <a:pt x="56742" y="16482"/>
                </a:lnTo>
                <a:lnTo>
                  <a:pt x="62593" y="20513"/>
                </a:lnTo>
                <a:lnTo>
                  <a:pt x="68398" y="24153"/>
                </a:lnTo>
                <a:lnTo>
                  <a:pt x="74174" y="27532"/>
                </a:lnTo>
                <a:lnTo>
                  <a:pt x="79929" y="32642"/>
                </a:lnTo>
                <a:lnTo>
                  <a:pt x="85671" y="38906"/>
                </a:lnTo>
                <a:lnTo>
                  <a:pt x="91405" y="45940"/>
                </a:lnTo>
                <a:lnTo>
                  <a:pt x="99036" y="54439"/>
                </a:lnTo>
                <a:lnTo>
                  <a:pt x="117676" y="74042"/>
                </a:lnTo>
                <a:lnTo>
                  <a:pt x="126076" y="83651"/>
                </a:lnTo>
                <a:lnTo>
                  <a:pt x="133581" y="92915"/>
                </a:lnTo>
                <a:lnTo>
                  <a:pt x="140489" y="101948"/>
                </a:lnTo>
                <a:lnTo>
                  <a:pt x="146999" y="110828"/>
                </a:lnTo>
                <a:lnTo>
                  <a:pt x="159313" y="128314"/>
                </a:lnTo>
                <a:lnTo>
                  <a:pt x="164311" y="136978"/>
                </a:lnTo>
                <a:lnTo>
                  <a:pt x="168596" y="145611"/>
                </a:lnTo>
                <a:lnTo>
                  <a:pt x="172405" y="154224"/>
                </a:lnTo>
                <a:lnTo>
                  <a:pt x="175896" y="162823"/>
                </a:lnTo>
                <a:lnTo>
                  <a:pt x="179177" y="171413"/>
                </a:lnTo>
                <a:lnTo>
                  <a:pt x="182316" y="179998"/>
                </a:lnTo>
                <a:lnTo>
                  <a:pt x="185362" y="189531"/>
                </a:lnTo>
                <a:lnTo>
                  <a:pt x="188344" y="199696"/>
                </a:lnTo>
                <a:lnTo>
                  <a:pt x="191285" y="210283"/>
                </a:lnTo>
                <a:lnTo>
                  <a:pt x="193246" y="220199"/>
                </a:lnTo>
                <a:lnTo>
                  <a:pt x="194553" y="229667"/>
                </a:lnTo>
                <a:lnTo>
                  <a:pt x="195425" y="238836"/>
                </a:lnTo>
                <a:lnTo>
                  <a:pt x="195053" y="251616"/>
                </a:lnTo>
                <a:lnTo>
                  <a:pt x="193853" y="266804"/>
                </a:lnTo>
                <a:lnTo>
                  <a:pt x="192100" y="283597"/>
                </a:lnTo>
                <a:lnTo>
                  <a:pt x="189979" y="298602"/>
                </a:lnTo>
                <a:lnTo>
                  <a:pt x="187613" y="312415"/>
                </a:lnTo>
                <a:lnTo>
                  <a:pt x="185083" y="325434"/>
                </a:lnTo>
                <a:lnTo>
                  <a:pt x="182443" y="336971"/>
                </a:lnTo>
                <a:lnTo>
                  <a:pt x="179731" y="347520"/>
                </a:lnTo>
                <a:lnTo>
                  <a:pt x="176971" y="357410"/>
                </a:lnTo>
                <a:lnTo>
                  <a:pt x="173226" y="367813"/>
                </a:lnTo>
                <a:lnTo>
                  <a:pt x="168824" y="378559"/>
                </a:lnTo>
                <a:lnTo>
                  <a:pt x="163984" y="389532"/>
                </a:lnTo>
                <a:lnTo>
                  <a:pt x="157900" y="399705"/>
                </a:lnTo>
                <a:lnTo>
                  <a:pt x="150987" y="409345"/>
                </a:lnTo>
                <a:lnTo>
                  <a:pt x="143521" y="418629"/>
                </a:lnTo>
                <a:lnTo>
                  <a:pt x="136638" y="427676"/>
                </a:lnTo>
                <a:lnTo>
                  <a:pt x="123910" y="445348"/>
                </a:lnTo>
                <a:lnTo>
                  <a:pt x="117849" y="453109"/>
                </a:lnTo>
                <a:lnTo>
                  <a:pt x="111904" y="460187"/>
                </a:lnTo>
                <a:lnTo>
                  <a:pt x="106035" y="466811"/>
                </a:lnTo>
                <a:lnTo>
                  <a:pt x="94434" y="479251"/>
                </a:lnTo>
                <a:lnTo>
                  <a:pt x="71464" y="502760"/>
                </a:lnTo>
                <a:lnTo>
                  <a:pt x="58851" y="515466"/>
                </a:lnTo>
                <a:lnTo>
                  <a:pt x="53522" y="518904"/>
                </a:lnTo>
                <a:lnTo>
                  <a:pt x="47111" y="522148"/>
                </a:lnTo>
                <a:lnTo>
                  <a:pt x="25718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67"/>
          <p:cNvSpPr/>
          <p:nvPr/>
        </p:nvSpPr>
        <p:spPr>
          <a:xfrm>
            <a:off x="4211954" y="1757377"/>
            <a:ext cx="274322" cy="118649"/>
          </a:xfrm>
          <a:custGeom>
            <a:avLst/>
            <a:gdLst/>
            <a:ahLst/>
            <a:cxnLst/>
            <a:rect l="0" t="0" r="0" b="0"/>
            <a:pathLst>
              <a:path w="274322" h="118649">
                <a:moveTo>
                  <a:pt x="0" y="25703"/>
                </a:moveTo>
                <a:lnTo>
                  <a:pt x="4551" y="16601"/>
                </a:lnTo>
                <a:lnTo>
                  <a:pt x="6844" y="12967"/>
                </a:lnTo>
                <a:lnTo>
                  <a:pt x="9325" y="9592"/>
                </a:lnTo>
                <a:lnTo>
                  <a:pt x="11932" y="6390"/>
                </a:lnTo>
                <a:lnTo>
                  <a:pt x="14622" y="4255"/>
                </a:lnTo>
                <a:lnTo>
                  <a:pt x="17368" y="2832"/>
                </a:lnTo>
                <a:lnTo>
                  <a:pt x="22959" y="1250"/>
                </a:lnTo>
                <a:lnTo>
                  <a:pt x="28620" y="547"/>
                </a:lnTo>
                <a:lnTo>
                  <a:pt x="36850" y="235"/>
                </a:lnTo>
                <a:lnTo>
                  <a:pt x="62207" y="34"/>
                </a:lnTo>
                <a:lnTo>
                  <a:pt x="86377" y="0"/>
                </a:lnTo>
                <a:lnTo>
                  <a:pt x="92827" y="947"/>
                </a:lnTo>
                <a:lnTo>
                  <a:pt x="98080" y="2532"/>
                </a:lnTo>
                <a:lnTo>
                  <a:pt x="102534" y="4540"/>
                </a:lnTo>
                <a:lnTo>
                  <a:pt x="112564" y="9312"/>
                </a:lnTo>
                <a:lnTo>
                  <a:pt x="117905" y="11918"/>
                </a:lnTo>
                <a:lnTo>
                  <a:pt x="121466" y="14608"/>
                </a:lnTo>
                <a:lnTo>
                  <a:pt x="123840" y="17354"/>
                </a:lnTo>
                <a:lnTo>
                  <a:pt x="125423" y="20137"/>
                </a:lnTo>
                <a:lnTo>
                  <a:pt x="126478" y="22944"/>
                </a:lnTo>
                <a:lnTo>
                  <a:pt x="127181" y="25769"/>
                </a:lnTo>
                <a:lnTo>
                  <a:pt x="127650" y="28604"/>
                </a:lnTo>
                <a:lnTo>
                  <a:pt x="127963" y="32399"/>
                </a:lnTo>
                <a:lnTo>
                  <a:pt x="128171" y="36835"/>
                </a:lnTo>
                <a:lnTo>
                  <a:pt x="128310" y="41696"/>
                </a:lnTo>
                <a:lnTo>
                  <a:pt x="127450" y="45890"/>
                </a:lnTo>
                <a:lnTo>
                  <a:pt x="125925" y="49638"/>
                </a:lnTo>
                <a:lnTo>
                  <a:pt x="123955" y="53090"/>
                </a:lnTo>
                <a:lnTo>
                  <a:pt x="120736" y="57296"/>
                </a:lnTo>
                <a:lnTo>
                  <a:pt x="116686" y="62005"/>
                </a:lnTo>
                <a:lnTo>
                  <a:pt x="112081" y="67049"/>
                </a:lnTo>
                <a:lnTo>
                  <a:pt x="108058" y="72317"/>
                </a:lnTo>
                <a:lnTo>
                  <a:pt x="104424" y="77734"/>
                </a:lnTo>
                <a:lnTo>
                  <a:pt x="101049" y="83250"/>
                </a:lnTo>
                <a:lnTo>
                  <a:pt x="97846" y="87880"/>
                </a:lnTo>
                <a:lnTo>
                  <a:pt x="94759" y="91919"/>
                </a:lnTo>
                <a:lnTo>
                  <a:pt x="91747" y="95564"/>
                </a:lnTo>
                <a:lnTo>
                  <a:pt x="88788" y="98947"/>
                </a:lnTo>
                <a:lnTo>
                  <a:pt x="85862" y="102155"/>
                </a:lnTo>
                <a:lnTo>
                  <a:pt x="82959" y="105246"/>
                </a:lnTo>
                <a:lnTo>
                  <a:pt x="81976" y="107306"/>
                </a:lnTo>
                <a:lnTo>
                  <a:pt x="82273" y="108680"/>
                </a:lnTo>
                <a:lnTo>
                  <a:pt x="85144" y="111159"/>
                </a:lnTo>
                <a:lnTo>
                  <a:pt x="89594" y="115436"/>
                </a:lnTo>
                <a:lnTo>
                  <a:pt x="92115" y="116957"/>
                </a:lnTo>
                <a:lnTo>
                  <a:pt x="97455" y="118648"/>
                </a:lnTo>
                <a:lnTo>
                  <a:pt x="101165" y="118146"/>
                </a:lnTo>
                <a:lnTo>
                  <a:pt x="105544" y="116859"/>
                </a:lnTo>
                <a:lnTo>
                  <a:pt x="110368" y="115049"/>
                </a:lnTo>
                <a:lnTo>
                  <a:pt x="118346" y="112889"/>
                </a:lnTo>
                <a:lnTo>
                  <a:pt x="128428" y="110497"/>
                </a:lnTo>
                <a:lnTo>
                  <a:pt x="139911" y="107950"/>
                </a:lnTo>
                <a:lnTo>
                  <a:pt x="150424" y="105299"/>
                </a:lnTo>
                <a:lnTo>
                  <a:pt x="160291" y="102579"/>
                </a:lnTo>
                <a:lnTo>
                  <a:pt x="169725" y="99814"/>
                </a:lnTo>
                <a:lnTo>
                  <a:pt x="178873" y="97970"/>
                </a:lnTo>
                <a:lnTo>
                  <a:pt x="274321" y="857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68"/>
          <p:cNvSpPr/>
          <p:nvPr/>
        </p:nvSpPr>
        <p:spPr>
          <a:xfrm>
            <a:off x="4623434" y="2014537"/>
            <a:ext cx="308612" cy="42864"/>
          </a:xfrm>
          <a:custGeom>
            <a:avLst/>
            <a:gdLst/>
            <a:ahLst/>
            <a:cxnLst/>
            <a:rect l="0" t="0" r="0" b="0"/>
            <a:pathLst>
              <a:path w="308612" h="42864">
                <a:moveTo>
                  <a:pt x="0" y="42863"/>
                </a:moveTo>
                <a:lnTo>
                  <a:pt x="18204" y="38312"/>
                </a:lnTo>
                <a:lnTo>
                  <a:pt x="25471" y="36971"/>
                </a:lnTo>
                <a:lnTo>
                  <a:pt x="32221" y="36077"/>
                </a:lnTo>
                <a:lnTo>
                  <a:pt x="38626" y="35482"/>
                </a:lnTo>
                <a:lnTo>
                  <a:pt x="106801" y="25541"/>
                </a:lnTo>
                <a:lnTo>
                  <a:pt x="131208" y="20838"/>
                </a:lnTo>
                <a:lnTo>
                  <a:pt x="153194" y="15797"/>
                </a:lnTo>
                <a:lnTo>
                  <a:pt x="173567" y="10531"/>
                </a:lnTo>
                <a:lnTo>
                  <a:pt x="190007" y="7021"/>
                </a:lnTo>
                <a:lnTo>
                  <a:pt x="203824" y="4681"/>
                </a:lnTo>
                <a:lnTo>
                  <a:pt x="215893" y="3120"/>
                </a:lnTo>
                <a:lnTo>
                  <a:pt x="226796" y="2080"/>
                </a:lnTo>
                <a:lnTo>
                  <a:pt x="236923" y="1387"/>
                </a:lnTo>
                <a:lnTo>
                  <a:pt x="246531" y="925"/>
                </a:lnTo>
                <a:lnTo>
                  <a:pt x="264827" y="411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69"/>
          <p:cNvSpPr/>
          <p:nvPr/>
        </p:nvSpPr>
        <p:spPr>
          <a:xfrm>
            <a:off x="4597717" y="2108835"/>
            <a:ext cx="342901" cy="51436"/>
          </a:xfrm>
          <a:custGeom>
            <a:avLst/>
            <a:gdLst/>
            <a:ahLst/>
            <a:cxnLst/>
            <a:rect l="0" t="0" r="0" b="0"/>
            <a:pathLst>
              <a:path w="342901" h="51436">
                <a:moveTo>
                  <a:pt x="0" y="51435"/>
                </a:moveTo>
                <a:lnTo>
                  <a:pt x="13653" y="46884"/>
                </a:lnTo>
                <a:lnTo>
                  <a:pt x="19579" y="44591"/>
                </a:lnTo>
                <a:lnTo>
                  <a:pt x="25436" y="42110"/>
                </a:lnTo>
                <a:lnTo>
                  <a:pt x="31244" y="39503"/>
                </a:lnTo>
                <a:lnTo>
                  <a:pt x="43690" y="35860"/>
                </a:lnTo>
                <a:lnTo>
                  <a:pt x="80378" y="26733"/>
                </a:lnTo>
                <a:lnTo>
                  <a:pt x="96448" y="23537"/>
                </a:lnTo>
                <a:lnTo>
                  <a:pt x="110018" y="21406"/>
                </a:lnTo>
                <a:lnTo>
                  <a:pt x="139385" y="18086"/>
                </a:lnTo>
                <a:lnTo>
                  <a:pt x="184186" y="13436"/>
                </a:lnTo>
                <a:lnTo>
                  <a:pt x="204706" y="10862"/>
                </a:lnTo>
                <a:lnTo>
                  <a:pt x="223148" y="8194"/>
                </a:lnTo>
                <a:lnTo>
                  <a:pt x="240205" y="5462"/>
                </a:lnTo>
                <a:lnTo>
                  <a:pt x="256339" y="3641"/>
                </a:lnTo>
                <a:lnTo>
                  <a:pt x="271858" y="2427"/>
                </a:lnTo>
                <a:lnTo>
                  <a:pt x="299896" y="107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70"/>
          <p:cNvSpPr/>
          <p:nvPr/>
        </p:nvSpPr>
        <p:spPr>
          <a:xfrm>
            <a:off x="5017770" y="1628784"/>
            <a:ext cx="2897506" cy="733168"/>
          </a:xfrm>
          <a:custGeom>
            <a:avLst/>
            <a:gdLst/>
            <a:ahLst/>
            <a:cxnLst/>
            <a:rect l="0" t="0" r="0" b="0"/>
            <a:pathLst>
              <a:path w="2897506" h="733168">
                <a:moveTo>
                  <a:pt x="0" y="651501"/>
                </a:moveTo>
                <a:lnTo>
                  <a:pt x="13688" y="664236"/>
                </a:lnTo>
                <a:lnTo>
                  <a:pt x="40979" y="683750"/>
                </a:lnTo>
                <a:lnTo>
                  <a:pt x="67361" y="703661"/>
                </a:lnTo>
                <a:lnTo>
                  <a:pt x="92030" y="726500"/>
                </a:lnTo>
                <a:lnTo>
                  <a:pt x="98177" y="732566"/>
                </a:lnTo>
                <a:lnTo>
                  <a:pt x="100693" y="733167"/>
                </a:lnTo>
                <a:lnTo>
                  <a:pt x="103324" y="732615"/>
                </a:lnTo>
                <a:lnTo>
                  <a:pt x="109838" y="729436"/>
                </a:lnTo>
                <a:lnTo>
                  <a:pt x="108189" y="708681"/>
                </a:lnTo>
                <a:lnTo>
                  <a:pt x="99369" y="628717"/>
                </a:lnTo>
                <a:lnTo>
                  <a:pt x="96726" y="610594"/>
                </a:lnTo>
                <a:lnTo>
                  <a:pt x="94011" y="595655"/>
                </a:lnTo>
                <a:lnTo>
                  <a:pt x="91249" y="582837"/>
                </a:lnTo>
                <a:lnTo>
                  <a:pt x="89407" y="570483"/>
                </a:lnTo>
                <a:lnTo>
                  <a:pt x="88180" y="558436"/>
                </a:lnTo>
                <a:lnTo>
                  <a:pt x="85864" y="535844"/>
                </a:lnTo>
                <a:lnTo>
                  <a:pt x="81659" y="516278"/>
                </a:lnTo>
                <a:lnTo>
                  <a:pt x="79155" y="495516"/>
                </a:lnTo>
                <a:lnTo>
                  <a:pt x="78487" y="484646"/>
                </a:lnTo>
                <a:lnTo>
                  <a:pt x="68446" y="382881"/>
                </a:lnTo>
                <a:lnTo>
                  <a:pt x="66585" y="345739"/>
                </a:lnTo>
                <a:lnTo>
                  <a:pt x="66298" y="311452"/>
                </a:lnTo>
                <a:lnTo>
                  <a:pt x="68128" y="219840"/>
                </a:lnTo>
                <a:lnTo>
                  <a:pt x="69231" y="204660"/>
                </a:lnTo>
                <a:lnTo>
                  <a:pt x="70919" y="189777"/>
                </a:lnTo>
                <a:lnTo>
                  <a:pt x="72997" y="175092"/>
                </a:lnTo>
                <a:lnTo>
                  <a:pt x="76287" y="160540"/>
                </a:lnTo>
                <a:lnTo>
                  <a:pt x="80385" y="146076"/>
                </a:lnTo>
                <a:lnTo>
                  <a:pt x="85022" y="131671"/>
                </a:lnTo>
                <a:lnTo>
                  <a:pt x="90019" y="119210"/>
                </a:lnTo>
                <a:lnTo>
                  <a:pt x="100650" y="97744"/>
                </a:lnTo>
                <a:lnTo>
                  <a:pt x="112795" y="74145"/>
                </a:lnTo>
                <a:lnTo>
                  <a:pt x="121886" y="63746"/>
                </a:lnTo>
                <a:lnTo>
                  <a:pt x="138693" y="49308"/>
                </a:lnTo>
                <a:lnTo>
                  <a:pt x="142945" y="47157"/>
                </a:lnTo>
                <a:lnTo>
                  <a:pt x="180194" y="33780"/>
                </a:lnTo>
                <a:lnTo>
                  <a:pt x="185851" y="31089"/>
                </a:lnTo>
                <a:lnTo>
                  <a:pt x="199758" y="28100"/>
                </a:lnTo>
                <a:lnTo>
                  <a:pt x="223652" y="23877"/>
                </a:lnTo>
                <a:lnTo>
                  <a:pt x="248830" y="19133"/>
                </a:lnTo>
                <a:lnTo>
                  <a:pt x="331813" y="9435"/>
                </a:lnTo>
                <a:lnTo>
                  <a:pt x="405197" y="8736"/>
                </a:lnTo>
                <a:lnTo>
                  <a:pt x="488676" y="6074"/>
                </a:lnTo>
                <a:lnTo>
                  <a:pt x="564100" y="1192"/>
                </a:lnTo>
                <a:lnTo>
                  <a:pt x="633855" y="228"/>
                </a:lnTo>
                <a:lnTo>
                  <a:pt x="856646" y="0"/>
                </a:lnTo>
                <a:lnTo>
                  <a:pt x="1005555" y="4544"/>
                </a:lnTo>
                <a:lnTo>
                  <a:pt x="1607084" y="33567"/>
                </a:lnTo>
                <a:lnTo>
                  <a:pt x="1795914" y="45288"/>
                </a:lnTo>
                <a:lnTo>
                  <a:pt x="1902449" y="48697"/>
                </a:lnTo>
                <a:lnTo>
                  <a:pt x="2107574" y="53606"/>
                </a:lnTo>
                <a:lnTo>
                  <a:pt x="2249431" y="58104"/>
                </a:lnTo>
                <a:lnTo>
                  <a:pt x="2576745" y="64438"/>
                </a:lnTo>
                <a:lnTo>
                  <a:pt x="2694302" y="69274"/>
                </a:lnTo>
                <a:lnTo>
                  <a:pt x="2790624" y="74811"/>
                </a:lnTo>
                <a:lnTo>
                  <a:pt x="2869178" y="79478"/>
                </a:lnTo>
                <a:lnTo>
                  <a:pt x="2897505" y="857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71"/>
          <p:cNvSpPr/>
          <p:nvPr/>
        </p:nvSpPr>
        <p:spPr>
          <a:xfrm>
            <a:off x="5405266" y="1800740"/>
            <a:ext cx="358158" cy="393776"/>
          </a:xfrm>
          <a:custGeom>
            <a:avLst/>
            <a:gdLst/>
            <a:ahLst/>
            <a:cxnLst/>
            <a:rect l="0" t="0" r="0" b="0"/>
            <a:pathLst>
              <a:path w="358158" h="393776">
                <a:moveTo>
                  <a:pt x="178288" y="25202"/>
                </a:moveTo>
                <a:lnTo>
                  <a:pt x="173738" y="16100"/>
                </a:lnTo>
                <a:lnTo>
                  <a:pt x="171445" y="13419"/>
                </a:lnTo>
                <a:lnTo>
                  <a:pt x="168963" y="11632"/>
                </a:lnTo>
                <a:lnTo>
                  <a:pt x="166357" y="10440"/>
                </a:lnTo>
                <a:lnTo>
                  <a:pt x="158381" y="9116"/>
                </a:lnTo>
                <a:lnTo>
                  <a:pt x="153586" y="8763"/>
                </a:lnTo>
                <a:lnTo>
                  <a:pt x="149438" y="9480"/>
                </a:lnTo>
                <a:lnTo>
                  <a:pt x="142289" y="12817"/>
                </a:lnTo>
                <a:lnTo>
                  <a:pt x="137144" y="15041"/>
                </a:lnTo>
                <a:lnTo>
                  <a:pt x="130856" y="17475"/>
                </a:lnTo>
                <a:lnTo>
                  <a:pt x="123807" y="20051"/>
                </a:lnTo>
                <a:lnTo>
                  <a:pt x="117203" y="22720"/>
                </a:lnTo>
                <a:lnTo>
                  <a:pt x="110894" y="25453"/>
                </a:lnTo>
                <a:lnTo>
                  <a:pt x="98806" y="31028"/>
                </a:lnTo>
                <a:lnTo>
                  <a:pt x="87083" y="36682"/>
                </a:lnTo>
                <a:lnTo>
                  <a:pt x="78432" y="41428"/>
                </a:lnTo>
                <a:lnTo>
                  <a:pt x="56120" y="54321"/>
                </a:lnTo>
                <a:lnTo>
                  <a:pt x="47313" y="60807"/>
                </a:lnTo>
                <a:lnTo>
                  <a:pt x="40489" y="67036"/>
                </a:lnTo>
                <a:lnTo>
                  <a:pt x="30367" y="78085"/>
                </a:lnTo>
                <a:lnTo>
                  <a:pt x="22693" y="86170"/>
                </a:lnTo>
                <a:lnTo>
                  <a:pt x="16107" y="95479"/>
                </a:lnTo>
                <a:lnTo>
                  <a:pt x="10006" y="105014"/>
                </a:lnTo>
                <a:lnTo>
                  <a:pt x="2168" y="115737"/>
                </a:lnTo>
                <a:lnTo>
                  <a:pt x="0" y="121955"/>
                </a:lnTo>
                <a:lnTo>
                  <a:pt x="374" y="124946"/>
                </a:lnTo>
                <a:lnTo>
                  <a:pt x="1577" y="127893"/>
                </a:lnTo>
                <a:lnTo>
                  <a:pt x="7819" y="136592"/>
                </a:lnTo>
                <a:lnTo>
                  <a:pt x="18463" y="148064"/>
                </a:lnTo>
                <a:lnTo>
                  <a:pt x="26610" y="153785"/>
                </a:lnTo>
                <a:lnTo>
                  <a:pt x="37533" y="159502"/>
                </a:lnTo>
                <a:lnTo>
                  <a:pt x="44447" y="162361"/>
                </a:lnTo>
                <a:lnTo>
                  <a:pt x="51913" y="165219"/>
                </a:lnTo>
                <a:lnTo>
                  <a:pt x="167758" y="204507"/>
                </a:lnTo>
                <a:lnTo>
                  <a:pt x="179841" y="209509"/>
                </a:lnTo>
                <a:lnTo>
                  <a:pt x="190753" y="214748"/>
                </a:lnTo>
                <a:lnTo>
                  <a:pt x="200886" y="220146"/>
                </a:lnTo>
                <a:lnTo>
                  <a:pt x="210499" y="224697"/>
                </a:lnTo>
                <a:lnTo>
                  <a:pt x="219765" y="228684"/>
                </a:lnTo>
                <a:lnTo>
                  <a:pt x="228799" y="232294"/>
                </a:lnTo>
                <a:lnTo>
                  <a:pt x="239585" y="237558"/>
                </a:lnTo>
                <a:lnTo>
                  <a:pt x="251538" y="243925"/>
                </a:lnTo>
                <a:lnTo>
                  <a:pt x="264269" y="251028"/>
                </a:lnTo>
                <a:lnTo>
                  <a:pt x="275614" y="256715"/>
                </a:lnTo>
                <a:lnTo>
                  <a:pt x="286035" y="261459"/>
                </a:lnTo>
                <a:lnTo>
                  <a:pt x="295839" y="265574"/>
                </a:lnTo>
                <a:lnTo>
                  <a:pt x="304281" y="270223"/>
                </a:lnTo>
                <a:lnTo>
                  <a:pt x="311813" y="275227"/>
                </a:lnTo>
                <a:lnTo>
                  <a:pt x="318740" y="280468"/>
                </a:lnTo>
                <a:lnTo>
                  <a:pt x="328977" y="288831"/>
                </a:lnTo>
                <a:lnTo>
                  <a:pt x="336701" y="296675"/>
                </a:lnTo>
                <a:lnTo>
                  <a:pt x="346405" y="310849"/>
                </a:lnTo>
                <a:lnTo>
                  <a:pt x="354359" y="321505"/>
                </a:lnTo>
                <a:lnTo>
                  <a:pt x="356555" y="327707"/>
                </a:lnTo>
                <a:lnTo>
                  <a:pt x="357530" y="336179"/>
                </a:lnTo>
                <a:lnTo>
                  <a:pt x="357964" y="345341"/>
                </a:lnTo>
                <a:lnTo>
                  <a:pt x="358157" y="352589"/>
                </a:lnTo>
                <a:lnTo>
                  <a:pt x="357256" y="355855"/>
                </a:lnTo>
                <a:lnTo>
                  <a:pt x="353715" y="362024"/>
                </a:lnTo>
                <a:lnTo>
                  <a:pt x="346426" y="367941"/>
                </a:lnTo>
                <a:lnTo>
                  <a:pt x="341815" y="370852"/>
                </a:lnTo>
                <a:lnTo>
                  <a:pt x="334931" y="373745"/>
                </a:lnTo>
                <a:lnTo>
                  <a:pt x="326532" y="376627"/>
                </a:lnTo>
                <a:lnTo>
                  <a:pt x="317123" y="379500"/>
                </a:lnTo>
                <a:lnTo>
                  <a:pt x="308944" y="382368"/>
                </a:lnTo>
                <a:lnTo>
                  <a:pt x="301588" y="385233"/>
                </a:lnTo>
                <a:lnTo>
                  <a:pt x="294778" y="388095"/>
                </a:lnTo>
                <a:lnTo>
                  <a:pt x="288333" y="390003"/>
                </a:lnTo>
                <a:lnTo>
                  <a:pt x="282132" y="391275"/>
                </a:lnTo>
                <a:lnTo>
                  <a:pt x="276092" y="392123"/>
                </a:lnTo>
                <a:lnTo>
                  <a:pt x="270161" y="392689"/>
                </a:lnTo>
                <a:lnTo>
                  <a:pt x="264302" y="393066"/>
                </a:lnTo>
                <a:lnTo>
                  <a:pt x="258491" y="393317"/>
                </a:lnTo>
                <a:lnTo>
                  <a:pt x="246954" y="393596"/>
                </a:lnTo>
                <a:lnTo>
                  <a:pt x="214923" y="393775"/>
                </a:lnTo>
                <a:lnTo>
                  <a:pt x="205569" y="392838"/>
                </a:lnTo>
                <a:lnTo>
                  <a:pt x="196476" y="391260"/>
                </a:lnTo>
                <a:lnTo>
                  <a:pt x="187556" y="389256"/>
                </a:lnTo>
                <a:lnTo>
                  <a:pt x="179704" y="386967"/>
                </a:lnTo>
                <a:lnTo>
                  <a:pt x="172565" y="384489"/>
                </a:lnTo>
                <a:lnTo>
                  <a:pt x="165900" y="381884"/>
                </a:lnTo>
                <a:lnTo>
                  <a:pt x="155955" y="376450"/>
                </a:lnTo>
                <a:lnTo>
                  <a:pt x="145001" y="368035"/>
                </a:lnTo>
                <a:lnTo>
                  <a:pt x="141809" y="365200"/>
                </a:lnTo>
                <a:lnTo>
                  <a:pt x="135723" y="356970"/>
                </a:lnTo>
                <a:lnTo>
                  <a:pt x="132766" y="352108"/>
                </a:lnTo>
                <a:lnTo>
                  <a:pt x="129482" y="341626"/>
                </a:lnTo>
                <a:lnTo>
                  <a:pt x="128022" y="330618"/>
                </a:lnTo>
                <a:lnTo>
                  <a:pt x="127373" y="319375"/>
                </a:lnTo>
                <a:lnTo>
                  <a:pt x="127084" y="308028"/>
                </a:lnTo>
                <a:lnTo>
                  <a:pt x="127007" y="302335"/>
                </a:lnTo>
                <a:lnTo>
                  <a:pt x="129462" y="290930"/>
                </a:lnTo>
                <a:lnTo>
                  <a:pt x="147009" y="239012"/>
                </a:lnTo>
                <a:lnTo>
                  <a:pt x="151720" y="228702"/>
                </a:lnTo>
                <a:lnTo>
                  <a:pt x="157719" y="217066"/>
                </a:lnTo>
                <a:lnTo>
                  <a:pt x="164575" y="204546"/>
                </a:lnTo>
                <a:lnTo>
                  <a:pt x="171052" y="193342"/>
                </a:lnTo>
                <a:lnTo>
                  <a:pt x="183327" y="173274"/>
                </a:lnTo>
                <a:lnTo>
                  <a:pt x="191173" y="162016"/>
                </a:lnTo>
                <a:lnTo>
                  <a:pt x="200213" y="149749"/>
                </a:lnTo>
                <a:lnTo>
                  <a:pt x="210050" y="136808"/>
                </a:lnTo>
                <a:lnTo>
                  <a:pt x="219465" y="123419"/>
                </a:lnTo>
                <a:lnTo>
                  <a:pt x="228600" y="109730"/>
                </a:lnTo>
                <a:lnTo>
                  <a:pt x="237547" y="95841"/>
                </a:lnTo>
                <a:lnTo>
                  <a:pt x="244464" y="85630"/>
                </a:lnTo>
                <a:lnTo>
                  <a:pt x="250028" y="77870"/>
                </a:lnTo>
                <a:lnTo>
                  <a:pt x="258751" y="65755"/>
                </a:lnTo>
                <a:lnTo>
                  <a:pt x="265802" y="54021"/>
                </a:lnTo>
                <a:lnTo>
                  <a:pt x="269571" y="42455"/>
                </a:lnTo>
                <a:lnTo>
                  <a:pt x="271246" y="31918"/>
                </a:lnTo>
                <a:lnTo>
                  <a:pt x="271990" y="24059"/>
                </a:lnTo>
                <a:lnTo>
                  <a:pt x="271237" y="20630"/>
                </a:lnTo>
                <a:lnTo>
                  <a:pt x="267859" y="14280"/>
                </a:lnTo>
                <a:lnTo>
                  <a:pt x="260602" y="5350"/>
                </a:lnTo>
                <a:lnTo>
                  <a:pt x="256977" y="3395"/>
                </a:lnTo>
                <a:lnTo>
                  <a:pt x="247868" y="1223"/>
                </a:lnTo>
                <a:lnTo>
                  <a:pt x="237470" y="257"/>
                </a:lnTo>
                <a:lnTo>
                  <a:pt x="232031" y="0"/>
                </a:lnTo>
                <a:lnTo>
                  <a:pt x="222689" y="1733"/>
                </a:lnTo>
                <a:lnTo>
                  <a:pt x="210747" y="4793"/>
                </a:lnTo>
                <a:lnTo>
                  <a:pt x="185095" y="12322"/>
                </a:lnTo>
                <a:lnTo>
                  <a:pt x="164168" y="18842"/>
                </a:lnTo>
                <a:lnTo>
                  <a:pt x="142803" y="24916"/>
                </a:lnTo>
                <a:lnTo>
                  <a:pt x="131771" y="27868"/>
                </a:lnTo>
                <a:lnTo>
                  <a:pt x="122512" y="29837"/>
                </a:lnTo>
                <a:lnTo>
                  <a:pt x="114434" y="31150"/>
                </a:lnTo>
                <a:lnTo>
                  <a:pt x="107144" y="32025"/>
                </a:lnTo>
                <a:lnTo>
                  <a:pt x="96504" y="32997"/>
                </a:lnTo>
                <a:lnTo>
                  <a:pt x="83991" y="337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72"/>
          <p:cNvSpPr/>
          <p:nvPr/>
        </p:nvSpPr>
        <p:spPr>
          <a:xfrm>
            <a:off x="5797867" y="1723459"/>
            <a:ext cx="274321" cy="170905"/>
          </a:xfrm>
          <a:custGeom>
            <a:avLst/>
            <a:gdLst/>
            <a:ahLst/>
            <a:cxnLst/>
            <a:rect l="0" t="0" r="0" b="0"/>
            <a:pathLst>
              <a:path w="274321" h="170905">
                <a:moveTo>
                  <a:pt x="0" y="33903"/>
                </a:moveTo>
                <a:lnTo>
                  <a:pt x="0" y="26522"/>
                </a:lnTo>
                <a:lnTo>
                  <a:pt x="2540" y="23320"/>
                </a:lnTo>
                <a:lnTo>
                  <a:pt x="4551" y="21133"/>
                </a:lnTo>
                <a:lnTo>
                  <a:pt x="6844" y="19675"/>
                </a:lnTo>
                <a:lnTo>
                  <a:pt x="15574" y="16670"/>
                </a:lnTo>
                <a:lnTo>
                  <a:pt x="19908" y="14794"/>
                </a:lnTo>
                <a:lnTo>
                  <a:pt x="24702" y="12591"/>
                </a:lnTo>
                <a:lnTo>
                  <a:pt x="29803" y="11123"/>
                </a:lnTo>
                <a:lnTo>
                  <a:pt x="35109" y="10144"/>
                </a:lnTo>
                <a:lnTo>
                  <a:pt x="40551" y="9491"/>
                </a:lnTo>
                <a:lnTo>
                  <a:pt x="46084" y="8103"/>
                </a:lnTo>
                <a:lnTo>
                  <a:pt x="51678" y="6226"/>
                </a:lnTo>
                <a:lnTo>
                  <a:pt x="57312" y="4021"/>
                </a:lnTo>
                <a:lnTo>
                  <a:pt x="64878" y="2552"/>
                </a:lnTo>
                <a:lnTo>
                  <a:pt x="73732" y="1572"/>
                </a:lnTo>
                <a:lnTo>
                  <a:pt x="83445" y="919"/>
                </a:lnTo>
                <a:lnTo>
                  <a:pt x="93730" y="484"/>
                </a:lnTo>
                <a:lnTo>
                  <a:pt x="115317" y="0"/>
                </a:lnTo>
                <a:lnTo>
                  <a:pt x="123551" y="823"/>
                </a:lnTo>
                <a:lnTo>
                  <a:pt x="129992" y="2325"/>
                </a:lnTo>
                <a:lnTo>
                  <a:pt x="142623" y="7028"/>
                </a:lnTo>
                <a:lnTo>
                  <a:pt x="146891" y="10211"/>
                </a:lnTo>
                <a:lnTo>
                  <a:pt x="149362" y="12393"/>
                </a:lnTo>
                <a:lnTo>
                  <a:pt x="151010" y="15753"/>
                </a:lnTo>
                <a:lnTo>
                  <a:pt x="152108" y="19898"/>
                </a:lnTo>
                <a:lnTo>
                  <a:pt x="152841" y="24567"/>
                </a:lnTo>
                <a:lnTo>
                  <a:pt x="152376" y="29584"/>
                </a:lnTo>
                <a:lnTo>
                  <a:pt x="151114" y="34833"/>
                </a:lnTo>
                <a:lnTo>
                  <a:pt x="149320" y="40238"/>
                </a:lnTo>
                <a:lnTo>
                  <a:pt x="147172" y="44794"/>
                </a:lnTo>
                <a:lnTo>
                  <a:pt x="144787" y="48784"/>
                </a:lnTo>
                <a:lnTo>
                  <a:pt x="142245" y="52396"/>
                </a:lnTo>
                <a:lnTo>
                  <a:pt x="138645" y="56709"/>
                </a:lnTo>
                <a:lnTo>
                  <a:pt x="134340" y="61490"/>
                </a:lnTo>
                <a:lnTo>
                  <a:pt x="124476" y="71881"/>
                </a:lnTo>
                <a:lnTo>
                  <a:pt x="113743" y="82850"/>
                </a:lnTo>
                <a:lnTo>
                  <a:pt x="109166" y="88442"/>
                </a:lnTo>
                <a:lnTo>
                  <a:pt x="105162" y="94075"/>
                </a:lnTo>
                <a:lnTo>
                  <a:pt x="101541" y="99735"/>
                </a:lnTo>
                <a:lnTo>
                  <a:pt x="97221" y="105414"/>
                </a:lnTo>
                <a:lnTo>
                  <a:pt x="92437" y="111104"/>
                </a:lnTo>
                <a:lnTo>
                  <a:pt x="82993" y="121555"/>
                </a:lnTo>
                <a:lnTo>
                  <a:pt x="75621" y="129374"/>
                </a:lnTo>
                <a:lnTo>
                  <a:pt x="61565" y="143683"/>
                </a:lnTo>
                <a:lnTo>
                  <a:pt x="58188" y="148047"/>
                </a:lnTo>
                <a:lnTo>
                  <a:pt x="55937" y="151909"/>
                </a:lnTo>
                <a:lnTo>
                  <a:pt x="54436" y="155436"/>
                </a:lnTo>
                <a:lnTo>
                  <a:pt x="54388" y="158740"/>
                </a:lnTo>
                <a:lnTo>
                  <a:pt x="55309" y="161895"/>
                </a:lnTo>
                <a:lnTo>
                  <a:pt x="59079" y="169252"/>
                </a:lnTo>
                <a:lnTo>
                  <a:pt x="60341" y="169856"/>
                </a:lnTo>
                <a:lnTo>
                  <a:pt x="66668" y="170705"/>
                </a:lnTo>
                <a:lnTo>
                  <a:pt x="71858" y="170904"/>
                </a:lnTo>
                <a:lnTo>
                  <a:pt x="80290" y="170005"/>
                </a:lnTo>
                <a:lnTo>
                  <a:pt x="107440" y="166465"/>
                </a:lnTo>
                <a:lnTo>
                  <a:pt x="122109" y="163235"/>
                </a:lnTo>
                <a:lnTo>
                  <a:pt x="136651" y="159177"/>
                </a:lnTo>
                <a:lnTo>
                  <a:pt x="151108" y="154567"/>
                </a:lnTo>
                <a:lnTo>
                  <a:pt x="166461" y="150540"/>
                </a:lnTo>
                <a:lnTo>
                  <a:pt x="182412" y="146904"/>
                </a:lnTo>
                <a:lnTo>
                  <a:pt x="274320" y="1282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73"/>
          <p:cNvSpPr/>
          <p:nvPr/>
        </p:nvSpPr>
        <p:spPr>
          <a:xfrm>
            <a:off x="6312217" y="1971675"/>
            <a:ext cx="308611" cy="32994"/>
          </a:xfrm>
          <a:custGeom>
            <a:avLst/>
            <a:gdLst/>
            <a:ahLst/>
            <a:cxnLst/>
            <a:rect l="0" t="0" r="0" b="0"/>
            <a:pathLst>
              <a:path w="308611" h="32994">
                <a:moveTo>
                  <a:pt x="0" y="17145"/>
                </a:moveTo>
                <a:lnTo>
                  <a:pt x="25541" y="29915"/>
                </a:lnTo>
                <a:lnTo>
                  <a:pt x="30362" y="31373"/>
                </a:lnTo>
                <a:lnTo>
                  <a:pt x="35481" y="32345"/>
                </a:lnTo>
                <a:lnTo>
                  <a:pt x="40799" y="32993"/>
                </a:lnTo>
                <a:lnTo>
                  <a:pt x="48154" y="32473"/>
                </a:lnTo>
                <a:lnTo>
                  <a:pt x="56868" y="31174"/>
                </a:lnTo>
                <a:lnTo>
                  <a:pt x="66487" y="29355"/>
                </a:lnTo>
                <a:lnTo>
                  <a:pt x="80520" y="28142"/>
                </a:lnTo>
                <a:lnTo>
                  <a:pt x="97495" y="27334"/>
                </a:lnTo>
                <a:lnTo>
                  <a:pt x="145093" y="26196"/>
                </a:lnTo>
                <a:lnTo>
                  <a:pt x="156736" y="26036"/>
                </a:lnTo>
                <a:lnTo>
                  <a:pt x="166403" y="24977"/>
                </a:lnTo>
                <a:lnTo>
                  <a:pt x="174753" y="23319"/>
                </a:lnTo>
                <a:lnTo>
                  <a:pt x="182225" y="21261"/>
                </a:lnTo>
                <a:lnTo>
                  <a:pt x="191968" y="19889"/>
                </a:lnTo>
                <a:lnTo>
                  <a:pt x="203227" y="18974"/>
                </a:lnTo>
                <a:lnTo>
                  <a:pt x="215494" y="18364"/>
                </a:lnTo>
                <a:lnTo>
                  <a:pt x="225578" y="17005"/>
                </a:lnTo>
                <a:lnTo>
                  <a:pt x="234205" y="15147"/>
                </a:lnTo>
                <a:lnTo>
                  <a:pt x="241862" y="12955"/>
                </a:lnTo>
                <a:lnTo>
                  <a:pt x="248871" y="11494"/>
                </a:lnTo>
                <a:lnTo>
                  <a:pt x="255449" y="10520"/>
                </a:lnTo>
                <a:lnTo>
                  <a:pt x="261739" y="9871"/>
                </a:lnTo>
                <a:lnTo>
                  <a:pt x="266886" y="8485"/>
                </a:lnTo>
                <a:lnTo>
                  <a:pt x="271268" y="6609"/>
                </a:lnTo>
                <a:lnTo>
                  <a:pt x="275143" y="4406"/>
                </a:lnTo>
                <a:lnTo>
                  <a:pt x="279631" y="2937"/>
                </a:lnTo>
                <a:lnTo>
                  <a:pt x="284529" y="1958"/>
                </a:lnTo>
                <a:lnTo>
                  <a:pt x="296974" y="386"/>
                </a:lnTo>
                <a:lnTo>
                  <a:pt x="301216" y="171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74"/>
          <p:cNvSpPr/>
          <p:nvPr/>
        </p:nvSpPr>
        <p:spPr>
          <a:xfrm>
            <a:off x="6380797" y="1860232"/>
            <a:ext cx="162879" cy="325756"/>
          </a:xfrm>
          <a:custGeom>
            <a:avLst/>
            <a:gdLst/>
            <a:ahLst/>
            <a:cxnLst/>
            <a:rect l="0" t="0" r="0" b="0"/>
            <a:pathLst>
              <a:path w="162879" h="325756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4551" y="26694"/>
                </a:lnTo>
                <a:lnTo>
                  <a:pt x="37160" y="91470"/>
                </a:lnTo>
                <a:lnTo>
                  <a:pt x="40014" y="98127"/>
                </a:lnTo>
                <a:lnTo>
                  <a:pt x="42868" y="105423"/>
                </a:lnTo>
                <a:lnTo>
                  <a:pt x="45724" y="113145"/>
                </a:lnTo>
                <a:lnTo>
                  <a:pt x="50486" y="123055"/>
                </a:lnTo>
                <a:lnTo>
                  <a:pt x="56517" y="134424"/>
                </a:lnTo>
                <a:lnTo>
                  <a:pt x="69886" y="158804"/>
                </a:lnTo>
                <a:lnTo>
                  <a:pt x="91451" y="200420"/>
                </a:lnTo>
                <a:lnTo>
                  <a:pt x="95258" y="207908"/>
                </a:lnTo>
                <a:lnTo>
                  <a:pt x="99700" y="218616"/>
                </a:lnTo>
                <a:lnTo>
                  <a:pt x="104567" y="231469"/>
                </a:lnTo>
                <a:lnTo>
                  <a:pt x="109716" y="245753"/>
                </a:lnTo>
                <a:lnTo>
                  <a:pt x="116007" y="259085"/>
                </a:lnTo>
                <a:lnTo>
                  <a:pt x="123058" y="271783"/>
                </a:lnTo>
                <a:lnTo>
                  <a:pt x="130616" y="284059"/>
                </a:lnTo>
                <a:lnTo>
                  <a:pt x="136608" y="293195"/>
                </a:lnTo>
                <a:lnTo>
                  <a:pt x="141554" y="300239"/>
                </a:lnTo>
                <a:lnTo>
                  <a:pt x="145805" y="305886"/>
                </a:lnTo>
                <a:lnTo>
                  <a:pt x="149591" y="310604"/>
                </a:lnTo>
                <a:lnTo>
                  <a:pt x="153067" y="314702"/>
                </a:lnTo>
                <a:lnTo>
                  <a:pt x="162878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75"/>
          <p:cNvSpPr/>
          <p:nvPr/>
        </p:nvSpPr>
        <p:spPr>
          <a:xfrm>
            <a:off x="6741200" y="1826357"/>
            <a:ext cx="306042" cy="316649"/>
          </a:xfrm>
          <a:custGeom>
            <a:avLst/>
            <a:gdLst/>
            <a:ahLst/>
            <a:cxnLst/>
            <a:rect l="0" t="0" r="0" b="0"/>
            <a:pathLst>
              <a:path w="306042" h="316649">
                <a:moveTo>
                  <a:pt x="222527" y="25303"/>
                </a:moveTo>
                <a:lnTo>
                  <a:pt x="213425" y="16201"/>
                </a:lnTo>
                <a:lnTo>
                  <a:pt x="209791" y="13520"/>
                </a:lnTo>
                <a:lnTo>
                  <a:pt x="203215" y="10541"/>
                </a:lnTo>
                <a:lnTo>
                  <a:pt x="194576" y="6677"/>
                </a:lnTo>
                <a:lnTo>
                  <a:pt x="189606" y="4313"/>
                </a:lnTo>
                <a:lnTo>
                  <a:pt x="184387" y="2737"/>
                </a:lnTo>
                <a:lnTo>
                  <a:pt x="179003" y="1686"/>
                </a:lnTo>
                <a:lnTo>
                  <a:pt x="173508" y="986"/>
                </a:lnTo>
                <a:lnTo>
                  <a:pt x="167941" y="519"/>
                </a:lnTo>
                <a:lnTo>
                  <a:pt x="162324" y="208"/>
                </a:lnTo>
                <a:lnTo>
                  <a:pt x="156674" y="0"/>
                </a:lnTo>
                <a:lnTo>
                  <a:pt x="151002" y="814"/>
                </a:lnTo>
                <a:lnTo>
                  <a:pt x="145316" y="2310"/>
                </a:lnTo>
                <a:lnTo>
                  <a:pt x="139621" y="4259"/>
                </a:lnTo>
                <a:lnTo>
                  <a:pt x="133919" y="5558"/>
                </a:lnTo>
                <a:lnTo>
                  <a:pt x="128212" y="6425"/>
                </a:lnTo>
                <a:lnTo>
                  <a:pt x="122503" y="7002"/>
                </a:lnTo>
                <a:lnTo>
                  <a:pt x="113620" y="10184"/>
                </a:lnTo>
                <a:lnTo>
                  <a:pt x="109917" y="12366"/>
                </a:lnTo>
                <a:lnTo>
                  <a:pt x="102686" y="14773"/>
                </a:lnTo>
                <a:lnTo>
                  <a:pt x="93103" y="17331"/>
                </a:lnTo>
                <a:lnTo>
                  <a:pt x="81952" y="19988"/>
                </a:lnTo>
                <a:lnTo>
                  <a:pt x="73565" y="23664"/>
                </a:lnTo>
                <a:lnTo>
                  <a:pt x="67022" y="28021"/>
                </a:lnTo>
                <a:lnTo>
                  <a:pt x="61707" y="32829"/>
                </a:lnTo>
                <a:lnTo>
                  <a:pt x="54354" y="37941"/>
                </a:lnTo>
                <a:lnTo>
                  <a:pt x="45641" y="43253"/>
                </a:lnTo>
                <a:lnTo>
                  <a:pt x="36023" y="48699"/>
                </a:lnTo>
                <a:lnTo>
                  <a:pt x="27706" y="55188"/>
                </a:lnTo>
                <a:lnTo>
                  <a:pt x="20257" y="62371"/>
                </a:lnTo>
                <a:lnTo>
                  <a:pt x="13385" y="70017"/>
                </a:lnTo>
                <a:lnTo>
                  <a:pt x="8805" y="76067"/>
                </a:lnTo>
                <a:lnTo>
                  <a:pt x="3714" y="85330"/>
                </a:lnTo>
                <a:lnTo>
                  <a:pt x="1452" y="95161"/>
                </a:lnTo>
                <a:lnTo>
                  <a:pt x="446" y="104928"/>
                </a:lnTo>
                <a:lnTo>
                  <a:pt x="0" y="112444"/>
                </a:lnTo>
                <a:lnTo>
                  <a:pt x="833" y="115782"/>
                </a:lnTo>
                <a:lnTo>
                  <a:pt x="4299" y="122031"/>
                </a:lnTo>
                <a:lnTo>
                  <a:pt x="6557" y="124078"/>
                </a:lnTo>
                <a:lnTo>
                  <a:pt x="9015" y="125443"/>
                </a:lnTo>
                <a:lnTo>
                  <a:pt x="11605" y="126353"/>
                </a:lnTo>
                <a:lnTo>
                  <a:pt x="17024" y="129904"/>
                </a:lnTo>
                <a:lnTo>
                  <a:pt x="19803" y="132184"/>
                </a:lnTo>
                <a:lnTo>
                  <a:pt x="23560" y="133704"/>
                </a:lnTo>
                <a:lnTo>
                  <a:pt x="32815" y="135394"/>
                </a:lnTo>
                <a:lnTo>
                  <a:pt x="38902" y="135844"/>
                </a:lnTo>
                <a:lnTo>
                  <a:pt x="45818" y="136144"/>
                </a:lnTo>
                <a:lnTo>
                  <a:pt x="53286" y="136345"/>
                </a:lnTo>
                <a:lnTo>
                  <a:pt x="61122" y="137431"/>
                </a:lnTo>
                <a:lnTo>
                  <a:pt x="69204" y="139107"/>
                </a:lnTo>
                <a:lnTo>
                  <a:pt x="77449" y="141177"/>
                </a:lnTo>
                <a:lnTo>
                  <a:pt x="88661" y="143510"/>
                </a:lnTo>
                <a:lnTo>
                  <a:pt x="116358" y="148642"/>
                </a:lnTo>
                <a:lnTo>
                  <a:pt x="128888" y="151344"/>
                </a:lnTo>
                <a:lnTo>
                  <a:pt x="140099" y="154098"/>
                </a:lnTo>
                <a:lnTo>
                  <a:pt x="150430" y="156886"/>
                </a:lnTo>
                <a:lnTo>
                  <a:pt x="163984" y="159697"/>
                </a:lnTo>
                <a:lnTo>
                  <a:pt x="196826" y="165361"/>
                </a:lnTo>
                <a:lnTo>
                  <a:pt x="210155" y="168205"/>
                </a:lnTo>
                <a:lnTo>
                  <a:pt x="220947" y="171053"/>
                </a:lnTo>
                <a:lnTo>
                  <a:pt x="230046" y="173905"/>
                </a:lnTo>
                <a:lnTo>
                  <a:pt x="238017" y="176758"/>
                </a:lnTo>
                <a:lnTo>
                  <a:pt x="245237" y="179613"/>
                </a:lnTo>
                <a:lnTo>
                  <a:pt x="251954" y="182469"/>
                </a:lnTo>
                <a:lnTo>
                  <a:pt x="258337" y="186277"/>
                </a:lnTo>
                <a:lnTo>
                  <a:pt x="264498" y="190722"/>
                </a:lnTo>
                <a:lnTo>
                  <a:pt x="270510" y="195590"/>
                </a:lnTo>
                <a:lnTo>
                  <a:pt x="276424" y="201692"/>
                </a:lnTo>
                <a:lnTo>
                  <a:pt x="282271" y="208618"/>
                </a:lnTo>
                <a:lnTo>
                  <a:pt x="288074" y="216093"/>
                </a:lnTo>
                <a:lnTo>
                  <a:pt x="292895" y="222029"/>
                </a:lnTo>
                <a:lnTo>
                  <a:pt x="300791" y="231164"/>
                </a:lnTo>
                <a:lnTo>
                  <a:pt x="303278" y="235886"/>
                </a:lnTo>
                <a:lnTo>
                  <a:pt x="304936" y="240939"/>
                </a:lnTo>
                <a:lnTo>
                  <a:pt x="306041" y="246213"/>
                </a:lnTo>
                <a:lnTo>
                  <a:pt x="305826" y="250681"/>
                </a:lnTo>
                <a:lnTo>
                  <a:pt x="304730" y="254612"/>
                </a:lnTo>
                <a:lnTo>
                  <a:pt x="300019" y="263426"/>
                </a:lnTo>
                <a:lnTo>
                  <a:pt x="296096" y="269776"/>
                </a:lnTo>
                <a:lnTo>
                  <a:pt x="291576" y="276868"/>
                </a:lnTo>
                <a:lnTo>
                  <a:pt x="287609" y="282547"/>
                </a:lnTo>
                <a:lnTo>
                  <a:pt x="280662" y="291399"/>
                </a:lnTo>
                <a:lnTo>
                  <a:pt x="274400" y="298508"/>
                </a:lnTo>
                <a:lnTo>
                  <a:pt x="271396" y="301737"/>
                </a:lnTo>
                <a:lnTo>
                  <a:pt x="267490" y="303889"/>
                </a:lnTo>
                <a:lnTo>
                  <a:pt x="252889" y="307872"/>
                </a:lnTo>
                <a:lnTo>
                  <a:pt x="247530" y="309885"/>
                </a:lnTo>
                <a:lnTo>
                  <a:pt x="242053" y="312179"/>
                </a:lnTo>
                <a:lnTo>
                  <a:pt x="236497" y="313709"/>
                </a:lnTo>
                <a:lnTo>
                  <a:pt x="230888" y="314728"/>
                </a:lnTo>
                <a:lnTo>
                  <a:pt x="225243" y="315408"/>
                </a:lnTo>
                <a:lnTo>
                  <a:pt x="217671" y="315861"/>
                </a:lnTo>
                <a:lnTo>
                  <a:pt x="199096" y="316365"/>
                </a:lnTo>
                <a:lnTo>
                  <a:pt x="176320" y="316648"/>
                </a:lnTo>
                <a:lnTo>
                  <a:pt x="169815" y="315735"/>
                </a:lnTo>
                <a:lnTo>
                  <a:pt x="163573" y="314175"/>
                </a:lnTo>
                <a:lnTo>
                  <a:pt x="157507" y="312181"/>
                </a:lnTo>
                <a:lnTo>
                  <a:pt x="153463" y="309900"/>
                </a:lnTo>
                <a:lnTo>
                  <a:pt x="150767" y="307427"/>
                </a:lnTo>
                <a:lnTo>
                  <a:pt x="148970" y="304825"/>
                </a:lnTo>
                <a:lnTo>
                  <a:pt x="141893" y="299395"/>
                </a:lnTo>
                <a:lnTo>
                  <a:pt x="137339" y="296613"/>
                </a:lnTo>
                <a:lnTo>
                  <a:pt x="134302" y="292854"/>
                </a:lnTo>
                <a:lnTo>
                  <a:pt x="132278" y="288442"/>
                </a:lnTo>
                <a:lnTo>
                  <a:pt x="130928" y="283597"/>
                </a:lnTo>
                <a:lnTo>
                  <a:pt x="130029" y="278461"/>
                </a:lnTo>
                <a:lnTo>
                  <a:pt x="129429" y="273133"/>
                </a:lnTo>
                <a:lnTo>
                  <a:pt x="129029" y="267675"/>
                </a:lnTo>
                <a:lnTo>
                  <a:pt x="128762" y="260227"/>
                </a:lnTo>
                <a:lnTo>
                  <a:pt x="128466" y="241791"/>
                </a:lnTo>
                <a:lnTo>
                  <a:pt x="129340" y="232493"/>
                </a:lnTo>
                <a:lnTo>
                  <a:pt x="130875" y="223437"/>
                </a:lnTo>
                <a:lnTo>
                  <a:pt x="132850" y="214542"/>
                </a:lnTo>
                <a:lnTo>
                  <a:pt x="135120" y="206707"/>
                </a:lnTo>
                <a:lnTo>
                  <a:pt x="137586" y="199579"/>
                </a:lnTo>
                <a:lnTo>
                  <a:pt x="140182" y="192922"/>
                </a:lnTo>
                <a:lnTo>
                  <a:pt x="143818" y="185626"/>
                </a:lnTo>
                <a:lnTo>
                  <a:pt x="148147" y="177905"/>
                </a:lnTo>
                <a:lnTo>
                  <a:pt x="152938" y="169900"/>
                </a:lnTo>
                <a:lnTo>
                  <a:pt x="158037" y="162658"/>
                </a:lnTo>
                <a:lnTo>
                  <a:pt x="163341" y="155926"/>
                </a:lnTo>
                <a:lnTo>
                  <a:pt x="168782" y="149532"/>
                </a:lnTo>
                <a:lnTo>
                  <a:pt x="174315" y="143365"/>
                </a:lnTo>
                <a:lnTo>
                  <a:pt x="185542" y="131432"/>
                </a:lnTo>
                <a:lnTo>
                  <a:pt x="192155" y="123678"/>
                </a:lnTo>
                <a:lnTo>
                  <a:pt x="207123" y="104903"/>
                </a:lnTo>
                <a:lnTo>
                  <a:pt x="213211" y="96467"/>
                </a:lnTo>
                <a:lnTo>
                  <a:pt x="218221" y="88938"/>
                </a:lnTo>
                <a:lnTo>
                  <a:pt x="222514" y="82014"/>
                </a:lnTo>
                <a:lnTo>
                  <a:pt x="225376" y="75492"/>
                </a:lnTo>
                <a:lnTo>
                  <a:pt x="227283" y="69240"/>
                </a:lnTo>
                <a:lnTo>
                  <a:pt x="228555" y="63167"/>
                </a:lnTo>
                <a:lnTo>
                  <a:pt x="232509" y="53879"/>
                </a:lnTo>
                <a:lnTo>
                  <a:pt x="237441" y="46575"/>
                </a:lnTo>
                <a:lnTo>
                  <a:pt x="244620" y="37109"/>
                </a:lnTo>
                <a:lnTo>
                  <a:pt x="245828" y="34126"/>
                </a:lnTo>
                <a:lnTo>
                  <a:pt x="248244" y="253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76"/>
          <p:cNvSpPr/>
          <p:nvPr/>
        </p:nvSpPr>
        <p:spPr>
          <a:xfrm>
            <a:off x="7049452" y="1765944"/>
            <a:ext cx="368618" cy="162716"/>
          </a:xfrm>
          <a:custGeom>
            <a:avLst/>
            <a:gdLst/>
            <a:ahLst/>
            <a:cxnLst/>
            <a:rect l="0" t="0" r="0" b="0"/>
            <a:pathLst>
              <a:path w="368618" h="162716">
                <a:moveTo>
                  <a:pt x="0" y="8563"/>
                </a:moveTo>
                <a:lnTo>
                  <a:pt x="23863" y="8563"/>
                </a:lnTo>
                <a:lnTo>
                  <a:pt x="31149" y="7610"/>
                </a:lnTo>
                <a:lnTo>
                  <a:pt x="39816" y="6023"/>
                </a:lnTo>
                <a:lnTo>
                  <a:pt x="49404" y="4012"/>
                </a:lnTo>
                <a:lnTo>
                  <a:pt x="57701" y="2672"/>
                </a:lnTo>
                <a:lnTo>
                  <a:pt x="65138" y="1778"/>
                </a:lnTo>
                <a:lnTo>
                  <a:pt x="72000" y="1182"/>
                </a:lnTo>
                <a:lnTo>
                  <a:pt x="79433" y="785"/>
                </a:lnTo>
                <a:lnTo>
                  <a:pt x="95311" y="344"/>
                </a:lnTo>
                <a:lnTo>
                  <a:pt x="130508" y="37"/>
                </a:lnTo>
                <a:lnTo>
                  <a:pt x="163257" y="0"/>
                </a:lnTo>
                <a:lnTo>
                  <a:pt x="172656" y="949"/>
                </a:lnTo>
                <a:lnTo>
                  <a:pt x="182731" y="2535"/>
                </a:lnTo>
                <a:lnTo>
                  <a:pt x="193258" y="4544"/>
                </a:lnTo>
                <a:lnTo>
                  <a:pt x="202182" y="6836"/>
                </a:lnTo>
                <a:lnTo>
                  <a:pt x="210035" y="9317"/>
                </a:lnTo>
                <a:lnTo>
                  <a:pt x="217176" y="11923"/>
                </a:lnTo>
                <a:lnTo>
                  <a:pt x="227651" y="14819"/>
                </a:lnTo>
                <a:lnTo>
                  <a:pt x="231777" y="15591"/>
                </a:lnTo>
                <a:lnTo>
                  <a:pt x="238902" y="18989"/>
                </a:lnTo>
                <a:lnTo>
                  <a:pt x="245243" y="23674"/>
                </a:lnTo>
                <a:lnTo>
                  <a:pt x="248268" y="26257"/>
                </a:lnTo>
                <a:lnTo>
                  <a:pt x="251238" y="28932"/>
                </a:lnTo>
                <a:lnTo>
                  <a:pt x="252264" y="32620"/>
                </a:lnTo>
                <a:lnTo>
                  <a:pt x="251996" y="36983"/>
                </a:lnTo>
                <a:lnTo>
                  <a:pt x="250865" y="41797"/>
                </a:lnTo>
                <a:lnTo>
                  <a:pt x="249158" y="45959"/>
                </a:lnTo>
                <a:lnTo>
                  <a:pt x="247068" y="49686"/>
                </a:lnTo>
                <a:lnTo>
                  <a:pt x="244722" y="53124"/>
                </a:lnTo>
                <a:lnTo>
                  <a:pt x="242206" y="57320"/>
                </a:lnTo>
                <a:lnTo>
                  <a:pt x="239575" y="62023"/>
                </a:lnTo>
                <a:lnTo>
                  <a:pt x="236869" y="67063"/>
                </a:lnTo>
                <a:lnTo>
                  <a:pt x="234113" y="71375"/>
                </a:lnTo>
                <a:lnTo>
                  <a:pt x="231323" y="75203"/>
                </a:lnTo>
                <a:lnTo>
                  <a:pt x="228510" y="78707"/>
                </a:lnTo>
                <a:lnTo>
                  <a:pt x="224730" y="82948"/>
                </a:lnTo>
                <a:lnTo>
                  <a:pt x="215450" y="92741"/>
                </a:lnTo>
                <a:lnTo>
                  <a:pt x="199515" y="108964"/>
                </a:lnTo>
                <a:lnTo>
                  <a:pt x="194923" y="114549"/>
                </a:lnTo>
                <a:lnTo>
                  <a:pt x="190909" y="120178"/>
                </a:lnTo>
                <a:lnTo>
                  <a:pt x="187279" y="125836"/>
                </a:lnTo>
                <a:lnTo>
                  <a:pt x="183908" y="130560"/>
                </a:lnTo>
                <a:lnTo>
                  <a:pt x="180708" y="134662"/>
                </a:lnTo>
                <a:lnTo>
                  <a:pt x="177622" y="138349"/>
                </a:lnTo>
                <a:lnTo>
                  <a:pt x="174613" y="141759"/>
                </a:lnTo>
                <a:lnTo>
                  <a:pt x="168728" y="148089"/>
                </a:lnTo>
                <a:lnTo>
                  <a:pt x="166778" y="151110"/>
                </a:lnTo>
                <a:lnTo>
                  <a:pt x="165478" y="154077"/>
                </a:lnTo>
                <a:lnTo>
                  <a:pt x="163391" y="161132"/>
                </a:lnTo>
                <a:lnTo>
                  <a:pt x="165125" y="161710"/>
                </a:lnTo>
                <a:lnTo>
                  <a:pt x="175714" y="162525"/>
                </a:lnTo>
                <a:lnTo>
                  <a:pt x="182236" y="162715"/>
                </a:lnTo>
                <a:lnTo>
                  <a:pt x="188165" y="161814"/>
                </a:lnTo>
                <a:lnTo>
                  <a:pt x="195929" y="160260"/>
                </a:lnTo>
                <a:lnTo>
                  <a:pt x="204914" y="158272"/>
                </a:lnTo>
                <a:lnTo>
                  <a:pt x="213762" y="155994"/>
                </a:lnTo>
                <a:lnTo>
                  <a:pt x="222518" y="153523"/>
                </a:lnTo>
                <a:lnTo>
                  <a:pt x="239867" y="148237"/>
                </a:lnTo>
                <a:lnTo>
                  <a:pt x="257102" y="142713"/>
                </a:lnTo>
                <a:lnTo>
                  <a:pt x="269509" y="139906"/>
                </a:lnTo>
                <a:lnTo>
                  <a:pt x="284448" y="137083"/>
                </a:lnTo>
                <a:lnTo>
                  <a:pt x="301075" y="134248"/>
                </a:lnTo>
                <a:lnTo>
                  <a:pt x="315017" y="132358"/>
                </a:lnTo>
                <a:lnTo>
                  <a:pt x="327169" y="131098"/>
                </a:lnTo>
                <a:lnTo>
                  <a:pt x="346386" y="129698"/>
                </a:lnTo>
                <a:lnTo>
                  <a:pt x="358102" y="129076"/>
                </a:lnTo>
                <a:lnTo>
                  <a:pt x="361607" y="129862"/>
                </a:lnTo>
                <a:lnTo>
                  <a:pt x="363944" y="131339"/>
                </a:lnTo>
                <a:lnTo>
                  <a:pt x="368617" y="1457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77"/>
          <p:cNvSpPr/>
          <p:nvPr/>
        </p:nvSpPr>
        <p:spPr>
          <a:xfrm>
            <a:off x="4726304" y="2606039"/>
            <a:ext cx="377192" cy="39230"/>
          </a:xfrm>
          <a:custGeom>
            <a:avLst/>
            <a:gdLst/>
            <a:ahLst/>
            <a:cxnLst/>
            <a:rect l="0" t="0" r="0" b="0"/>
            <a:pathLst>
              <a:path w="377192" h="39230">
                <a:moveTo>
                  <a:pt x="0" y="34291"/>
                </a:moveTo>
                <a:lnTo>
                  <a:pt x="18204" y="38842"/>
                </a:lnTo>
                <a:lnTo>
                  <a:pt x="25471" y="39229"/>
                </a:lnTo>
                <a:lnTo>
                  <a:pt x="32221" y="38536"/>
                </a:lnTo>
                <a:lnTo>
                  <a:pt x="38626" y="37121"/>
                </a:lnTo>
                <a:lnTo>
                  <a:pt x="45753" y="36177"/>
                </a:lnTo>
                <a:lnTo>
                  <a:pt x="53363" y="35548"/>
                </a:lnTo>
                <a:lnTo>
                  <a:pt x="61292" y="35129"/>
                </a:lnTo>
                <a:lnTo>
                  <a:pt x="105664" y="29583"/>
                </a:lnTo>
                <a:lnTo>
                  <a:pt x="136165" y="25437"/>
                </a:lnTo>
                <a:lnTo>
                  <a:pt x="160310" y="21721"/>
                </a:lnTo>
                <a:lnTo>
                  <a:pt x="180215" y="18291"/>
                </a:lnTo>
                <a:lnTo>
                  <a:pt x="197296" y="15052"/>
                </a:lnTo>
                <a:lnTo>
                  <a:pt x="212494" y="12892"/>
                </a:lnTo>
                <a:lnTo>
                  <a:pt x="226435" y="11452"/>
                </a:lnTo>
                <a:lnTo>
                  <a:pt x="239539" y="10493"/>
                </a:lnTo>
                <a:lnTo>
                  <a:pt x="251133" y="9853"/>
                </a:lnTo>
                <a:lnTo>
                  <a:pt x="271635" y="9142"/>
                </a:lnTo>
                <a:lnTo>
                  <a:pt x="285866" y="8000"/>
                </a:lnTo>
                <a:lnTo>
                  <a:pt x="336585" y="2794"/>
                </a:lnTo>
                <a:lnTo>
                  <a:pt x="348215" y="1863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78"/>
          <p:cNvSpPr/>
          <p:nvPr/>
        </p:nvSpPr>
        <p:spPr>
          <a:xfrm>
            <a:off x="4760595" y="2691764"/>
            <a:ext cx="368618" cy="68582"/>
          </a:xfrm>
          <a:custGeom>
            <a:avLst/>
            <a:gdLst/>
            <a:ahLst/>
            <a:cxnLst/>
            <a:rect l="0" t="0" r="0" b="0"/>
            <a:pathLst>
              <a:path w="368618" h="68582">
                <a:moveTo>
                  <a:pt x="0" y="68581"/>
                </a:moveTo>
                <a:lnTo>
                  <a:pt x="53072" y="68581"/>
                </a:lnTo>
                <a:lnTo>
                  <a:pt x="64909" y="65723"/>
                </a:lnTo>
                <a:lnTo>
                  <a:pt x="79467" y="60961"/>
                </a:lnTo>
                <a:lnTo>
                  <a:pt x="121653" y="45685"/>
                </a:lnTo>
                <a:lnTo>
                  <a:pt x="132537" y="41887"/>
                </a:lnTo>
                <a:lnTo>
                  <a:pt x="143603" y="38402"/>
                </a:lnTo>
                <a:lnTo>
                  <a:pt x="166058" y="31990"/>
                </a:lnTo>
                <a:lnTo>
                  <a:pt x="177380" y="29900"/>
                </a:lnTo>
                <a:lnTo>
                  <a:pt x="188738" y="28506"/>
                </a:lnTo>
                <a:lnTo>
                  <a:pt x="200121" y="27576"/>
                </a:lnTo>
                <a:lnTo>
                  <a:pt x="214376" y="25052"/>
                </a:lnTo>
                <a:lnTo>
                  <a:pt x="230547" y="21464"/>
                </a:lnTo>
                <a:lnTo>
                  <a:pt x="247996" y="17167"/>
                </a:lnTo>
                <a:lnTo>
                  <a:pt x="267248" y="13350"/>
                </a:lnTo>
                <a:lnTo>
                  <a:pt x="287703" y="9853"/>
                </a:lnTo>
                <a:lnTo>
                  <a:pt x="308959" y="6569"/>
                </a:lnTo>
                <a:lnTo>
                  <a:pt x="325035" y="4379"/>
                </a:lnTo>
                <a:lnTo>
                  <a:pt x="337657" y="2920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79"/>
          <p:cNvSpPr/>
          <p:nvPr/>
        </p:nvSpPr>
        <p:spPr>
          <a:xfrm>
            <a:off x="5223509" y="2452128"/>
            <a:ext cx="1525907" cy="462161"/>
          </a:xfrm>
          <a:custGeom>
            <a:avLst/>
            <a:gdLst/>
            <a:ahLst/>
            <a:cxnLst/>
            <a:rect l="0" t="0" r="0" b="0"/>
            <a:pathLst>
              <a:path w="1525907" h="462161">
                <a:moveTo>
                  <a:pt x="0" y="222492"/>
                </a:moveTo>
                <a:lnTo>
                  <a:pt x="0" y="231593"/>
                </a:lnTo>
                <a:lnTo>
                  <a:pt x="2541" y="241142"/>
                </a:lnTo>
                <a:lnTo>
                  <a:pt x="6844" y="252688"/>
                </a:lnTo>
                <a:lnTo>
                  <a:pt x="11932" y="267345"/>
                </a:lnTo>
                <a:lnTo>
                  <a:pt x="15575" y="275254"/>
                </a:lnTo>
                <a:lnTo>
                  <a:pt x="19909" y="283384"/>
                </a:lnTo>
                <a:lnTo>
                  <a:pt x="24702" y="291662"/>
                </a:lnTo>
                <a:lnTo>
                  <a:pt x="30030" y="303399"/>
                </a:lnTo>
                <a:lnTo>
                  <a:pt x="33349" y="312743"/>
                </a:lnTo>
                <a:lnTo>
                  <a:pt x="38000" y="323246"/>
                </a:lnTo>
                <a:lnTo>
                  <a:pt x="50524" y="348970"/>
                </a:lnTo>
                <a:lnTo>
                  <a:pt x="55590" y="358246"/>
                </a:lnTo>
                <a:lnTo>
                  <a:pt x="60873" y="367287"/>
                </a:lnTo>
                <a:lnTo>
                  <a:pt x="66299" y="376172"/>
                </a:lnTo>
                <a:lnTo>
                  <a:pt x="74680" y="388763"/>
                </a:lnTo>
                <a:lnTo>
                  <a:pt x="96691" y="420532"/>
                </a:lnTo>
                <a:lnTo>
                  <a:pt x="105419" y="432624"/>
                </a:lnTo>
                <a:lnTo>
                  <a:pt x="112189" y="441637"/>
                </a:lnTo>
                <a:lnTo>
                  <a:pt x="122252" y="453240"/>
                </a:lnTo>
                <a:lnTo>
                  <a:pt x="136523" y="462160"/>
                </a:lnTo>
                <a:lnTo>
                  <a:pt x="132421" y="457863"/>
                </a:lnTo>
                <a:lnTo>
                  <a:pt x="131144" y="453701"/>
                </a:lnTo>
                <a:lnTo>
                  <a:pt x="129724" y="441456"/>
                </a:lnTo>
                <a:lnTo>
                  <a:pt x="126553" y="429029"/>
                </a:lnTo>
                <a:lnTo>
                  <a:pt x="122921" y="417156"/>
                </a:lnTo>
                <a:lnTo>
                  <a:pt x="121307" y="405529"/>
                </a:lnTo>
                <a:lnTo>
                  <a:pt x="118050" y="383852"/>
                </a:lnTo>
                <a:lnTo>
                  <a:pt x="115848" y="370070"/>
                </a:lnTo>
                <a:lnTo>
                  <a:pt x="114379" y="356119"/>
                </a:lnTo>
                <a:lnTo>
                  <a:pt x="113400" y="342057"/>
                </a:lnTo>
                <a:lnTo>
                  <a:pt x="112748" y="327919"/>
                </a:lnTo>
                <a:lnTo>
                  <a:pt x="99626" y="161776"/>
                </a:lnTo>
                <a:lnTo>
                  <a:pt x="98802" y="134389"/>
                </a:lnTo>
                <a:lnTo>
                  <a:pt x="99206" y="111369"/>
                </a:lnTo>
                <a:lnTo>
                  <a:pt x="102147" y="62958"/>
                </a:lnTo>
                <a:lnTo>
                  <a:pt x="104293" y="58033"/>
                </a:lnTo>
                <a:lnTo>
                  <a:pt x="107629" y="53798"/>
                </a:lnTo>
                <a:lnTo>
                  <a:pt x="122119" y="40156"/>
                </a:lnTo>
                <a:lnTo>
                  <a:pt x="127133" y="38070"/>
                </a:lnTo>
                <a:lnTo>
                  <a:pt x="147842" y="35133"/>
                </a:lnTo>
                <a:lnTo>
                  <a:pt x="185520" y="31601"/>
                </a:lnTo>
                <a:lnTo>
                  <a:pt x="229157" y="26564"/>
                </a:lnTo>
                <a:lnTo>
                  <a:pt x="553096" y="10500"/>
                </a:lnTo>
                <a:lnTo>
                  <a:pt x="577328" y="9726"/>
                </a:lnTo>
                <a:lnTo>
                  <a:pt x="684247" y="4087"/>
                </a:lnTo>
                <a:lnTo>
                  <a:pt x="832112" y="1598"/>
                </a:lnTo>
                <a:lnTo>
                  <a:pt x="1217939" y="0"/>
                </a:lnTo>
                <a:lnTo>
                  <a:pt x="1290115" y="821"/>
                </a:lnTo>
                <a:lnTo>
                  <a:pt x="1344900" y="2321"/>
                </a:lnTo>
                <a:lnTo>
                  <a:pt x="1446239" y="6444"/>
                </a:lnTo>
                <a:lnTo>
                  <a:pt x="1482878" y="8360"/>
                </a:lnTo>
                <a:lnTo>
                  <a:pt x="1525906" y="167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80"/>
          <p:cNvSpPr/>
          <p:nvPr/>
        </p:nvSpPr>
        <p:spPr>
          <a:xfrm>
            <a:off x="5623959" y="2537460"/>
            <a:ext cx="88184" cy="368618"/>
          </a:xfrm>
          <a:custGeom>
            <a:avLst/>
            <a:gdLst/>
            <a:ahLst/>
            <a:cxnLst/>
            <a:rect l="0" t="0" r="0" b="0"/>
            <a:pathLst>
              <a:path w="88184" h="368618">
                <a:moveTo>
                  <a:pt x="11031" y="0"/>
                </a:moveTo>
                <a:lnTo>
                  <a:pt x="1929" y="9101"/>
                </a:lnTo>
                <a:lnTo>
                  <a:pt x="200" y="12735"/>
                </a:lnTo>
                <a:lnTo>
                  <a:pt x="0" y="16110"/>
                </a:lnTo>
                <a:lnTo>
                  <a:pt x="2318" y="24305"/>
                </a:lnTo>
                <a:lnTo>
                  <a:pt x="6524" y="37472"/>
                </a:lnTo>
                <a:lnTo>
                  <a:pt x="8978" y="47841"/>
                </a:lnTo>
                <a:lnTo>
                  <a:pt x="11567" y="60469"/>
                </a:lnTo>
                <a:lnTo>
                  <a:pt x="14246" y="74602"/>
                </a:lnTo>
                <a:lnTo>
                  <a:pt x="16984" y="93550"/>
                </a:lnTo>
                <a:lnTo>
                  <a:pt x="22566" y="140002"/>
                </a:lnTo>
                <a:lnTo>
                  <a:pt x="26341" y="160010"/>
                </a:lnTo>
                <a:lnTo>
                  <a:pt x="30763" y="177158"/>
                </a:lnTo>
                <a:lnTo>
                  <a:pt x="35615" y="192400"/>
                </a:lnTo>
                <a:lnTo>
                  <a:pt x="38850" y="205419"/>
                </a:lnTo>
                <a:lnTo>
                  <a:pt x="41007" y="216956"/>
                </a:lnTo>
                <a:lnTo>
                  <a:pt x="42445" y="227505"/>
                </a:lnTo>
                <a:lnTo>
                  <a:pt x="44356" y="235490"/>
                </a:lnTo>
                <a:lnTo>
                  <a:pt x="46582" y="241766"/>
                </a:lnTo>
                <a:lnTo>
                  <a:pt x="49020" y="246902"/>
                </a:lnTo>
                <a:lnTo>
                  <a:pt x="51596" y="254136"/>
                </a:lnTo>
                <a:lnTo>
                  <a:pt x="54267" y="262769"/>
                </a:lnTo>
                <a:lnTo>
                  <a:pt x="57000" y="272334"/>
                </a:lnTo>
                <a:lnTo>
                  <a:pt x="58822" y="280616"/>
                </a:lnTo>
                <a:lnTo>
                  <a:pt x="60036" y="288042"/>
                </a:lnTo>
                <a:lnTo>
                  <a:pt x="60846" y="294898"/>
                </a:lnTo>
                <a:lnTo>
                  <a:pt x="62338" y="302326"/>
                </a:lnTo>
                <a:lnTo>
                  <a:pt x="64286" y="310135"/>
                </a:lnTo>
                <a:lnTo>
                  <a:pt x="66537" y="318199"/>
                </a:lnTo>
                <a:lnTo>
                  <a:pt x="71577" y="334779"/>
                </a:lnTo>
                <a:lnTo>
                  <a:pt x="88183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81"/>
          <p:cNvSpPr/>
          <p:nvPr/>
        </p:nvSpPr>
        <p:spPr>
          <a:xfrm>
            <a:off x="5755004" y="2571781"/>
            <a:ext cx="385764" cy="299962"/>
          </a:xfrm>
          <a:custGeom>
            <a:avLst/>
            <a:gdLst/>
            <a:ahLst/>
            <a:cxnLst/>
            <a:rect l="0" t="0" r="0" b="0"/>
            <a:pathLst>
              <a:path w="385764" h="299962">
                <a:moveTo>
                  <a:pt x="0" y="137129"/>
                </a:moveTo>
                <a:lnTo>
                  <a:pt x="0" y="108714"/>
                </a:lnTo>
                <a:lnTo>
                  <a:pt x="953" y="101993"/>
                </a:lnTo>
                <a:lnTo>
                  <a:pt x="2541" y="95608"/>
                </a:lnTo>
                <a:lnTo>
                  <a:pt x="4551" y="89445"/>
                </a:lnTo>
                <a:lnTo>
                  <a:pt x="6844" y="83432"/>
                </a:lnTo>
                <a:lnTo>
                  <a:pt x="9325" y="77519"/>
                </a:lnTo>
                <a:lnTo>
                  <a:pt x="11932" y="71671"/>
                </a:lnTo>
                <a:lnTo>
                  <a:pt x="17368" y="62634"/>
                </a:lnTo>
                <a:lnTo>
                  <a:pt x="22959" y="55442"/>
                </a:lnTo>
                <a:lnTo>
                  <a:pt x="28620" y="49071"/>
                </a:lnTo>
                <a:lnTo>
                  <a:pt x="37161" y="40129"/>
                </a:lnTo>
                <a:lnTo>
                  <a:pt x="45409" y="34328"/>
                </a:lnTo>
                <a:lnTo>
                  <a:pt x="79878" y="13741"/>
                </a:lnTo>
                <a:lnTo>
                  <a:pt x="89448" y="9150"/>
                </a:lnTo>
                <a:lnTo>
                  <a:pt x="97732" y="6089"/>
                </a:lnTo>
                <a:lnTo>
                  <a:pt x="105160" y="4049"/>
                </a:lnTo>
                <a:lnTo>
                  <a:pt x="112016" y="2689"/>
                </a:lnTo>
                <a:lnTo>
                  <a:pt x="118493" y="1782"/>
                </a:lnTo>
                <a:lnTo>
                  <a:pt x="124716" y="1178"/>
                </a:lnTo>
                <a:lnTo>
                  <a:pt x="132674" y="775"/>
                </a:lnTo>
                <a:lnTo>
                  <a:pt x="151677" y="327"/>
                </a:lnTo>
                <a:lnTo>
                  <a:pt x="189027" y="0"/>
                </a:lnTo>
                <a:lnTo>
                  <a:pt x="192693" y="942"/>
                </a:lnTo>
                <a:lnTo>
                  <a:pt x="199307" y="4529"/>
                </a:lnTo>
                <a:lnTo>
                  <a:pt x="208385" y="11903"/>
                </a:lnTo>
                <a:lnTo>
                  <a:pt x="210361" y="16498"/>
                </a:lnTo>
                <a:lnTo>
                  <a:pt x="211679" y="22418"/>
                </a:lnTo>
                <a:lnTo>
                  <a:pt x="212556" y="29222"/>
                </a:lnTo>
                <a:lnTo>
                  <a:pt x="212190" y="35664"/>
                </a:lnTo>
                <a:lnTo>
                  <a:pt x="210993" y="41863"/>
                </a:lnTo>
                <a:lnTo>
                  <a:pt x="209242" y="47901"/>
                </a:lnTo>
                <a:lnTo>
                  <a:pt x="206170" y="54783"/>
                </a:lnTo>
                <a:lnTo>
                  <a:pt x="202217" y="62229"/>
                </a:lnTo>
                <a:lnTo>
                  <a:pt x="197676" y="70051"/>
                </a:lnTo>
                <a:lnTo>
                  <a:pt x="187552" y="88901"/>
                </a:lnTo>
                <a:lnTo>
                  <a:pt x="170080" y="122945"/>
                </a:lnTo>
                <a:lnTo>
                  <a:pt x="146809" y="164782"/>
                </a:lnTo>
                <a:lnTo>
                  <a:pt x="139782" y="176519"/>
                </a:lnTo>
                <a:lnTo>
                  <a:pt x="134146" y="185297"/>
                </a:lnTo>
                <a:lnTo>
                  <a:pt x="129436" y="192101"/>
                </a:lnTo>
                <a:lnTo>
                  <a:pt x="125344" y="198542"/>
                </a:lnTo>
                <a:lnTo>
                  <a:pt x="121663" y="204740"/>
                </a:lnTo>
                <a:lnTo>
                  <a:pt x="118256" y="210778"/>
                </a:lnTo>
                <a:lnTo>
                  <a:pt x="114471" y="220027"/>
                </a:lnTo>
                <a:lnTo>
                  <a:pt x="112789" y="229217"/>
                </a:lnTo>
                <a:lnTo>
                  <a:pt x="112340" y="235669"/>
                </a:lnTo>
                <a:lnTo>
                  <a:pt x="112041" y="242827"/>
                </a:lnTo>
                <a:lnTo>
                  <a:pt x="111709" y="260941"/>
                </a:lnTo>
                <a:lnTo>
                  <a:pt x="111620" y="271105"/>
                </a:lnTo>
                <a:lnTo>
                  <a:pt x="112514" y="277881"/>
                </a:lnTo>
                <a:lnTo>
                  <a:pt x="114062" y="282399"/>
                </a:lnTo>
                <a:lnTo>
                  <a:pt x="116046" y="285410"/>
                </a:lnTo>
                <a:lnTo>
                  <a:pt x="118252" y="291296"/>
                </a:lnTo>
                <a:lnTo>
                  <a:pt x="118839" y="294200"/>
                </a:lnTo>
                <a:lnTo>
                  <a:pt x="120184" y="296135"/>
                </a:lnTo>
                <a:lnTo>
                  <a:pt x="122033" y="297426"/>
                </a:lnTo>
                <a:lnTo>
                  <a:pt x="124218" y="298286"/>
                </a:lnTo>
                <a:lnTo>
                  <a:pt x="131726" y="299241"/>
                </a:lnTo>
                <a:lnTo>
                  <a:pt x="141413" y="299666"/>
                </a:lnTo>
                <a:lnTo>
                  <a:pt x="157576" y="299905"/>
                </a:lnTo>
                <a:lnTo>
                  <a:pt x="168777" y="299961"/>
                </a:lnTo>
                <a:lnTo>
                  <a:pt x="188718" y="295214"/>
                </a:lnTo>
                <a:lnTo>
                  <a:pt x="279860" y="270540"/>
                </a:lnTo>
                <a:lnTo>
                  <a:pt x="298969" y="266075"/>
                </a:lnTo>
                <a:lnTo>
                  <a:pt x="313613" y="263098"/>
                </a:lnTo>
                <a:lnTo>
                  <a:pt x="325281" y="260160"/>
                </a:lnTo>
                <a:lnTo>
                  <a:pt x="334964" y="257250"/>
                </a:lnTo>
                <a:lnTo>
                  <a:pt x="385763" y="2485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82"/>
          <p:cNvSpPr/>
          <p:nvPr/>
        </p:nvSpPr>
        <p:spPr>
          <a:xfrm>
            <a:off x="6149759" y="2508000"/>
            <a:ext cx="212421" cy="354808"/>
          </a:xfrm>
          <a:custGeom>
            <a:avLst/>
            <a:gdLst/>
            <a:ahLst/>
            <a:cxnLst/>
            <a:rect l="0" t="0" r="0" b="0"/>
            <a:pathLst>
              <a:path w="212421" h="354808">
                <a:moveTo>
                  <a:pt x="111023" y="46605"/>
                </a:moveTo>
                <a:lnTo>
                  <a:pt x="103642" y="31843"/>
                </a:lnTo>
                <a:lnTo>
                  <a:pt x="102293" y="31048"/>
                </a:lnTo>
                <a:lnTo>
                  <a:pt x="98253" y="30166"/>
                </a:lnTo>
                <a:lnTo>
                  <a:pt x="93283" y="29773"/>
                </a:lnTo>
                <a:lnTo>
                  <a:pt x="90624" y="29669"/>
                </a:lnTo>
                <a:lnTo>
                  <a:pt x="87898" y="30552"/>
                </a:lnTo>
                <a:lnTo>
                  <a:pt x="82331" y="34073"/>
                </a:lnTo>
                <a:lnTo>
                  <a:pt x="78560" y="36345"/>
                </a:lnTo>
                <a:lnTo>
                  <a:pt x="74141" y="38812"/>
                </a:lnTo>
                <a:lnTo>
                  <a:pt x="64151" y="44094"/>
                </a:lnTo>
                <a:lnTo>
                  <a:pt x="53361" y="49616"/>
                </a:lnTo>
                <a:lnTo>
                  <a:pt x="46864" y="53375"/>
                </a:lnTo>
                <a:lnTo>
                  <a:pt x="39675" y="57786"/>
                </a:lnTo>
                <a:lnTo>
                  <a:pt x="32026" y="62631"/>
                </a:lnTo>
                <a:lnTo>
                  <a:pt x="25973" y="67766"/>
                </a:lnTo>
                <a:lnTo>
                  <a:pt x="20986" y="73095"/>
                </a:lnTo>
                <a:lnTo>
                  <a:pt x="16708" y="78552"/>
                </a:lnTo>
                <a:lnTo>
                  <a:pt x="11955" y="87156"/>
                </a:lnTo>
                <a:lnTo>
                  <a:pt x="10688" y="90784"/>
                </a:lnTo>
                <a:lnTo>
                  <a:pt x="6740" y="97355"/>
                </a:lnTo>
                <a:lnTo>
                  <a:pt x="4353" y="100441"/>
                </a:lnTo>
                <a:lnTo>
                  <a:pt x="1701" y="111489"/>
                </a:lnTo>
                <a:lnTo>
                  <a:pt x="995" y="118436"/>
                </a:lnTo>
                <a:lnTo>
                  <a:pt x="523" y="124972"/>
                </a:lnTo>
                <a:lnTo>
                  <a:pt x="209" y="131235"/>
                </a:lnTo>
                <a:lnTo>
                  <a:pt x="0" y="137315"/>
                </a:lnTo>
                <a:lnTo>
                  <a:pt x="813" y="142320"/>
                </a:lnTo>
                <a:lnTo>
                  <a:pt x="4256" y="150422"/>
                </a:lnTo>
                <a:lnTo>
                  <a:pt x="8961" y="157198"/>
                </a:lnTo>
                <a:lnTo>
                  <a:pt x="14227" y="163385"/>
                </a:lnTo>
                <a:lnTo>
                  <a:pt x="19743" y="169310"/>
                </a:lnTo>
                <a:lnTo>
                  <a:pt x="23500" y="172223"/>
                </a:lnTo>
                <a:lnTo>
                  <a:pt x="27909" y="175118"/>
                </a:lnTo>
                <a:lnTo>
                  <a:pt x="32754" y="178000"/>
                </a:lnTo>
                <a:lnTo>
                  <a:pt x="39793" y="180874"/>
                </a:lnTo>
                <a:lnTo>
                  <a:pt x="48297" y="183743"/>
                </a:lnTo>
                <a:lnTo>
                  <a:pt x="57776" y="186607"/>
                </a:lnTo>
                <a:lnTo>
                  <a:pt x="65999" y="189470"/>
                </a:lnTo>
                <a:lnTo>
                  <a:pt x="73387" y="192330"/>
                </a:lnTo>
                <a:lnTo>
                  <a:pt x="80218" y="195190"/>
                </a:lnTo>
                <a:lnTo>
                  <a:pt x="87629" y="197097"/>
                </a:lnTo>
                <a:lnTo>
                  <a:pt x="95427" y="198368"/>
                </a:lnTo>
                <a:lnTo>
                  <a:pt x="103483" y="199215"/>
                </a:lnTo>
                <a:lnTo>
                  <a:pt x="112664" y="201685"/>
                </a:lnTo>
                <a:lnTo>
                  <a:pt x="122594" y="205236"/>
                </a:lnTo>
                <a:lnTo>
                  <a:pt x="133024" y="209509"/>
                </a:lnTo>
                <a:lnTo>
                  <a:pt x="142836" y="213310"/>
                </a:lnTo>
                <a:lnTo>
                  <a:pt x="161357" y="220073"/>
                </a:lnTo>
                <a:lnTo>
                  <a:pt x="168391" y="223211"/>
                </a:lnTo>
                <a:lnTo>
                  <a:pt x="174034" y="226255"/>
                </a:lnTo>
                <a:lnTo>
                  <a:pt x="178748" y="229236"/>
                </a:lnTo>
                <a:lnTo>
                  <a:pt x="183795" y="233129"/>
                </a:lnTo>
                <a:lnTo>
                  <a:pt x="189066" y="237629"/>
                </a:lnTo>
                <a:lnTo>
                  <a:pt x="194483" y="242534"/>
                </a:lnTo>
                <a:lnTo>
                  <a:pt x="198096" y="247709"/>
                </a:lnTo>
                <a:lnTo>
                  <a:pt x="204132" y="263142"/>
                </a:lnTo>
                <a:lnTo>
                  <a:pt x="208920" y="270796"/>
                </a:lnTo>
                <a:lnTo>
                  <a:pt x="211683" y="279913"/>
                </a:lnTo>
                <a:lnTo>
                  <a:pt x="212420" y="285011"/>
                </a:lnTo>
                <a:lnTo>
                  <a:pt x="210698" y="295755"/>
                </a:lnTo>
                <a:lnTo>
                  <a:pt x="206758" y="305928"/>
                </a:lnTo>
                <a:lnTo>
                  <a:pt x="201832" y="313625"/>
                </a:lnTo>
                <a:lnTo>
                  <a:pt x="196467" y="322760"/>
                </a:lnTo>
                <a:lnTo>
                  <a:pt x="193703" y="327863"/>
                </a:lnTo>
                <a:lnTo>
                  <a:pt x="189956" y="332218"/>
                </a:lnTo>
                <a:lnTo>
                  <a:pt x="185553" y="336073"/>
                </a:lnTo>
                <a:lnTo>
                  <a:pt x="180712" y="339596"/>
                </a:lnTo>
                <a:lnTo>
                  <a:pt x="176532" y="341945"/>
                </a:lnTo>
                <a:lnTo>
                  <a:pt x="172793" y="343511"/>
                </a:lnTo>
                <a:lnTo>
                  <a:pt x="169348" y="344554"/>
                </a:lnTo>
                <a:lnTo>
                  <a:pt x="162980" y="348254"/>
                </a:lnTo>
                <a:lnTo>
                  <a:pt x="159949" y="350574"/>
                </a:lnTo>
                <a:lnTo>
                  <a:pt x="156023" y="352121"/>
                </a:lnTo>
                <a:lnTo>
                  <a:pt x="151500" y="353152"/>
                </a:lnTo>
                <a:lnTo>
                  <a:pt x="139656" y="354807"/>
                </a:lnTo>
                <a:lnTo>
                  <a:pt x="137732" y="353991"/>
                </a:lnTo>
                <a:lnTo>
                  <a:pt x="133054" y="350543"/>
                </a:lnTo>
                <a:lnTo>
                  <a:pt x="129520" y="349243"/>
                </a:lnTo>
                <a:lnTo>
                  <a:pt x="125259" y="348376"/>
                </a:lnTo>
                <a:lnTo>
                  <a:pt x="120514" y="347798"/>
                </a:lnTo>
                <a:lnTo>
                  <a:pt x="116398" y="346460"/>
                </a:lnTo>
                <a:lnTo>
                  <a:pt x="112702" y="344616"/>
                </a:lnTo>
                <a:lnTo>
                  <a:pt x="109284" y="342434"/>
                </a:lnTo>
                <a:lnTo>
                  <a:pt x="102948" y="334929"/>
                </a:lnTo>
                <a:lnTo>
                  <a:pt x="97909" y="326196"/>
                </a:lnTo>
                <a:lnTo>
                  <a:pt x="95669" y="319140"/>
                </a:lnTo>
                <a:lnTo>
                  <a:pt x="94674" y="310289"/>
                </a:lnTo>
                <a:lnTo>
                  <a:pt x="94409" y="305262"/>
                </a:lnTo>
                <a:lnTo>
                  <a:pt x="94114" y="289516"/>
                </a:lnTo>
                <a:lnTo>
                  <a:pt x="94035" y="279983"/>
                </a:lnTo>
                <a:lnTo>
                  <a:pt x="94935" y="270770"/>
                </a:lnTo>
                <a:lnTo>
                  <a:pt x="96488" y="261771"/>
                </a:lnTo>
                <a:lnTo>
                  <a:pt x="98475" y="252914"/>
                </a:lnTo>
                <a:lnTo>
                  <a:pt x="101705" y="242247"/>
                </a:lnTo>
                <a:lnTo>
                  <a:pt x="105764" y="230372"/>
                </a:lnTo>
                <a:lnTo>
                  <a:pt x="110374" y="217694"/>
                </a:lnTo>
                <a:lnTo>
                  <a:pt x="115353" y="206384"/>
                </a:lnTo>
                <a:lnTo>
                  <a:pt x="120577" y="195987"/>
                </a:lnTo>
                <a:lnTo>
                  <a:pt x="160853" y="122361"/>
                </a:lnTo>
                <a:lnTo>
                  <a:pt x="169961" y="103777"/>
                </a:lnTo>
                <a:lnTo>
                  <a:pt x="176032" y="89482"/>
                </a:lnTo>
                <a:lnTo>
                  <a:pt x="190328" y="48301"/>
                </a:lnTo>
                <a:lnTo>
                  <a:pt x="192468" y="41068"/>
                </a:lnTo>
                <a:lnTo>
                  <a:pt x="194846" y="30491"/>
                </a:lnTo>
                <a:lnTo>
                  <a:pt x="194527" y="26337"/>
                </a:lnTo>
                <a:lnTo>
                  <a:pt x="193363" y="22616"/>
                </a:lnTo>
                <a:lnTo>
                  <a:pt x="189529" y="15940"/>
                </a:lnTo>
                <a:lnTo>
                  <a:pt x="184650" y="9798"/>
                </a:lnTo>
                <a:lnTo>
                  <a:pt x="181062" y="6827"/>
                </a:lnTo>
                <a:lnTo>
                  <a:pt x="176766" y="3894"/>
                </a:lnTo>
                <a:lnTo>
                  <a:pt x="171997" y="986"/>
                </a:lnTo>
                <a:lnTo>
                  <a:pt x="166912" y="0"/>
                </a:lnTo>
                <a:lnTo>
                  <a:pt x="161618" y="294"/>
                </a:lnTo>
                <a:lnTo>
                  <a:pt x="156183" y="1444"/>
                </a:lnTo>
                <a:lnTo>
                  <a:pt x="151607" y="2210"/>
                </a:lnTo>
                <a:lnTo>
                  <a:pt x="147604" y="2721"/>
                </a:lnTo>
                <a:lnTo>
                  <a:pt x="143983" y="3061"/>
                </a:lnTo>
                <a:lnTo>
                  <a:pt x="139664" y="4240"/>
                </a:lnTo>
                <a:lnTo>
                  <a:pt x="134879" y="5979"/>
                </a:lnTo>
                <a:lnTo>
                  <a:pt x="119595" y="123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83"/>
          <p:cNvSpPr/>
          <p:nvPr/>
        </p:nvSpPr>
        <p:spPr>
          <a:xfrm>
            <a:off x="7143750" y="2640330"/>
            <a:ext cx="360045" cy="8542"/>
          </a:xfrm>
          <a:custGeom>
            <a:avLst/>
            <a:gdLst/>
            <a:ahLst/>
            <a:cxnLst/>
            <a:rect l="0" t="0" r="0" b="0"/>
            <a:pathLst>
              <a:path w="360045" h="8542">
                <a:moveTo>
                  <a:pt x="0" y="0"/>
                </a:moveTo>
                <a:lnTo>
                  <a:pt x="9101" y="4551"/>
                </a:lnTo>
                <a:lnTo>
                  <a:pt x="12735" y="5891"/>
                </a:lnTo>
                <a:lnTo>
                  <a:pt x="16109" y="6785"/>
                </a:lnTo>
                <a:lnTo>
                  <a:pt x="19311" y="7380"/>
                </a:lnTo>
                <a:lnTo>
                  <a:pt x="23352" y="7778"/>
                </a:lnTo>
                <a:lnTo>
                  <a:pt x="27951" y="8043"/>
                </a:lnTo>
                <a:lnTo>
                  <a:pt x="38140" y="8337"/>
                </a:lnTo>
                <a:lnTo>
                  <a:pt x="70404" y="8541"/>
                </a:lnTo>
                <a:lnTo>
                  <a:pt x="81226" y="7599"/>
                </a:lnTo>
                <a:lnTo>
                  <a:pt x="94155" y="6018"/>
                </a:lnTo>
                <a:lnTo>
                  <a:pt x="108490" y="4012"/>
                </a:lnTo>
                <a:lnTo>
                  <a:pt x="121856" y="2674"/>
                </a:lnTo>
                <a:lnTo>
                  <a:pt x="134577" y="1783"/>
                </a:lnTo>
                <a:lnTo>
                  <a:pt x="146868" y="1188"/>
                </a:lnTo>
                <a:lnTo>
                  <a:pt x="329853" y="30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84"/>
          <p:cNvSpPr/>
          <p:nvPr/>
        </p:nvSpPr>
        <p:spPr>
          <a:xfrm>
            <a:off x="7186612" y="2717492"/>
            <a:ext cx="420054" cy="25709"/>
          </a:xfrm>
          <a:custGeom>
            <a:avLst/>
            <a:gdLst/>
            <a:ahLst/>
            <a:cxnLst/>
            <a:rect l="0" t="0" r="0" b="0"/>
            <a:pathLst>
              <a:path w="420054" h="25709">
                <a:moveTo>
                  <a:pt x="0" y="25708"/>
                </a:moveTo>
                <a:lnTo>
                  <a:pt x="86944" y="25708"/>
                </a:lnTo>
                <a:lnTo>
                  <a:pt x="98920" y="24755"/>
                </a:lnTo>
                <a:lnTo>
                  <a:pt x="130007" y="21157"/>
                </a:lnTo>
                <a:lnTo>
                  <a:pt x="144774" y="18864"/>
                </a:lnTo>
                <a:lnTo>
                  <a:pt x="158428" y="16382"/>
                </a:lnTo>
                <a:lnTo>
                  <a:pt x="171341" y="13776"/>
                </a:lnTo>
                <a:lnTo>
                  <a:pt x="182807" y="12038"/>
                </a:lnTo>
                <a:lnTo>
                  <a:pt x="193309" y="10880"/>
                </a:lnTo>
                <a:lnTo>
                  <a:pt x="203168" y="10107"/>
                </a:lnTo>
                <a:lnTo>
                  <a:pt x="213551" y="8640"/>
                </a:lnTo>
                <a:lnTo>
                  <a:pt x="224282" y="6709"/>
                </a:lnTo>
                <a:lnTo>
                  <a:pt x="235247" y="4469"/>
                </a:lnTo>
                <a:lnTo>
                  <a:pt x="246366" y="2976"/>
                </a:lnTo>
                <a:lnTo>
                  <a:pt x="257589" y="1981"/>
                </a:lnTo>
                <a:lnTo>
                  <a:pt x="268881" y="1317"/>
                </a:lnTo>
                <a:lnTo>
                  <a:pt x="296668" y="580"/>
                </a:lnTo>
                <a:lnTo>
                  <a:pt x="399678" y="0"/>
                </a:lnTo>
                <a:lnTo>
                  <a:pt x="404564" y="949"/>
                </a:lnTo>
                <a:lnTo>
                  <a:pt x="408775" y="2535"/>
                </a:lnTo>
                <a:lnTo>
                  <a:pt x="420053" y="8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85"/>
          <p:cNvSpPr/>
          <p:nvPr/>
        </p:nvSpPr>
        <p:spPr>
          <a:xfrm>
            <a:off x="7743825" y="2571750"/>
            <a:ext cx="24173" cy="300038"/>
          </a:xfrm>
          <a:custGeom>
            <a:avLst/>
            <a:gdLst/>
            <a:ahLst/>
            <a:cxnLst/>
            <a:rect l="0" t="0" r="0" b="0"/>
            <a:pathLst>
              <a:path w="24173" h="300038">
                <a:moveTo>
                  <a:pt x="8572" y="0"/>
                </a:moveTo>
                <a:lnTo>
                  <a:pt x="13123" y="9101"/>
                </a:lnTo>
                <a:lnTo>
                  <a:pt x="15416" y="17497"/>
                </a:lnTo>
                <a:lnTo>
                  <a:pt x="17898" y="28810"/>
                </a:lnTo>
                <a:lnTo>
                  <a:pt x="20504" y="42066"/>
                </a:lnTo>
                <a:lnTo>
                  <a:pt x="22242" y="59476"/>
                </a:lnTo>
                <a:lnTo>
                  <a:pt x="23400" y="79656"/>
                </a:lnTo>
                <a:lnTo>
                  <a:pt x="24172" y="101681"/>
                </a:lnTo>
                <a:lnTo>
                  <a:pt x="23734" y="123985"/>
                </a:lnTo>
                <a:lnTo>
                  <a:pt x="22491" y="146474"/>
                </a:lnTo>
                <a:lnTo>
                  <a:pt x="20708" y="169087"/>
                </a:lnTo>
                <a:lnTo>
                  <a:pt x="18568" y="186067"/>
                </a:lnTo>
                <a:lnTo>
                  <a:pt x="16188" y="199292"/>
                </a:lnTo>
                <a:lnTo>
                  <a:pt x="11004" y="221924"/>
                </a:lnTo>
                <a:lnTo>
                  <a:pt x="5526" y="247857"/>
                </a:lnTo>
                <a:lnTo>
                  <a:pt x="3684" y="257631"/>
                </a:lnTo>
                <a:lnTo>
                  <a:pt x="2455" y="265099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86"/>
          <p:cNvSpPr/>
          <p:nvPr/>
        </p:nvSpPr>
        <p:spPr>
          <a:xfrm>
            <a:off x="7923847" y="2546032"/>
            <a:ext cx="25719" cy="308611"/>
          </a:xfrm>
          <a:custGeom>
            <a:avLst/>
            <a:gdLst/>
            <a:ahLst/>
            <a:cxnLst/>
            <a:rect l="0" t="0" r="0" b="0"/>
            <a:pathLst>
              <a:path w="25719" h="308611">
                <a:moveTo>
                  <a:pt x="0" y="0"/>
                </a:moveTo>
                <a:lnTo>
                  <a:pt x="0" y="9102"/>
                </a:lnTo>
                <a:lnTo>
                  <a:pt x="953" y="15593"/>
                </a:lnTo>
                <a:lnTo>
                  <a:pt x="2540" y="23730"/>
                </a:lnTo>
                <a:lnTo>
                  <a:pt x="4551" y="32965"/>
                </a:lnTo>
                <a:lnTo>
                  <a:pt x="5892" y="41027"/>
                </a:lnTo>
                <a:lnTo>
                  <a:pt x="6785" y="48306"/>
                </a:lnTo>
                <a:lnTo>
                  <a:pt x="7382" y="55064"/>
                </a:lnTo>
                <a:lnTo>
                  <a:pt x="7778" y="61474"/>
                </a:lnTo>
                <a:lnTo>
                  <a:pt x="8219" y="73677"/>
                </a:lnTo>
                <a:lnTo>
                  <a:pt x="7385" y="81503"/>
                </a:lnTo>
                <a:lnTo>
                  <a:pt x="5875" y="90530"/>
                </a:lnTo>
                <a:lnTo>
                  <a:pt x="3917" y="100358"/>
                </a:lnTo>
                <a:lnTo>
                  <a:pt x="2612" y="111673"/>
                </a:lnTo>
                <a:lnTo>
                  <a:pt x="1742" y="123979"/>
                </a:lnTo>
                <a:lnTo>
                  <a:pt x="774" y="149399"/>
                </a:lnTo>
                <a:lnTo>
                  <a:pt x="344" y="173397"/>
                </a:lnTo>
                <a:lnTo>
                  <a:pt x="1183" y="187036"/>
                </a:lnTo>
                <a:lnTo>
                  <a:pt x="2693" y="201843"/>
                </a:lnTo>
                <a:lnTo>
                  <a:pt x="4652" y="217430"/>
                </a:lnTo>
                <a:lnTo>
                  <a:pt x="6912" y="228773"/>
                </a:lnTo>
                <a:lnTo>
                  <a:pt x="9371" y="237288"/>
                </a:lnTo>
                <a:lnTo>
                  <a:pt x="11962" y="243917"/>
                </a:lnTo>
                <a:lnTo>
                  <a:pt x="13690" y="250241"/>
                </a:lnTo>
                <a:lnTo>
                  <a:pt x="14842" y="256363"/>
                </a:lnTo>
                <a:lnTo>
                  <a:pt x="15610" y="262348"/>
                </a:lnTo>
                <a:lnTo>
                  <a:pt x="16121" y="267292"/>
                </a:lnTo>
                <a:lnTo>
                  <a:pt x="16690" y="275324"/>
                </a:lnTo>
                <a:lnTo>
                  <a:pt x="17794" y="280704"/>
                </a:lnTo>
                <a:lnTo>
                  <a:pt x="19483" y="287149"/>
                </a:lnTo>
                <a:lnTo>
                  <a:pt x="25718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87"/>
          <p:cNvSpPr/>
          <p:nvPr/>
        </p:nvSpPr>
        <p:spPr>
          <a:xfrm>
            <a:off x="8069580" y="2795949"/>
            <a:ext cx="29557" cy="32977"/>
          </a:xfrm>
          <a:custGeom>
            <a:avLst/>
            <a:gdLst/>
            <a:ahLst/>
            <a:cxnLst/>
            <a:rect l="0" t="0" r="0" b="0"/>
            <a:pathLst>
              <a:path w="29557" h="32977">
                <a:moveTo>
                  <a:pt x="0" y="32976"/>
                </a:moveTo>
                <a:lnTo>
                  <a:pt x="0" y="23874"/>
                </a:lnTo>
                <a:lnTo>
                  <a:pt x="952" y="21193"/>
                </a:lnTo>
                <a:lnTo>
                  <a:pt x="2539" y="19405"/>
                </a:lnTo>
                <a:lnTo>
                  <a:pt x="4551" y="18214"/>
                </a:lnTo>
                <a:lnTo>
                  <a:pt x="6844" y="16467"/>
                </a:lnTo>
                <a:lnTo>
                  <a:pt x="9324" y="14350"/>
                </a:lnTo>
                <a:lnTo>
                  <a:pt x="11931" y="11986"/>
                </a:lnTo>
                <a:lnTo>
                  <a:pt x="14621" y="10410"/>
                </a:lnTo>
                <a:lnTo>
                  <a:pt x="17368" y="9359"/>
                </a:lnTo>
                <a:lnTo>
                  <a:pt x="20151" y="8659"/>
                </a:lnTo>
                <a:lnTo>
                  <a:pt x="22959" y="7239"/>
                </a:lnTo>
                <a:lnTo>
                  <a:pt x="25783" y="5341"/>
                </a:lnTo>
                <a:lnTo>
                  <a:pt x="28619" y="3122"/>
                </a:lnTo>
                <a:lnTo>
                  <a:pt x="29556" y="1643"/>
                </a:lnTo>
                <a:lnTo>
                  <a:pt x="29229" y="658"/>
                </a:lnTo>
                <a:lnTo>
                  <a:pt x="28059" y="0"/>
                </a:lnTo>
                <a:lnTo>
                  <a:pt x="26326" y="514"/>
                </a:lnTo>
                <a:lnTo>
                  <a:pt x="24218" y="1810"/>
                </a:lnTo>
                <a:lnTo>
                  <a:pt x="21860" y="3626"/>
                </a:lnTo>
                <a:lnTo>
                  <a:pt x="19336" y="4837"/>
                </a:lnTo>
                <a:lnTo>
                  <a:pt x="16701" y="5644"/>
                </a:lnTo>
                <a:lnTo>
                  <a:pt x="8572" y="72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88"/>
          <p:cNvSpPr/>
          <p:nvPr/>
        </p:nvSpPr>
        <p:spPr>
          <a:xfrm>
            <a:off x="8198348" y="2563291"/>
            <a:ext cx="247038" cy="238543"/>
          </a:xfrm>
          <a:custGeom>
            <a:avLst/>
            <a:gdLst/>
            <a:ahLst/>
            <a:cxnLst/>
            <a:rect l="0" t="0" r="0" b="0"/>
            <a:pathLst>
              <a:path w="247038" h="238543">
                <a:moveTo>
                  <a:pt x="16964" y="17031"/>
                </a:moveTo>
                <a:lnTo>
                  <a:pt x="35168" y="12480"/>
                </a:lnTo>
                <a:lnTo>
                  <a:pt x="42435" y="11140"/>
                </a:lnTo>
                <a:lnTo>
                  <a:pt x="49185" y="10246"/>
                </a:lnTo>
                <a:lnTo>
                  <a:pt x="55590" y="9650"/>
                </a:lnTo>
                <a:lnTo>
                  <a:pt x="62717" y="8301"/>
                </a:lnTo>
                <a:lnTo>
                  <a:pt x="70326" y="6448"/>
                </a:lnTo>
                <a:lnTo>
                  <a:pt x="78256" y="4261"/>
                </a:lnTo>
                <a:lnTo>
                  <a:pt x="85447" y="2802"/>
                </a:lnTo>
                <a:lnTo>
                  <a:pt x="92147" y="1830"/>
                </a:lnTo>
                <a:lnTo>
                  <a:pt x="98519" y="1182"/>
                </a:lnTo>
                <a:lnTo>
                  <a:pt x="105624" y="750"/>
                </a:lnTo>
                <a:lnTo>
                  <a:pt x="121138" y="270"/>
                </a:lnTo>
                <a:lnTo>
                  <a:pt x="159591" y="0"/>
                </a:lnTo>
                <a:lnTo>
                  <a:pt x="170151" y="914"/>
                </a:lnTo>
                <a:lnTo>
                  <a:pt x="178143" y="2477"/>
                </a:lnTo>
                <a:lnTo>
                  <a:pt x="184425" y="4471"/>
                </a:lnTo>
                <a:lnTo>
                  <a:pt x="190518" y="6752"/>
                </a:lnTo>
                <a:lnTo>
                  <a:pt x="196483" y="9226"/>
                </a:lnTo>
                <a:lnTo>
                  <a:pt x="202367" y="11828"/>
                </a:lnTo>
                <a:lnTo>
                  <a:pt x="206288" y="14515"/>
                </a:lnTo>
                <a:lnTo>
                  <a:pt x="208903" y="17259"/>
                </a:lnTo>
                <a:lnTo>
                  <a:pt x="210646" y="20040"/>
                </a:lnTo>
                <a:lnTo>
                  <a:pt x="209903" y="23800"/>
                </a:lnTo>
                <a:lnTo>
                  <a:pt x="207502" y="28211"/>
                </a:lnTo>
                <a:lnTo>
                  <a:pt x="203997" y="33057"/>
                </a:lnTo>
                <a:lnTo>
                  <a:pt x="200708" y="38193"/>
                </a:lnTo>
                <a:lnTo>
                  <a:pt x="197562" y="43521"/>
                </a:lnTo>
                <a:lnTo>
                  <a:pt x="194513" y="48979"/>
                </a:lnTo>
                <a:lnTo>
                  <a:pt x="189622" y="53569"/>
                </a:lnTo>
                <a:lnTo>
                  <a:pt x="183505" y="57582"/>
                </a:lnTo>
                <a:lnTo>
                  <a:pt x="176568" y="61211"/>
                </a:lnTo>
                <a:lnTo>
                  <a:pt x="170039" y="65534"/>
                </a:lnTo>
                <a:lnTo>
                  <a:pt x="163781" y="70321"/>
                </a:lnTo>
                <a:lnTo>
                  <a:pt x="157705" y="75418"/>
                </a:lnTo>
                <a:lnTo>
                  <a:pt x="150796" y="79768"/>
                </a:lnTo>
                <a:lnTo>
                  <a:pt x="143333" y="83621"/>
                </a:lnTo>
                <a:lnTo>
                  <a:pt x="135500" y="87142"/>
                </a:lnTo>
                <a:lnTo>
                  <a:pt x="116637" y="96134"/>
                </a:lnTo>
                <a:lnTo>
                  <a:pt x="82585" y="112878"/>
                </a:lnTo>
                <a:lnTo>
                  <a:pt x="76904" y="116171"/>
                </a:lnTo>
                <a:lnTo>
                  <a:pt x="72165" y="119320"/>
                </a:lnTo>
                <a:lnTo>
                  <a:pt x="68052" y="122371"/>
                </a:lnTo>
                <a:lnTo>
                  <a:pt x="65310" y="123453"/>
                </a:lnTo>
                <a:lnTo>
                  <a:pt x="63482" y="123221"/>
                </a:lnTo>
                <a:lnTo>
                  <a:pt x="62264" y="122115"/>
                </a:lnTo>
                <a:lnTo>
                  <a:pt x="62404" y="120424"/>
                </a:lnTo>
                <a:lnTo>
                  <a:pt x="63450" y="118345"/>
                </a:lnTo>
                <a:lnTo>
                  <a:pt x="65100" y="116006"/>
                </a:lnTo>
                <a:lnTo>
                  <a:pt x="67152" y="114447"/>
                </a:lnTo>
                <a:lnTo>
                  <a:pt x="69472" y="113408"/>
                </a:lnTo>
                <a:lnTo>
                  <a:pt x="76497" y="111300"/>
                </a:lnTo>
                <a:lnTo>
                  <a:pt x="89143" y="107188"/>
                </a:lnTo>
                <a:lnTo>
                  <a:pt x="95563" y="105711"/>
                </a:lnTo>
                <a:lnTo>
                  <a:pt x="101748" y="104726"/>
                </a:lnTo>
                <a:lnTo>
                  <a:pt x="107777" y="104069"/>
                </a:lnTo>
                <a:lnTo>
                  <a:pt x="114654" y="102679"/>
                </a:lnTo>
                <a:lnTo>
                  <a:pt x="122096" y="100800"/>
                </a:lnTo>
                <a:lnTo>
                  <a:pt x="129914" y="98594"/>
                </a:lnTo>
                <a:lnTo>
                  <a:pt x="137031" y="97124"/>
                </a:lnTo>
                <a:lnTo>
                  <a:pt x="143682" y="96144"/>
                </a:lnTo>
                <a:lnTo>
                  <a:pt x="150020" y="95491"/>
                </a:lnTo>
                <a:lnTo>
                  <a:pt x="156151" y="96007"/>
                </a:lnTo>
                <a:lnTo>
                  <a:pt x="162143" y="97304"/>
                </a:lnTo>
                <a:lnTo>
                  <a:pt x="168043" y="99122"/>
                </a:lnTo>
                <a:lnTo>
                  <a:pt x="173881" y="100333"/>
                </a:lnTo>
                <a:lnTo>
                  <a:pt x="179677" y="101141"/>
                </a:lnTo>
                <a:lnTo>
                  <a:pt x="185448" y="101679"/>
                </a:lnTo>
                <a:lnTo>
                  <a:pt x="191198" y="102991"/>
                </a:lnTo>
                <a:lnTo>
                  <a:pt x="196938" y="104818"/>
                </a:lnTo>
                <a:lnTo>
                  <a:pt x="202670" y="106988"/>
                </a:lnTo>
                <a:lnTo>
                  <a:pt x="208395" y="109387"/>
                </a:lnTo>
                <a:lnTo>
                  <a:pt x="214117" y="111939"/>
                </a:lnTo>
                <a:lnTo>
                  <a:pt x="219838" y="114593"/>
                </a:lnTo>
                <a:lnTo>
                  <a:pt x="224603" y="117315"/>
                </a:lnTo>
                <a:lnTo>
                  <a:pt x="228732" y="120082"/>
                </a:lnTo>
                <a:lnTo>
                  <a:pt x="232438" y="122879"/>
                </a:lnTo>
                <a:lnTo>
                  <a:pt x="234909" y="125696"/>
                </a:lnTo>
                <a:lnTo>
                  <a:pt x="236556" y="128527"/>
                </a:lnTo>
                <a:lnTo>
                  <a:pt x="237654" y="131367"/>
                </a:lnTo>
                <a:lnTo>
                  <a:pt x="241414" y="137062"/>
                </a:lnTo>
                <a:lnTo>
                  <a:pt x="243749" y="139914"/>
                </a:lnTo>
                <a:lnTo>
                  <a:pt x="245307" y="143721"/>
                </a:lnTo>
                <a:lnTo>
                  <a:pt x="246345" y="148163"/>
                </a:lnTo>
                <a:lnTo>
                  <a:pt x="247037" y="153030"/>
                </a:lnTo>
                <a:lnTo>
                  <a:pt x="246546" y="157227"/>
                </a:lnTo>
                <a:lnTo>
                  <a:pt x="245266" y="160977"/>
                </a:lnTo>
                <a:lnTo>
                  <a:pt x="241305" y="167685"/>
                </a:lnTo>
                <a:lnTo>
                  <a:pt x="236368" y="173841"/>
                </a:lnTo>
                <a:lnTo>
                  <a:pt x="232766" y="177769"/>
                </a:lnTo>
                <a:lnTo>
                  <a:pt x="223683" y="187213"/>
                </a:lnTo>
                <a:lnTo>
                  <a:pt x="217642" y="191445"/>
                </a:lnTo>
                <a:lnTo>
                  <a:pt x="210757" y="195220"/>
                </a:lnTo>
                <a:lnTo>
                  <a:pt x="203309" y="198689"/>
                </a:lnTo>
                <a:lnTo>
                  <a:pt x="182335" y="207623"/>
                </a:lnTo>
                <a:lnTo>
                  <a:pt x="170074" y="212672"/>
                </a:lnTo>
                <a:lnTo>
                  <a:pt x="157137" y="216991"/>
                </a:lnTo>
                <a:lnTo>
                  <a:pt x="143751" y="220822"/>
                </a:lnTo>
                <a:lnTo>
                  <a:pt x="130063" y="224329"/>
                </a:lnTo>
                <a:lnTo>
                  <a:pt x="119034" y="226667"/>
                </a:lnTo>
                <a:lnTo>
                  <a:pt x="109775" y="228226"/>
                </a:lnTo>
                <a:lnTo>
                  <a:pt x="101698" y="229265"/>
                </a:lnTo>
                <a:lnTo>
                  <a:pt x="94408" y="230911"/>
                </a:lnTo>
                <a:lnTo>
                  <a:pt x="87644" y="232960"/>
                </a:lnTo>
                <a:lnTo>
                  <a:pt x="81228" y="235279"/>
                </a:lnTo>
                <a:lnTo>
                  <a:pt x="75047" y="236825"/>
                </a:lnTo>
                <a:lnTo>
                  <a:pt x="69021" y="237855"/>
                </a:lnTo>
                <a:lnTo>
                  <a:pt x="63098" y="238542"/>
                </a:lnTo>
                <a:lnTo>
                  <a:pt x="55341" y="238048"/>
                </a:lnTo>
                <a:lnTo>
                  <a:pt x="46359" y="236765"/>
                </a:lnTo>
                <a:lnTo>
                  <a:pt x="36560" y="234958"/>
                </a:lnTo>
                <a:lnTo>
                  <a:pt x="29076" y="233753"/>
                </a:lnTo>
                <a:lnTo>
                  <a:pt x="23134" y="232950"/>
                </a:lnTo>
                <a:lnTo>
                  <a:pt x="18220" y="232415"/>
                </a:lnTo>
                <a:lnTo>
                  <a:pt x="13991" y="231105"/>
                </a:lnTo>
                <a:lnTo>
                  <a:pt x="6753" y="227110"/>
                </a:lnTo>
                <a:lnTo>
                  <a:pt x="1873" y="224057"/>
                </a:lnTo>
                <a:lnTo>
                  <a:pt x="1189" y="221723"/>
                </a:lnTo>
                <a:lnTo>
                  <a:pt x="732" y="218262"/>
                </a:lnTo>
                <a:lnTo>
                  <a:pt x="0" y="208122"/>
                </a:lnTo>
                <a:lnTo>
                  <a:pt x="2439" y="201656"/>
                </a:lnTo>
                <a:lnTo>
                  <a:pt x="8392" y="1884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89"/>
          <p:cNvSpPr/>
          <p:nvPr/>
        </p:nvSpPr>
        <p:spPr>
          <a:xfrm>
            <a:off x="8583961" y="2554605"/>
            <a:ext cx="25687" cy="317183"/>
          </a:xfrm>
          <a:custGeom>
            <a:avLst/>
            <a:gdLst/>
            <a:ahLst/>
            <a:cxnLst/>
            <a:rect l="0" t="0" r="0" b="0"/>
            <a:pathLst>
              <a:path w="25687" h="317183">
                <a:moveTo>
                  <a:pt x="25686" y="0"/>
                </a:moveTo>
                <a:lnTo>
                  <a:pt x="13755" y="23863"/>
                </a:lnTo>
                <a:lnTo>
                  <a:pt x="12016" y="31149"/>
                </a:lnTo>
                <a:lnTo>
                  <a:pt x="10858" y="39816"/>
                </a:lnTo>
                <a:lnTo>
                  <a:pt x="10085" y="49404"/>
                </a:lnTo>
                <a:lnTo>
                  <a:pt x="9571" y="57700"/>
                </a:lnTo>
                <a:lnTo>
                  <a:pt x="8998" y="72000"/>
                </a:lnTo>
                <a:lnTo>
                  <a:pt x="8677" y="113514"/>
                </a:lnTo>
                <a:lnTo>
                  <a:pt x="7678" y="127111"/>
                </a:lnTo>
                <a:lnTo>
                  <a:pt x="6062" y="139033"/>
                </a:lnTo>
                <a:lnTo>
                  <a:pt x="4031" y="149838"/>
                </a:lnTo>
                <a:lnTo>
                  <a:pt x="2676" y="159900"/>
                </a:lnTo>
                <a:lnTo>
                  <a:pt x="1773" y="169465"/>
                </a:lnTo>
                <a:lnTo>
                  <a:pt x="1172" y="178699"/>
                </a:lnTo>
                <a:lnTo>
                  <a:pt x="504" y="209279"/>
                </a:lnTo>
                <a:lnTo>
                  <a:pt x="0" y="281755"/>
                </a:lnTo>
                <a:lnTo>
                  <a:pt x="942" y="286896"/>
                </a:lnTo>
                <a:lnTo>
                  <a:pt x="2523" y="292229"/>
                </a:lnTo>
                <a:lnTo>
                  <a:pt x="8541" y="3171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90"/>
          <p:cNvSpPr/>
          <p:nvPr/>
        </p:nvSpPr>
        <p:spPr>
          <a:xfrm>
            <a:off x="5797867" y="2952573"/>
            <a:ext cx="144189" cy="184963"/>
          </a:xfrm>
          <a:custGeom>
            <a:avLst/>
            <a:gdLst/>
            <a:ahLst/>
            <a:cxnLst/>
            <a:rect l="0" t="0" r="0" b="0"/>
            <a:pathLst>
              <a:path w="144189" h="184963">
                <a:moveTo>
                  <a:pt x="128587" y="4939"/>
                </a:moveTo>
                <a:lnTo>
                  <a:pt x="133138" y="388"/>
                </a:lnTo>
                <a:lnTo>
                  <a:pt x="135431" y="0"/>
                </a:lnTo>
                <a:lnTo>
                  <a:pt x="137912" y="694"/>
                </a:lnTo>
                <a:lnTo>
                  <a:pt x="140519" y="2109"/>
                </a:lnTo>
                <a:lnTo>
                  <a:pt x="142257" y="4005"/>
                </a:lnTo>
                <a:lnTo>
                  <a:pt x="143416" y="6221"/>
                </a:lnTo>
                <a:lnTo>
                  <a:pt x="144188" y="8651"/>
                </a:lnTo>
                <a:lnTo>
                  <a:pt x="143750" y="10271"/>
                </a:lnTo>
                <a:lnTo>
                  <a:pt x="142506" y="11351"/>
                </a:lnTo>
                <a:lnTo>
                  <a:pt x="140724" y="12071"/>
                </a:lnTo>
                <a:lnTo>
                  <a:pt x="137631" y="15409"/>
                </a:lnTo>
                <a:lnTo>
                  <a:pt x="133664" y="20492"/>
                </a:lnTo>
                <a:lnTo>
                  <a:pt x="129115" y="26737"/>
                </a:lnTo>
                <a:lnTo>
                  <a:pt x="125129" y="32806"/>
                </a:lnTo>
                <a:lnTo>
                  <a:pt x="121519" y="38757"/>
                </a:lnTo>
                <a:lnTo>
                  <a:pt x="118160" y="44630"/>
                </a:lnTo>
                <a:lnTo>
                  <a:pt x="114968" y="49497"/>
                </a:lnTo>
                <a:lnTo>
                  <a:pt x="111888" y="53694"/>
                </a:lnTo>
                <a:lnTo>
                  <a:pt x="108882" y="57445"/>
                </a:lnTo>
                <a:lnTo>
                  <a:pt x="105926" y="61851"/>
                </a:lnTo>
                <a:lnTo>
                  <a:pt x="103003" y="66693"/>
                </a:lnTo>
                <a:lnTo>
                  <a:pt x="100100" y="71826"/>
                </a:lnTo>
                <a:lnTo>
                  <a:pt x="94356" y="79058"/>
                </a:lnTo>
                <a:lnTo>
                  <a:pt x="86716" y="87689"/>
                </a:lnTo>
                <a:lnTo>
                  <a:pt x="65382" y="110420"/>
                </a:lnTo>
                <a:lnTo>
                  <a:pt x="60733" y="115265"/>
                </a:lnTo>
                <a:lnTo>
                  <a:pt x="56681" y="120400"/>
                </a:lnTo>
                <a:lnTo>
                  <a:pt x="53027" y="125728"/>
                </a:lnTo>
                <a:lnTo>
                  <a:pt x="49639" y="131185"/>
                </a:lnTo>
                <a:lnTo>
                  <a:pt x="46428" y="135775"/>
                </a:lnTo>
                <a:lnTo>
                  <a:pt x="43334" y="139788"/>
                </a:lnTo>
                <a:lnTo>
                  <a:pt x="40320" y="143416"/>
                </a:lnTo>
                <a:lnTo>
                  <a:pt x="37357" y="146787"/>
                </a:lnTo>
                <a:lnTo>
                  <a:pt x="34430" y="149987"/>
                </a:lnTo>
                <a:lnTo>
                  <a:pt x="31526" y="153073"/>
                </a:lnTo>
                <a:lnTo>
                  <a:pt x="28637" y="157035"/>
                </a:lnTo>
                <a:lnTo>
                  <a:pt x="25759" y="161581"/>
                </a:lnTo>
                <a:lnTo>
                  <a:pt x="22888" y="166517"/>
                </a:lnTo>
                <a:lnTo>
                  <a:pt x="20021" y="169808"/>
                </a:lnTo>
                <a:lnTo>
                  <a:pt x="17157" y="172001"/>
                </a:lnTo>
                <a:lnTo>
                  <a:pt x="14296" y="173464"/>
                </a:lnTo>
                <a:lnTo>
                  <a:pt x="12388" y="175392"/>
                </a:lnTo>
                <a:lnTo>
                  <a:pt x="11116" y="177629"/>
                </a:lnTo>
                <a:lnTo>
                  <a:pt x="10268" y="180073"/>
                </a:lnTo>
                <a:lnTo>
                  <a:pt x="8751" y="181703"/>
                </a:lnTo>
                <a:lnTo>
                  <a:pt x="6786" y="182789"/>
                </a:lnTo>
                <a:lnTo>
                  <a:pt x="0" y="1849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91"/>
          <p:cNvSpPr/>
          <p:nvPr/>
        </p:nvSpPr>
        <p:spPr>
          <a:xfrm>
            <a:off x="5575388" y="3231832"/>
            <a:ext cx="178967" cy="178183"/>
          </a:xfrm>
          <a:custGeom>
            <a:avLst/>
            <a:gdLst/>
            <a:ahLst/>
            <a:cxnLst/>
            <a:rect l="0" t="0" r="0" b="0"/>
            <a:pathLst>
              <a:path w="178967" h="178183">
                <a:moveTo>
                  <a:pt x="59602" y="0"/>
                </a:moveTo>
                <a:lnTo>
                  <a:pt x="50500" y="0"/>
                </a:lnTo>
                <a:lnTo>
                  <a:pt x="47819" y="953"/>
                </a:lnTo>
                <a:lnTo>
                  <a:pt x="46031" y="2540"/>
                </a:lnTo>
                <a:lnTo>
                  <a:pt x="44840" y="4551"/>
                </a:lnTo>
                <a:lnTo>
                  <a:pt x="43093" y="5892"/>
                </a:lnTo>
                <a:lnTo>
                  <a:pt x="40976" y="6785"/>
                </a:lnTo>
                <a:lnTo>
                  <a:pt x="38612" y="7381"/>
                </a:lnTo>
                <a:lnTo>
                  <a:pt x="35131" y="10636"/>
                </a:lnTo>
                <a:lnTo>
                  <a:pt x="30905" y="15663"/>
                </a:lnTo>
                <a:lnTo>
                  <a:pt x="26183" y="21872"/>
                </a:lnTo>
                <a:lnTo>
                  <a:pt x="22083" y="26964"/>
                </a:lnTo>
                <a:lnTo>
                  <a:pt x="18396" y="31311"/>
                </a:lnTo>
                <a:lnTo>
                  <a:pt x="14987" y="35161"/>
                </a:lnTo>
                <a:lnTo>
                  <a:pt x="12713" y="39633"/>
                </a:lnTo>
                <a:lnTo>
                  <a:pt x="11198" y="44520"/>
                </a:lnTo>
                <a:lnTo>
                  <a:pt x="10187" y="49683"/>
                </a:lnTo>
                <a:lnTo>
                  <a:pt x="8561" y="54077"/>
                </a:lnTo>
                <a:lnTo>
                  <a:pt x="6525" y="57959"/>
                </a:lnTo>
                <a:lnTo>
                  <a:pt x="4215" y="61499"/>
                </a:lnTo>
                <a:lnTo>
                  <a:pt x="2674" y="66717"/>
                </a:lnTo>
                <a:lnTo>
                  <a:pt x="1648" y="73053"/>
                </a:lnTo>
                <a:lnTo>
                  <a:pt x="963" y="80135"/>
                </a:lnTo>
                <a:lnTo>
                  <a:pt x="507" y="89618"/>
                </a:lnTo>
                <a:lnTo>
                  <a:pt x="0" y="112855"/>
                </a:lnTo>
                <a:lnTo>
                  <a:pt x="817" y="121909"/>
                </a:lnTo>
                <a:lnTo>
                  <a:pt x="2314" y="128898"/>
                </a:lnTo>
                <a:lnTo>
                  <a:pt x="4265" y="134510"/>
                </a:lnTo>
                <a:lnTo>
                  <a:pt x="7471" y="140155"/>
                </a:lnTo>
                <a:lnTo>
                  <a:pt x="11512" y="145825"/>
                </a:lnTo>
                <a:lnTo>
                  <a:pt x="16112" y="151509"/>
                </a:lnTo>
                <a:lnTo>
                  <a:pt x="21084" y="156251"/>
                </a:lnTo>
                <a:lnTo>
                  <a:pt x="26303" y="160365"/>
                </a:lnTo>
                <a:lnTo>
                  <a:pt x="31687" y="164060"/>
                </a:lnTo>
                <a:lnTo>
                  <a:pt x="36229" y="167476"/>
                </a:lnTo>
                <a:lnTo>
                  <a:pt x="40210" y="170706"/>
                </a:lnTo>
                <a:lnTo>
                  <a:pt x="43816" y="173812"/>
                </a:lnTo>
                <a:lnTo>
                  <a:pt x="48126" y="175882"/>
                </a:lnTo>
                <a:lnTo>
                  <a:pt x="52904" y="177262"/>
                </a:lnTo>
                <a:lnTo>
                  <a:pt x="57994" y="178182"/>
                </a:lnTo>
                <a:lnTo>
                  <a:pt x="63292" y="177843"/>
                </a:lnTo>
                <a:lnTo>
                  <a:pt x="68730" y="176665"/>
                </a:lnTo>
                <a:lnTo>
                  <a:pt x="74259" y="174926"/>
                </a:lnTo>
                <a:lnTo>
                  <a:pt x="79851" y="173768"/>
                </a:lnTo>
                <a:lnTo>
                  <a:pt x="85484" y="172995"/>
                </a:lnTo>
                <a:lnTo>
                  <a:pt x="91144" y="172480"/>
                </a:lnTo>
                <a:lnTo>
                  <a:pt x="96822" y="171184"/>
                </a:lnTo>
                <a:lnTo>
                  <a:pt x="102513" y="169368"/>
                </a:lnTo>
                <a:lnTo>
                  <a:pt x="108211" y="167204"/>
                </a:lnTo>
                <a:lnTo>
                  <a:pt x="113916" y="165762"/>
                </a:lnTo>
                <a:lnTo>
                  <a:pt x="119624" y="164800"/>
                </a:lnTo>
                <a:lnTo>
                  <a:pt x="125334" y="164160"/>
                </a:lnTo>
                <a:lnTo>
                  <a:pt x="131046" y="161827"/>
                </a:lnTo>
                <a:lnTo>
                  <a:pt x="136758" y="158368"/>
                </a:lnTo>
                <a:lnTo>
                  <a:pt x="142472" y="154156"/>
                </a:lnTo>
                <a:lnTo>
                  <a:pt x="148186" y="149443"/>
                </a:lnTo>
                <a:lnTo>
                  <a:pt x="153901" y="144396"/>
                </a:lnTo>
                <a:lnTo>
                  <a:pt x="159615" y="139126"/>
                </a:lnTo>
                <a:lnTo>
                  <a:pt x="164377" y="135614"/>
                </a:lnTo>
                <a:lnTo>
                  <a:pt x="168504" y="133272"/>
                </a:lnTo>
                <a:lnTo>
                  <a:pt x="172209" y="131710"/>
                </a:lnTo>
                <a:lnTo>
                  <a:pt x="174678" y="129717"/>
                </a:lnTo>
                <a:lnTo>
                  <a:pt x="176324" y="127435"/>
                </a:lnTo>
                <a:lnTo>
                  <a:pt x="178153" y="122361"/>
                </a:lnTo>
                <a:lnTo>
                  <a:pt x="178966" y="116930"/>
                </a:lnTo>
                <a:lnTo>
                  <a:pt x="177278" y="113196"/>
                </a:lnTo>
                <a:lnTo>
                  <a:pt x="174248" y="108802"/>
                </a:lnTo>
                <a:lnTo>
                  <a:pt x="170322" y="103967"/>
                </a:lnTo>
                <a:lnTo>
                  <a:pt x="166753" y="100744"/>
                </a:lnTo>
                <a:lnTo>
                  <a:pt x="163421" y="98595"/>
                </a:lnTo>
                <a:lnTo>
                  <a:pt x="160247" y="97162"/>
                </a:lnTo>
                <a:lnTo>
                  <a:pt x="155273" y="96208"/>
                </a:lnTo>
                <a:lnTo>
                  <a:pt x="149100" y="95571"/>
                </a:lnTo>
                <a:lnTo>
                  <a:pt x="142128" y="95147"/>
                </a:lnTo>
                <a:lnTo>
                  <a:pt x="129300" y="94675"/>
                </a:lnTo>
                <a:lnTo>
                  <a:pt x="110093" y="94372"/>
                </a:lnTo>
                <a:lnTo>
                  <a:pt x="106598" y="95300"/>
                </a:lnTo>
                <a:lnTo>
                  <a:pt x="103315" y="96871"/>
                </a:lnTo>
                <a:lnTo>
                  <a:pt x="100174" y="98870"/>
                </a:lnTo>
                <a:lnTo>
                  <a:pt x="97127" y="101156"/>
                </a:lnTo>
                <a:lnTo>
                  <a:pt x="94144" y="103633"/>
                </a:lnTo>
                <a:lnTo>
                  <a:pt x="91202" y="106236"/>
                </a:lnTo>
                <a:lnTo>
                  <a:pt x="85394" y="111668"/>
                </a:lnTo>
                <a:lnTo>
                  <a:pt x="82511" y="114451"/>
                </a:lnTo>
                <a:lnTo>
                  <a:pt x="79637" y="116306"/>
                </a:lnTo>
                <a:lnTo>
                  <a:pt x="76769" y="117542"/>
                </a:lnTo>
                <a:lnTo>
                  <a:pt x="73904" y="118366"/>
                </a:lnTo>
                <a:lnTo>
                  <a:pt x="71041" y="119869"/>
                </a:lnTo>
                <a:lnTo>
                  <a:pt x="68181" y="121822"/>
                </a:lnTo>
                <a:lnTo>
                  <a:pt x="65321" y="124077"/>
                </a:lnTo>
                <a:lnTo>
                  <a:pt x="63414" y="126533"/>
                </a:lnTo>
                <a:lnTo>
                  <a:pt x="62143" y="129123"/>
                </a:lnTo>
                <a:lnTo>
                  <a:pt x="61296" y="131802"/>
                </a:lnTo>
                <a:lnTo>
                  <a:pt x="60732" y="135493"/>
                </a:lnTo>
                <a:lnTo>
                  <a:pt x="60355" y="139859"/>
                </a:lnTo>
                <a:lnTo>
                  <a:pt x="59937" y="148837"/>
                </a:lnTo>
                <a:lnTo>
                  <a:pt x="59668" y="159822"/>
                </a:lnTo>
                <a:lnTo>
                  <a:pt x="68174" y="1543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992"/>
          <p:cNvSpPr/>
          <p:nvPr/>
        </p:nvSpPr>
        <p:spPr>
          <a:xfrm>
            <a:off x="5840729" y="3223260"/>
            <a:ext cx="188597" cy="66621"/>
          </a:xfrm>
          <a:custGeom>
            <a:avLst/>
            <a:gdLst/>
            <a:ahLst/>
            <a:cxnLst/>
            <a:rect l="0" t="0" r="0" b="0"/>
            <a:pathLst>
              <a:path w="188597" h="66621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2" y="4551"/>
                </a:lnTo>
                <a:lnTo>
                  <a:pt x="7779" y="8748"/>
                </a:lnTo>
                <a:lnTo>
                  <a:pt x="8043" y="14405"/>
                </a:lnTo>
                <a:lnTo>
                  <a:pt x="8220" y="21033"/>
                </a:lnTo>
                <a:lnTo>
                  <a:pt x="7385" y="26404"/>
                </a:lnTo>
                <a:lnTo>
                  <a:pt x="5876" y="30938"/>
                </a:lnTo>
                <a:lnTo>
                  <a:pt x="1161" y="40507"/>
                </a:lnTo>
                <a:lnTo>
                  <a:pt x="774" y="43197"/>
                </a:lnTo>
                <a:lnTo>
                  <a:pt x="516" y="46895"/>
                </a:lnTo>
                <a:lnTo>
                  <a:pt x="229" y="55132"/>
                </a:lnTo>
                <a:lnTo>
                  <a:pt x="102" y="61968"/>
                </a:lnTo>
                <a:lnTo>
                  <a:pt x="1021" y="64172"/>
                </a:lnTo>
                <a:lnTo>
                  <a:pt x="2586" y="65641"/>
                </a:lnTo>
                <a:lnTo>
                  <a:pt x="4582" y="66620"/>
                </a:lnTo>
                <a:lnTo>
                  <a:pt x="6865" y="66321"/>
                </a:lnTo>
                <a:lnTo>
                  <a:pt x="9339" y="65169"/>
                </a:lnTo>
                <a:lnTo>
                  <a:pt x="11941" y="63448"/>
                </a:lnTo>
                <a:lnTo>
                  <a:pt x="17373" y="61536"/>
                </a:lnTo>
                <a:lnTo>
                  <a:pt x="20155" y="61027"/>
                </a:lnTo>
                <a:lnTo>
                  <a:pt x="23914" y="60687"/>
                </a:lnTo>
                <a:lnTo>
                  <a:pt x="28325" y="60460"/>
                </a:lnTo>
                <a:lnTo>
                  <a:pt x="33171" y="60309"/>
                </a:lnTo>
                <a:lnTo>
                  <a:pt x="39260" y="59256"/>
                </a:lnTo>
                <a:lnTo>
                  <a:pt x="46176" y="57601"/>
                </a:lnTo>
                <a:lnTo>
                  <a:pt x="53644" y="55546"/>
                </a:lnTo>
                <a:lnTo>
                  <a:pt x="61480" y="54175"/>
                </a:lnTo>
                <a:lnTo>
                  <a:pt x="69562" y="53262"/>
                </a:lnTo>
                <a:lnTo>
                  <a:pt x="77807" y="52653"/>
                </a:lnTo>
                <a:lnTo>
                  <a:pt x="88067" y="52247"/>
                </a:lnTo>
                <a:lnTo>
                  <a:pt x="123355" y="51675"/>
                </a:lnTo>
                <a:lnTo>
                  <a:pt x="188596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993"/>
          <p:cNvSpPr/>
          <p:nvPr/>
        </p:nvSpPr>
        <p:spPr>
          <a:xfrm>
            <a:off x="5943600" y="3206114"/>
            <a:ext cx="17146" cy="188597"/>
          </a:xfrm>
          <a:custGeom>
            <a:avLst/>
            <a:gdLst/>
            <a:ahLst/>
            <a:cxnLst/>
            <a:rect l="0" t="0" r="0" b="0"/>
            <a:pathLst>
              <a:path w="17146" h="188597">
                <a:moveTo>
                  <a:pt x="0" y="0"/>
                </a:moveTo>
                <a:lnTo>
                  <a:pt x="0" y="57487"/>
                </a:lnTo>
                <a:lnTo>
                  <a:pt x="952" y="67852"/>
                </a:lnTo>
                <a:lnTo>
                  <a:pt x="4550" y="97150"/>
                </a:lnTo>
                <a:lnTo>
                  <a:pt x="5891" y="111439"/>
                </a:lnTo>
                <a:lnTo>
                  <a:pt x="6785" y="124775"/>
                </a:lnTo>
                <a:lnTo>
                  <a:pt x="7380" y="137476"/>
                </a:lnTo>
                <a:lnTo>
                  <a:pt x="8730" y="146896"/>
                </a:lnTo>
                <a:lnTo>
                  <a:pt x="10583" y="154128"/>
                </a:lnTo>
                <a:lnTo>
                  <a:pt x="12770" y="159903"/>
                </a:lnTo>
                <a:lnTo>
                  <a:pt x="14228" y="164705"/>
                </a:lnTo>
                <a:lnTo>
                  <a:pt x="15200" y="168858"/>
                </a:lnTo>
                <a:lnTo>
                  <a:pt x="17145" y="1885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994"/>
          <p:cNvSpPr/>
          <p:nvPr/>
        </p:nvSpPr>
        <p:spPr>
          <a:xfrm>
            <a:off x="6209347" y="2983230"/>
            <a:ext cx="257176" cy="214313"/>
          </a:xfrm>
          <a:custGeom>
            <a:avLst/>
            <a:gdLst/>
            <a:ahLst/>
            <a:cxnLst/>
            <a:rect l="0" t="0" r="0" b="0"/>
            <a:pathLst>
              <a:path w="257176" h="214313">
                <a:moveTo>
                  <a:pt x="0" y="0"/>
                </a:moveTo>
                <a:lnTo>
                  <a:pt x="50253" y="50253"/>
                </a:lnTo>
                <a:lnTo>
                  <a:pt x="57315" y="56361"/>
                </a:lnTo>
                <a:lnTo>
                  <a:pt x="65833" y="63292"/>
                </a:lnTo>
                <a:lnTo>
                  <a:pt x="89266" y="81469"/>
                </a:lnTo>
                <a:lnTo>
                  <a:pt x="138633" y="119071"/>
                </a:lnTo>
                <a:lnTo>
                  <a:pt x="148619" y="127006"/>
                </a:lnTo>
                <a:lnTo>
                  <a:pt x="156229" y="133248"/>
                </a:lnTo>
                <a:lnTo>
                  <a:pt x="163208" y="138362"/>
                </a:lnTo>
                <a:lnTo>
                  <a:pt x="169765" y="142723"/>
                </a:lnTo>
                <a:lnTo>
                  <a:pt x="176042" y="146584"/>
                </a:lnTo>
                <a:lnTo>
                  <a:pt x="182132" y="151062"/>
                </a:lnTo>
                <a:lnTo>
                  <a:pt x="188096" y="155953"/>
                </a:lnTo>
                <a:lnTo>
                  <a:pt x="193978" y="161119"/>
                </a:lnTo>
                <a:lnTo>
                  <a:pt x="199804" y="166467"/>
                </a:lnTo>
                <a:lnTo>
                  <a:pt x="211356" y="177490"/>
                </a:lnTo>
                <a:lnTo>
                  <a:pt x="241722" y="207488"/>
                </a:lnTo>
                <a:lnTo>
                  <a:pt x="257175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995"/>
          <p:cNvSpPr/>
          <p:nvPr/>
        </p:nvSpPr>
        <p:spPr>
          <a:xfrm>
            <a:off x="6397942" y="3250169"/>
            <a:ext cx="257176" cy="127356"/>
          </a:xfrm>
          <a:custGeom>
            <a:avLst/>
            <a:gdLst/>
            <a:ahLst/>
            <a:cxnLst/>
            <a:rect l="0" t="0" r="0" b="0"/>
            <a:pathLst>
              <a:path w="257176" h="127356">
                <a:moveTo>
                  <a:pt x="0" y="7381"/>
                </a:moveTo>
                <a:lnTo>
                  <a:pt x="31244" y="7381"/>
                </a:lnTo>
                <a:lnTo>
                  <a:pt x="38927" y="6428"/>
                </a:lnTo>
                <a:lnTo>
                  <a:pt x="47859" y="4841"/>
                </a:lnTo>
                <a:lnTo>
                  <a:pt x="57624" y="2830"/>
                </a:lnTo>
                <a:lnTo>
                  <a:pt x="66990" y="1489"/>
                </a:lnTo>
                <a:lnTo>
                  <a:pt x="76093" y="595"/>
                </a:lnTo>
                <a:lnTo>
                  <a:pt x="85019" y="0"/>
                </a:lnTo>
                <a:lnTo>
                  <a:pt x="92874" y="555"/>
                </a:lnTo>
                <a:lnTo>
                  <a:pt x="100016" y="1878"/>
                </a:lnTo>
                <a:lnTo>
                  <a:pt x="106683" y="3712"/>
                </a:lnTo>
                <a:lnTo>
                  <a:pt x="112080" y="5887"/>
                </a:lnTo>
                <a:lnTo>
                  <a:pt x="116630" y="8290"/>
                </a:lnTo>
                <a:lnTo>
                  <a:pt x="126226" y="14439"/>
                </a:lnTo>
                <a:lnTo>
                  <a:pt x="127013" y="15897"/>
                </a:lnTo>
                <a:lnTo>
                  <a:pt x="127538" y="17821"/>
                </a:lnTo>
                <a:lnTo>
                  <a:pt x="127888" y="20055"/>
                </a:lnTo>
                <a:lnTo>
                  <a:pt x="128121" y="23450"/>
                </a:lnTo>
                <a:lnTo>
                  <a:pt x="128277" y="27619"/>
                </a:lnTo>
                <a:lnTo>
                  <a:pt x="128380" y="32303"/>
                </a:lnTo>
                <a:lnTo>
                  <a:pt x="127496" y="36378"/>
                </a:lnTo>
                <a:lnTo>
                  <a:pt x="125955" y="40047"/>
                </a:lnTo>
                <a:lnTo>
                  <a:pt x="123975" y="43446"/>
                </a:lnTo>
                <a:lnTo>
                  <a:pt x="120750" y="47616"/>
                </a:lnTo>
                <a:lnTo>
                  <a:pt x="116696" y="52302"/>
                </a:lnTo>
                <a:lnTo>
                  <a:pt x="112087" y="57331"/>
                </a:lnTo>
                <a:lnTo>
                  <a:pt x="107110" y="63541"/>
                </a:lnTo>
                <a:lnTo>
                  <a:pt x="101886" y="70538"/>
                </a:lnTo>
                <a:lnTo>
                  <a:pt x="96499" y="78061"/>
                </a:lnTo>
                <a:lnTo>
                  <a:pt x="91956" y="83075"/>
                </a:lnTo>
                <a:lnTo>
                  <a:pt x="87974" y="86419"/>
                </a:lnTo>
                <a:lnTo>
                  <a:pt x="84367" y="88648"/>
                </a:lnTo>
                <a:lnTo>
                  <a:pt x="79105" y="92991"/>
                </a:lnTo>
                <a:lnTo>
                  <a:pt x="72739" y="98744"/>
                </a:lnTo>
                <a:lnTo>
                  <a:pt x="65637" y="105437"/>
                </a:lnTo>
                <a:lnTo>
                  <a:pt x="59951" y="109899"/>
                </a:lnTo>
                <a:lnTo>
                  <a:pt x="55207" y="112874"/>
                </a:lnTo>
                <a:lnTo>
                  <a:pt x="51092" y="114857"/>
                </a:lnTo>
                <a:lnTo>
                  <a:pt x="47397" y="117132"/>
                </a:lnTo>
                <a:lnTo>
                  <a:pt x="43980" y="119600"/>
                </a:lnTo>
                <a:lnTo>
                  <a:pt x="40750" y="122199"/>
                </a:lnTo>
                <a:lnTo>
                  <a:pt x="39549" y="123931"/>
                </a:lnTo>
                <a:lnTo>
                  <a:pt x="39701" y="125086"/>
                </a:lnTo>
                <a:lnTo>
                  <a:pt x="40755" y="125856"/>
                </a:lnTo>
                <a:lnTo>
                  <a:pt x="44466" y="126711"/>
                </a:lnTo>
                <a:lnTo>
                  <a:pt x="51910" y="127193"/>
                </a:lnTo>
                <a:lnTo>
                  <a:pt x="54609" y="127260"/>
                </a:lnTo>
                <a:lnTo>
                  <a:pt x="81162" y="127355"/>
                </a:lnTo>
                <a:lnTo>
                  <a:pt x="96018" y="126416"/>
                </a:lnTo>
                <a:lnTo>
                  <a:pt x="132844" y="122833"/>
                </a:lnTo>
                <a:lnTo>
                  <a:pt x="152381" y="121496"/>
                </a:lnTo>
                <a:lnTo>
                  <a:pt x="172072" y="120605"/>
                </a:lnTo>
                <a:lnTo>
                  <a:pt x="191867" y="120011"/>
                </a:lnTo>
                <a:lnTo>
                  <a:pt x="206016" y="118663"/>
                </a:lnTo>
                <a:lnTo>
                  <a:pt x="216402" y="116811"/>
                </a:lnTo>
                <a:lnTo>
                  <a:pt x="224278" y="114624"/>
                </a:lnTo>
                <a:lnTo>
                  <a:pt x="230481" y="113167"/>
                </a:lnTo>
                <a:lnTo>
                  <a:pt x="235570" y="112195"/>
                </a:lnTo>
                <a:lnTo>
                  <a:pt x="257175" y="11025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996"/>
          <p:cNvSpPr/>
          <p:nvPr/>
        </p:nvSpPr>
        <p:spPr>
          <a:xfrm>
            <a:off x="5416916" y="3129119"/>
            <a:ext cx="355235" cy="306740"/>
          </a:xfrm>
          <a:custGeom>
            <a:avLst/>
            <a:gdLst/>
            <a:ahLst/>
            <a:cxnLst/>
            <a:rect l="0" t="0" r="0" b="0"/>
            <a:pathLst>
              <a:path w="355235" h="306740">
                <a:moveTo>
                  <a:pt x="12334" y="257018"/>
                </a:moveTo>
                <a:lnTo>
                  <a:pt x="25986" y="261569"/>
                </a:lnTo>
                <a:lnTo>
                  <a:pt x="35229" y="263803"/>
                </a:lnTo>
                <a:lnTo>
                  <a:pt x="39027" y="264399"/>
                </a:lnTo>
                <a:lnTo>
                  <a:pt x="44416" y="266701"/>
                </a:lnTo>
                <a:lnTo>
                  <a:pt x="50867" y="270141"/>
                </a:lnTo>
                <a:lnTo>
                  <a:pt x="58025" y="274339"/>
                </a:lnTo>
                <a:lnTo>
                  <a:pt x="71059" y="281544"/>
                </a:lnTo>
                <a:lnTo>
                  <a:pt x="77201" y="284798"/>
                </a:lnTo>
                <a:lnTo>
                  <a:pt x="84153" y="287921"/>
                </a:lnTo>
                <a:lnTo>
                  <a:pt x="91646" y="290955"/>
                </a:lnTo>
                <a:lnTo>
                  <a:pt x="99498" y="293930"/>
                </a:lnTo>
                <a:lnTo>
                  <a:pt x="105686" y="296866"/>
                </a:lnTo>
                <a:lnTo>
                  <a:pt x="115101" y="302668"/>
                </a:lnTo>
                <a:lnTo>
                  <a:pt x="125000" y="305882"/>
                </a:lnTo>
                <a:lnTo>
                  <a:pt x="130307" y="306739"/>
                </a:lnTo>
                <a:lnTo>
                  <a:pt x="133845" y="306358"/>
                </a:lnTo>
                <a:lnTo>
                  <a:pt x="136204" y="305151"/>
                </a:lnTo>
                <a:lnTo>
                  <a:pt x="137776" y="303395"/>
                </a:lnTo>
                <a:lnTo>
                  <a:pt x="137872" y="302223"/>
                </a:lnTo>
                <a:lnTo>
                  <a:pt x="136984" y="301442"/>
                </a:lnTo>
                <a:lnTo>
                  <a:pt x="135439" y="300922"/>
                </a:lnTo>
                <a:lnTo>
                  <a:pt x="134409" y="298670"/>
                </a:lnTo>
                <a:lnTo>
                  <a:pt x="133264" y="291088"/>
                </a:lnTo>
                <a:lnTo>
                  <a:pt x="131054" y="286398"/>
                </a:lnTo>
                <a:lnTo>
                  <a:pt x="127676" y="281368"/>
                </a:lnTo>
                <a:lnTo>
                  <a:pt x="123518" y="276109"/>
                </a:lnTo>
                <a:lnTo>
                  <a:pt x="119794" y="270697"/>
                </a:lnTo>
                <a:lnTo>
                  <a:pt x="116359" y="265185"/>
                </a:lnTo>
                <a:lnTo>
                  <a:pt x="113116" y="259605"/>
                </a:lnTo>
                <a:lnTo>
                  <a:pt x="106192" y="250170"/>
                </a:lnTo>
                <a:lnTo>
                  <a:pt x="85798" y="224447"/>
                </a:lnTo>
                <a:lnTo>
                  <a:pt x="71020" y="206664"/>
                </a:lnTo>
                <a:lnTo>
                  <a:pt x="65745" y="200589"/>
                </a:lnTo>
                <a:lnTo>
                  <a:pt x="59371" y="191776"/>
                </a:lnTo>
                <a:lnTo>
                  <a:pt x="52264" y="181139"/>
                </a:lnTo>
                <a:lnTo>
                  <a:pt x="44669" y="169284"/>
                </a:lnTo>
                <a:lnTo>
                  <a:pt x="38653" y="160429"/>
                </a:lnTo>
                <a:lnTo>
                  <a:pt x="33690" y="153573"/>
                </a:lnTo>
                <a:lnTo>
                  <a:pt x="29429" y="148049"/>
                </a:lnTo>
                <a:lnTo>
                  <a:pt x="25635" y="142462"/>
                </a:lnTo>
                <a:lnTo>
                  <a:pt x="22154" y="136833"/>
                </a:lnTo>
                <a:lnTo>
                  <a:pt x="18881" y="131175"/>
                </a:lnTo>
                <a:lnTo>
                  <a:pt x="15745" y="124545"/>
                </a:lnTo>
                <a:lnTo>
                  <a:pt x="12703" y="117268"/>
                </a:lnTo>
                <a:lnTo>
                  <a:pt x="9722" y="109559"/>
                </a:lnTo>
                <a:lnTo>
                  <a:pt x="6783" y="102514"/>
                </a:lnTo>
                <a:lnTo>
                  <a:pt x="3871" y="95913"/>
                </a:lnTo>
                <a:lnTo>
                  <a:pt x="977" y="89607"/>
                </a:lnTo>
                <a:lnTo>
                  <a:pt x="0" y="84451"/>
                </a:lnTo>
                <a:lnTo>
                  <a:pt x="301" y="80061"/>
                </a:lnTo>
                <a:lnTo>
                  <a:pt x="1455" y="76181"/>
                </a:lnTo>
                <a:lnTo>
                  <a:pt x="5276" y="69331"/>
                </a:lnTo>
                <a:lnTo>
                  <a:pt x="10940" y="61724"/>
                </a:lnTo>
                <a:lnTo>
                  <a:pt x="16794" y="60683"/>
                </a:lnTo>
                <a:lnTo>
                  <a:pt x="26699" y="59268"/>
                </a:lnTo>
                <a:lnTo>
                  <a:pt x="33340" y="57557"/>
                </a:lnTo>
                <a:lnTo>
                  <a:pt x="40625" y="55464"/>
                </a:lnTo>
                <a:lnTo>
                  <a:pt x="47388" y="53116"/>
                </a:lnTo>
                <a:lnTo>
                  <a:pt x="53800" y="50599"/>
                </a:lnTo>
                <a:lnTo>
                  <a:pt x="59980" y="47968"/>
                </a:lnTo>
                <a:lnTo>
                  <a:pt x="66958" y="46213"/>
                </a:lnTo>
                <a:lnTo>
                  <a:pt x="74467" y="45044"/>
                </a:lnTo>
                <a:lnTo>
                  <a:pt x="82331" y="44265"/>
                </a:lnTo>
                <a:lnTo>
                  <a:pt x="89479" y="42792"/>
                </a:lnTo>
                <a:lnTo>
                  <a:pt x="96149" y="40859"/>
                </a:lnTo>
                <a:lnTo>
                  <a:pt x="102500" y="38617"/>
                </a:lnTo>
                <a:lnTo>
                  <a:pt x="115307" y="35217"/>
                </a:lnTo>
                <a:lnTo>
                  <a:pt x="168574" y="22283"/>
                </a:lnTo>
                <a:lnTo>
                  <a:pt x="182217" y="18613"/>
                </a:lnTo>
                <a:lnTo>
                  <a:pt x="194169" y="15214"/>
                </a:lnTo>
                <a:lnTo>
                  <a:pt x="207852" y="11995"/>
                </a:lnTo>
                <a:lnTo>
                  <a:pt x="222689" y="8897"/>
                </a:lnTo>
                <a:lnTo>
                  <a:pt x="238296" y="5879"/>
                </a:lnTo>
                <a:lnTo>
                  <a:pt x="250605" y="3867"/>
                </a:lnTo>
                <a:lnTo>
                  <a:pt x="260716" y="2526"/>
                </a:lnTo>
                <a:lnTo>
                  <a:pt x="269362" y="1631"/>
                </a:lnTo>
                <a:lnTo>
                  <a:pt x="278936" y="1036"/>
                </a:lnTo>
                <a:lnTo>
                  <a:pt x="299733" y="373"/>
                </a:lnTo>
                <a:lnTo>
                  <a:pt x="323761" y="0"/>
                </a:lnTo>
                <a:lnTo>
                  <a:pt x="330442" y="900"/>
                </a:lnTo>
                <a:lnTo>
                  <a:pt x="336801" y="2453"/>
                </a:lnTo>
                <a:lnTo>
                  <a:pt x="355234" y="84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997"/>
          <p:cNvSpPr/>
          <p:nvPr/>
        </p:nvSpPr>
        <p:spPr>
          <a:xfrm>
            <a:off x="6226492" y="3137995"/>
            <a:ext cx="462916" cy="308017"/>
          </a:xfrm>
          <a:custGeom>
            <a:avLst/>
            <a:gdLst/>
            <a:ahLst/>
            <a:cxnLst/>
            <a:rect l="0" t="0" r="0" b="0"/>
            <a:pathLst>
              <a:path w="462916" h="308017">
                <a:moveTo>
                  <a:pt x="0" y="188134"/>
                </a:moveTo>
                <a:lnTo>
                  <a:pt x="9102" y="197236"/>
                </a:lnTo>
                <a:lnTo>
                  <a:pt x="16111" y="206785"/>
                </a:lnTo>
                <a:lnTo>
                  <a:pt x="19313" y="211998"/>
                </a:lnTo>
                <a:lnTo>
                  <a:pt x="25258" y="219284"/>
                </a:lnTo>
                <a:lnTo>
                  <a:pt x="33031" y="227951"/>
                </a:lnTo>
                <a:lnTo>
                  <a:pt x="42023" y="237539"/>
                </a:lnTo>
                <a:lnTo>
                  <a:pt x="51828" y="246788"/>
                </a:lnTo>
                <a:lnTo>
                  <a:pt x="62175" y="255812"/>
                </a:lnTo>
                <a:lnTo>
                  <a:pt x="72882" y="264685"/>
                </a:lnTo>
                <a:lnTo>
                  <a:pt x="94939" y="282165"/>
                </a:lnTo>
                <a:lnTo>
                  <a:pt x="106156" y="290826"/>
                </a:lnTo>
                <a:lnTo>
                  <a:pt x="114586" y="296601"/>
                </a:lnTo>
                <a:lnTo>
                  <a:pt x="126492" y="303017"/>
                </a:lnTo>
                <a:lnTo>
                  <a:pt x="134959" y="305868"/>
                </a:lnTo>
                <a:lnTo>
                  <a:pt x="148156" y="307699"/>
                </a:lnTo>
                <a:lnTo>
                  <a:pt x="152482" y="308016"/>
                </a:lnTo>
                <a:lnTo>
                  <a:pt x="153090" y="307108"/>
                </a:lnTo>
                <a:lnTo>
                  <a:pt x="153765" y="303559"/>
                </a:lnTo>
                <a:lnTo>
                  <a:pt x="154145" y="296206"/>
                </a:lnTo>
                <a:lnTo>
                  <a:pt x="152293" y="290662"/>
                </a:lnTo>
                <a:lnTo>
                  <a:pt x="149154" y="283157"/>
                </a:lnTo>
                <a:lnTo>
                  <a:pt x="145156" y="274342"/>
                </a:lnTo>
                <a:lnTo>
                  <a:pt x="139633" y="263704"/>
                </a:lnTo>
                <a:lnTo>
                  <a:pt x="111168" y="212256"/>
                </a:lnTo>
                <a:lnTo>
                  <a:pt x="105545" y="198501"/>
                </a:lnTo>
                <a:lnTo>
                  <a:pt x="98938" y="180758"/>
                </a:lnTo>
                <a:lnTo>
                  <a:pt x="91676" y="160357"/>
                </a:lnTo>
                <a:lnTo>
                  <a:pt x="86835" y="144851"/>
                </a:lnTo>
                <a:lnTo>
                  <a:pt x="83608" y="132609"/>
                </a:lnTo>
                <a:lnTo>
                  <a:pt x="81456" y="122542"/>
                </a:lnTo>
                <a:lnTo>
                  <a:pt x="79069" y="113927"/>
                </a:lnTo>
                <a:lnTo>
                  <a:pt x="76525" y="106277"/>
                </a:lnTo>
                <a:lnTo>
                  <a:pt x="73876" y="99273"/>
                </a:lnTo>
                <a:lnTo>
                  <a:pt x="72111" y="93651"/>
                </a:lnTo>
                <a:lnTo>
                  <a:pt x="70150" y="84865"/>
                </a:lnTo>
                <a:lnTo>
                  <a:pt x="66738" y="75244"/>
                </a:lnTo>
                <a:lnTo>
                  <a:pt x="64495" y="70012"/>
                </a:lnTo>
                <a:lnTo>
                  <a:pt x="63951" y="65571"/>
                </a:lnTo>
                <a:lnTo>
                  <a:pt x="64542" y="61658"/>
                </a:lnTo>
                <a:lnTo>
                  <a:pt x="67738" y="54770"/>
                </a:lnTo>
                <a:lnTo>
                  <a:pt x="74892" y="45538"/>
                </a:lnTo>
                <a:lnTo>
                  <a:pt x="80276" y="39668"/>
                </a:lnTo>
                <a:lnTo>
                  <a:pt x="93212" y="31009"/>
                </a:lnTo>
                <a:lnTo>
                  <a:pt x="103658" y="27813"/>
                </a:lnTo>
                <a:lnTo>
                  <a:pt x="115603" y="25441"/>
                </a:lnTo>
                <a:lnTo>
                  <a:pt x="122789" y="23475"/>
                </a:lnTo>
                <a:lnTo>
                  <a:pt x="130437" y="21211"/>
                </a:lnTo>
                <a:lnTo>
                  <a:pt x="144014" y="18696"/>
                </a:lnTo>
                <a:lnTo>
                  <a:pt x="157352" y="17579"/>
                </a:lnTo>
                <a:lnTo>
                  <a:pt x="164909" y="17281"/>
                </a:lnTo>
                <a:lnTo>
                  <a:pt x="172804" y="17082"/>
                </a:lnTo>
                <a:lnTo>
                  <a:pt x="185688" y="15997"/>
                </a:lnTo>
                <a:lnTo>
                  <a:pt x="220323" y="12252"/>
                </a:lnTo>
                <a:lnTo>
                  <a:pt x="278112" y="4788"/>
                </a:lnTo>
                <a:lnTo>
                  <a:pt x="297803" y="3038"/>
                </a:lnTo>
                <a:lnTo>
                  <a:pt x="317598" y="1872"/>
                </a:lnTo>
                <a:lnTo>
                  <a:pt x="355467" y="576"/>
                </a:lnTo>
                <a:lnTo>
                  <a:pt x="388173" y="0"/>
                </a:lnTo>
                <a:lnTo>
                  <a:pt x="402609" y="799"/>
                </a:lnTo>
                <a:lnTo>
                  <a:pt x="416044" y="2284"/>
                </a:lnTo>
                <a:lnTo>
                  <a:pt x="428811" y="4227"/>
                </a:lnTo>
                <a:lnTo>
                  <a:pt x="438274" y="5522"/>
                </a:lnTo>
                <a:lnTo>
                  <a:pt x="451329" y="6961"/>
                </a:lnTo>
                <a:lnTo>
                  <a:pt x="455190" y="8297"/>
                </a:lnTo>
                <a:lnTo>
                  <a:pt x="457765" y="10141"/>
                </a:lnTo>
                <a:lnTo>
                  <a:pt x="459482" y="12322"/>
                </a:lnTo>
                <a:lnTo>
                  <a:pt x="460626" y="14729"/>
                </a:lnTo>
                <a:lnTo>
                  <a:pt x="461389" y="17286"/>
                </a:lnTo>
                <a:lnTo>
                  <a:pt x="462915" y="252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998"/>
          <p:cNvSpPr/>
          <p:nvPr/>
        </p:nvSpPr>
        <p:spPr>
          <a:xfrm>
            <a:off x="5739441" y="3557587"/>
            <a:ext cx="229600" cy="238690"/>
          </a:xfrm>
          <a:custGeom>
            <a:avLst/>
            <a:gdLst/>
            <a:ahLst/>
            <a:cxnLst/>
            <a:rect l="0" t="0" r="0" b="0"/>
            <a:pathLst>
              <a:path w="229600" h="238690">
                <a:moveTo>
                  <a:pt x="135579" y="34290"/>
                </a:moveTo>
                <a:lnTo>
                  <a:pt x="121926" y="38841"/>
                </a:lnTo>
                <a:lnTo>
                  <a:pt x="116000" y="40182"/>
                </a:lnTo>
                <a:lnTo>
                  <a:pt x="110144" y="41075"/>
                </a:lnTo>
                <a:lnTo>
                  <a:pt x="104334" y="41671"/>
                </a:lnTo>
                <a:lnTo>
                  <a:pt x="98557" y="43973"/>
                </a:lnTo>
                <a:lnTo>
                  <a:pt x="92800" y="47413"/>
                </a:lnTo>
                <a:lnTo>
                  <a:pt x="87057" y="51611"/>
                </a:lnTo>
                <a:lnTo>
                  <a:pt x="79418" y="56315"/>
                </a:lnTo>
                <a:lnTo>
                  <a:pt x="70516" y="61356"/>
                </a:lnTo>
                <a:lnTo>
                  <a:pt x="60771" y="66622"/>
                </a:lnTo>
                <a:lnTo>
                  <a:pt x="53322" y="71084"/>
                </a:lnTo>
                <a:lnTo>
                  <a:pt x="47403" y="75012"/>
                </a:lnTo>
                <a:lnTo>
                  <a:pt x="42505" y="78583"/>
                </a:lnTo>
                <a:lnTo>
                  <a:pt x="36382" y="83821"/>
                </a:lnTo>
                <a:lnTo>
                  <a:pt x="29442" y="90171"/>
                </a:lnTo>
                <a:lnTo>
                  <a:pt x="21959" y="97262"/>
                </a:lnTo>
                <a:lnTo>
                  <a:pt x="16970" y="102941"/>
                </a:lnTo>
                <a:lnTo>
                  <a:pt x="13643" y="107680"/>
                </a:lnTo>
                <a:lnTo>
                  <a:pt x="11426" y="111792"/>
                </a:lnTo>
                <a:lnTo>
                  <a:pt x="6422" y="118900"/>
                </a:lnTo>
                <a:lnTo>
                  <a:pt x="0" y="126674"/>
                </a:lnTo>
                <a:lnTo>
                  <a:pt x="425" y="128265"/>
                </a:lnTo>
                <a:lnTo>
                  <a:pt x="3438" y="132572"/>
                </a:lnTo>
                <a:lnTo>
                  <a:pt x="7951" y="137661"/>
                </a:lnTo>
                <a:lnTo>
                  <a:pt x="10489" y="140352"/>
                </a:lnTo>
                <a:lnTo>
                  <a:pt x="13133" y="142145"/>
                </a:lnTo>
                <a:lnTo>
                  <a:pt x="18611" y="144138"/>
                </a:lnTo>
                <a:lnTo>
                  <a:pt x="22358" y="144669"/>
                </a:lnTo>
                <a:lnTo>
                  <a:pt x="26760" y="145024"/>
                </a:lnTo>
                <a:lnTo>
                  <a:pt x="31601" y="145260"/>
                </a:lnTo>
                <a:lnTo>
                  <a:pt x="42058" y="145523"/>
                </a:lnTo>
                <a:lnTo>
                  <a:pt x="47515" y="145593"/>
                </a:lnTo>
                <a:lnTo>
                  <a:pt x="54962" y="144687"/>
                </a:lnTo>
                <a:lnTo>
                  <a:pt x="63737" y="143130"/>
                </a:lnTo>
                <a:lnTo>
                  <a:pt x="73396" y="141140"/>
                </a:lnTo>
                <a:lnTo>
                  <a:pt x="84599" y="139814"/>
                </a:lnTo>
                <a:lnTo>
                  <a:pt x="96829" y="138929"/>
                </a:lnTo>
                <a:lnTo>
                  <a:pt x="121214" y="137946"/>
                </a:lnTo>
                <a:lnTo>
                  <a:pt x="150055" y="137393"/>
                </a:lnTo>
                <a:lnTo>
                  <a:pt x="164555" y="137264"/>
                </a:lnTo>
                <a:lnTo>
                  <a:pt x="172041" y="138181"/>
                </a:lnTo>
                <a:lnTo>
                  <a:pt x="179890" y="139746"/>
                </a:lnTo>
                <a:lnTo>
                  <a:pt x="187979" y="141742"/>
                </a:lnTo>
                <a:lnTo>
                  <a:pt x="194325" y="144025"/>
                </a:lnTo>
                <a:lnTo>
                  <a:pt x="199508" y="146499"/>
                </a:lnTo>
                <a:lnTo>
                  <a:pt x="203916" y="149101"/>
                </a:lnTo>
                <a:lnTo>
                  <a:pt x="208759" y="152741"/>
                </a:lnTo>
                <a:lnTo>
                  <a:pt x="213893" y="157072"/>
                </a:lnTo>
                <a:lnTo>
                  <a:pt x="219220" y="161865"/>
                </a:lnTo>
                <a:lnTo>
                  <a:pt x="222772" y="166012"/>
                </a:lnTo>
                <a:lnTo>
                  <a:pt x="226719" y="173161"/>
                </a:lnTo>
                <a:lnTo>
                  <a:pt x="227771" y="177353"/>
                </a:lnTo>
                <a:lnTo>
                  <a:pt x="228473" y="182053"/>
                </a:lnTo>
                <a:lnTo>
                  <a:pt x="228940" y="187091"/>
                </a:lnTo>
                <a:lnTo>
                  <a:pt x="229252" y="191402"/>
                </a:lnTo>
                <a:lnTo>
                  <a:pt x="229599" y="198733"/>
                </a:lnTo>
                <a:lnTo>
                  <a:pt x="228738" y="202021"/>
                </a:lnTo>
                <a:lnTo>
                  <a:pt x="225243" y="208215"/>
                </a:lnTo>
                <a:lnTo>
                  <a:pt x="220514" y="214142"/>
                </a:lnTo>
                <a:lnTo>
                  <a:pt x="215238" y="219952"/>
                </a:lnTo>
                <a:lnTo>
                  <a:pt x="209718" y="225709"/>
                </a:lnTo>
                <a:lnTo>
                  <a:pt x="206912" y="227625"/>
                </a:lnTo>
                <a:lnTo>
                  <a:pt x="201254" y="229754"/>
                </a:lnTo>
                <a:lnTo>
                  <a:pt x="197460" y="231274"/>
                </a:lnTo>
                <a:lnTo>
                  <a:pt x="193025" y="233241"/>
                </a:lnTo>
                <a:lnTo>
                  <a:pt x="188164" y="235504"/>
                </a:lnTo>
                <a:lnTo>
                  <a:pt x="183971" y="237012"/>
                </a:lnTo>
                <a:lnTo>
                  <a:pt x="180223" y="238018"/>
                </a:lnTo>
                <a:lnTo>
                  <a:pt x="176771" y="238689"/>
                </a:lnTo>
                <a:lnTo>
                  <a:pt x="171613" y="238184"/>
                </a:lnTo>
                <a:lnTo>
                  <a:pt x="165316" y="236894"/>
                </a:lnTo>
                <a:lnTo>
                  <a:pt x="158261" y="235082"/>
                </a:lnTo>
                <a:lnTo>
                  <a:pt x="152605" y="232921"/>
                </a:lnTo>
                <a:lnTo>
                  <a:pt x="147882" y="230528"/>
                </a:lnTo>
                <a:lnTo>
                  <a:pt x="143781" y="227981"/>
                </a:lnTo>
                <a:lnTo>
                  <a:pt x="136684" y="225150"/>
                </a:lnTo>
                <a:lnTo>
                  <a:pt x="133458" y="224395"/>
                </a:lnTo>
                <a:lnTo>
                  <a:pt x="127333" y="221016"/>
                </a:lnTo>
                <a:lnTo>
                  <a:pt x="124367" y="218782"/>
                </a:lnTo>
                <a:lnTo>
                  <a:pt x="121437" y="214435"/>
                </a:lnTo>
                <a:lnTo>
                  <a:pt x="118531" y="208679"/>
                </a:lnTo>
                <a:lnTo>
                  <a:pt x="115641" y="201984"/>
                </a:lnTo>
                <a:lnTo>
                  <a:pt x="113714" y="195616"/>
                </a:lnTo>
                <a:lnTo>
                  <a:pt x="112430" y="189466"/>
                </a:lnTo>
                <a:lnTo>
                  <a:pt x="111573" y="183461"/>
                </a:lnTo>
                <a:lnTo>
                  <a:pt x="111003" y="177552"/>
                </a:lnTo>
                <a:lnTo>
                  <a:pt x="110622" y="171708"/>
                </a:lnTo>
                <a:lnTo>
                  <a:pt x="110368" y="165907"/>
                </a:lnTo>
                <a:lnTo>
                  <a:pt x="111152" y="159182"/>
                </a:lnTo>
                <a:lnTo>
                  <a:pt x="112627" y="151842"/>
                </a:lnTo>
                <a:lnTo>
                  <a:pt x="114562" y="144090"/>
                </a:lnTo>
                <a:lnTo>
                  <a:pt x="116805" y="137018"/>
                </a:lnTo>
                <a:lnTo>
                  <a:pt x="119253" y="130397"/>
                </a:lnTo>
                <a:lnTo>
                  <a:pt x="165453" y="19008"/>
                </a:lnTo>
                <a:lnTo>
                  <a:pt x="166925" y="14577"/>
                </a:lnTo>
                <a:lnTo>
                  <a:pt x="167906" y="10670"/>
                </a:lnTo>
                <a:lnTo>
                  <a:pt x="168560" y="7114"/>
                </a:lnTo>
                <a:lnTo>
                  <a:pt x="168044" y="4743"/>
                </a:lnTo>
                <a:lnTo>
                  <a:pt x="166747" y="3162"/>
                </a:lnTo>
                <a:lnTo>
                  <a:pt x="164930" y="2108"/>
                </a:lnTo>
                <a:lnTo>
                  <a:pt x="160372" y="937"/>
                </a:lnTo>
                <a:lnTo>
                  <a:pt x="15272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999"/>
          <p:cNvSpPr/>
          <p:nvPr/>
        </p:nvSpPr>
        <p:spPr>
          <a:xfrm>
            <a:off x="6106477" y="3523537"/>
            <a:ext cx="471489" cy="247858"/>
          </a:xfrm>
          <a:custGeom>
            <a:avLst/>
            <a:gdLst/>
            <a:ahLst/>
            <a:cxnLst/>
            <a:rect l="0" t="0" r="0" b="0"/>
            <a:pathLst>
              <a:path w="471489" h="247858">
                <a:moveTo>
                  <a:pt x="0" y="136920"/>
                </a:moveTo>
                <a:lnTo>
                  <a:pt x="9102" y="146022"/>
                </a:lnTo>
                <a:lnTo>
                  <a:pt x="11783" y="149655"/>
                </a:lnTo>
                <a:lnTo>
                  <a:pt x="14762" y="156233"/>
                </a:lnTo>
                <a:lnTo>
                  <a:pt x="18626" y="162331"/>
                </a:lnTo>
                <a:lnTo>
                  <a:pt x="20990" y="165291"/>
                </a:lnTo>
                <a:lnTo>
                  <a:pt x="24471" y="170122"/>
                </a:lnTo>
                <a:lnTo>
                  <a:pt x="33418" y="183109"/>
                </a:lnTo>
                <a:lnTo>
                  <a:pt x="37519" y="189620"/>
                </a:lnTo>
                <a:lnTo>
                  <a:pt x="41205" y="195866"/>
                </a:lnTo>
                <a:lnTo>
                  <a:pt x="44615" y="201935"/>
                </a:lnTo>
                <a:lnTo>
                  <a:pt x="47841" y="206933"/>
                </a:lnTo>
                <a:lnTo>
                  <a:pt x="50944" y="211218"/>
                </a:lnTo>
                <a:lnTo>
                  <a:pt x="56932" y="218519"/>
                </a:lnTo>
                <a:lnTo>
                  <a:pt x="62768" y="224939"/>
                </a:lnTo>
                <a:lnTo>
                  <a:pt x="68537" y="230967"/>
                </a:lnTo>
                <a:lnTo>
                  <a:pt x="80001" y="242598"/>
                </a:lnTo>
                <a:lnTo>
                  <a:pt x="82862" y="244520"/>
                </a:lnTo>
                <a:lnTo>
                  <a:pt x="92603" y="247857"/>
                </a:lnTo>
                <a:lnTo>
                  <a:pt x="92215" y="247073"/>
                </a:lnTo>
                <a:lnTo>
                  <a:pt x="89245" y="243662"/>
                </a:lnTo>
                <a:lnTo>
                  <a:pt x="87119" y="239514"/>
                </a:lnTo>
                <a:lnTo>
                  <a:pt x="84750" y="233891"/>
                </a:lnTo>
                <a:lnTo>
                  <a:pt x="82217" y="227285"/>
                </a:lnTo>
                <a:lnTo>
                  <a:pt x="80529" y="220976"/>
                </a:lnTo>
                <a:lnTo>
                  <a:pt x="79403" y="214865"/>
                </a:lnTo>
                <a:lnTo>
                  <a:pt x="78653" y="208885"/>
                </a:lnTo>
                <a:lnTo>
                  <a:pt x="75296" y="200137"/>
                </a:lnTo>
                <a:lnTo>
                  <a:pt x="70199" y="189542"/>
                </a:lnTo>
                <a:lnTo>
                  <a:pt x="63945" y="177716"/>
                </a:lnTo>
                <a:lnTo>
                  <a:pt x="59775" y="167927"/>
                </a:lnTo>
                <a:lnTo>
                  <a:pt x="56995" y="159497"/>
                </a:lnTo>
                <a:lnTo>
                  <a:pt x="55141" y="151971"/>
                </a:lnTo>
                <a:lnTo>
                  <a:pt x="53906" y="145049"/>
                </a:lnTo>
                <a:lnTo>
                  <a:pt x="53083" y="138530"/>
                </a:lnTo>
                <a:lnTo>
                  <a:pt x="52533" y="132278"/>
                </a:lnTo>
                <a:lnTo>
                  <a:pt x="48357" y="119538"/>
                </a:lnTo>
                <a:lnTo>
                  <a:pt x="41763" y="102472"/>
                </a:lnTo>
                <a:lnTo>
                  <a:pt x="33557" y="82522"/>
                </a:lnTo>
                <a:lnTo>
                  <a:pt x="28087" y="68270"/>
                </a:lnTo>
                <a:lnTo>
                  <a:pt x="24439" y="57816"/>
                </a:lnTo>
                <a:lnTo>
                  <a:pt x="22008" y="49894"/>
                </a:lnTo>
                <a:lnTo>
                  <a:pt x="19435" y="43660"/>
                </a:lnTo>
                <a:lnTo>
                  <a:pt x="16766" y="38552"/>
                </a:lnTo>
                <a:lnTo>
                  <a:pt x="14035" y="34194"/>
                </a:lnTo>
                <a:lnTo>
                  <a:pt x="11000" y="26812"/>
                </a:lnTo>
                <a:lnTo>
                  <a:pt x="10191" y="23510"/>
                </a:lnTo>
                <a:lnTo>
                  <a:pt x="10604" y="21308"/>
                </a:lnTo>
                <a:lnTo>
                  <a:pt x="11832" y="19840"/>
                </a:lnTo>
                <a:lnTo>
                  <a:pt x="13603" y="18862"/>
                </a:lnTo>
                <a:lnTo>
                  <a:pt x="18111" y="17775"/>
                </a:lnTo>
                <a:lnTo>
                  <a:pt x="20647" y="17485"/>
                </a:lnTo>
                <a:lnTo>
                  <a:pt x="31084" y="19703"/>
                </a:lnTo>
                <a:lnTo>
                  <a:pt x="37867" y="21628"/>
                </a:lnTo>
                <a:lnTo>
                  <a:pt x="46200" y="22911"/>
                </a:lnTo>
                <a:lnTo>
                  <a:pt x="55565" y="23767"/>
                </a:lnTo>
                <a:lnTo>
                  <a:pt x="65619" y="24337"/>
                </a:lnTo>
                <a:lnTo>
                  <a:pt x="89488" y="24971"/>
                </a:lnTo>
                <a:lnTo>
                  <a:pt x="102522" y="25140"/>
                </a:lnTo>
                <a:lnTo>
                  <a:pt x="116925" y="24300"/>
                </a:lnTo>
                <a:lnTo>
                  <a:pt x="132243" y="22788"/>
                </a:lnTo>
                <a:lnTo>
                  <a:pt x="176885" y="17615"/>
                </a:lnTo>
                <a:lnTo>
                  <a:pt x="257050" y="8965"/>
                </a:lnTo>
                <a:lnTo>
                  <a:pt x="291382" y="5897"/>
                </a:lnTo>
                <a:lnTo>
                  <a:pt x="319985" y="3851"/>
                </a:lnTo>
                <a:lnTo>
                  <a:pt x="365100" y="1578"/>
                </a:lnTo>
                <a:lnTo>
                  <a:pt x="410015" y="299"/>
                </a:lnTo>
                <a:lnTo>
                  <a:pt x="428609" y="0"/>
                </a:lnTo>
                <a:lnTo>
                  <a:pt x="440683" y="2407"/>
                </a:lnTo>
                <a:lnTo>
                  <a:pt x="449225" y="5699"/>
                </a:lnTo>
                <a:lnTo>
                  <a:pt x="456196" y="7162"/>
                </a:lnTo>
                <a:lnTo>
                  <a:pt x="462469" y="10353"/>
                </a:lnTo>
                <a:lnTo>
                  <a:pt x="471488" y="169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00"/>
          <p:cNvSpPr/>
          <p:nvPr/>
        </p:nvSpPr>
        <p:spPr>
          <a:xfrm>
            <a:off x="6295072" y="3592261"/>
            <a:ext cx="282894" cy="136210"/>
          </a:xfrm>
          <a:custGeom>
            <a:avLst/>
            <a:gdLst/>
            <a:ahLst/>
            <a:cxnLst/>
            <a:rect l="0" t="0" r="0" b="0"/>
            <a:pathLst>
              <a:path w="282894" h="136210">
                <a:moveTo>
                  <a:pt x="0" y="16761"/>
                </a:moveTo>
                <a:lnTo>
                  <a:pt x="0" y="12210"/>
                </a:lnTo>
                <a:lnTo>
                  <a:pt x="953" y="10870"/>
                </a:lnTo>
                <a:lnTo>
                  <a:pt x="2540" y="9976"/>
                </a:lnTo>
                <a:lnTo>
                  <a:pt x="9702" y="8030"/>
                </a:lnTo>
                <a:lnTo>
                  <a:pt x="25584" y="3991"/>
                </a:lnTo>
                <a:lnTo>
                  <a:pt x="35154" y="2533"/>
                </a:lnTo>
                <a:lnTo>
                  <a:pt x="45343" y="1560"/>
                </a:lnTo>
                <a:lnTo>
                  <a:pt x="55946" y="912"/>
                </a:lnTo>
                <a:lnTo>
                  <a:pt x="77888" y="192"/>
                </a:lnTo>
                <a:lnTo>
                  <a:pt x="89073" y="0"/>
                </a:lnTo>
                <a:lnTo>
                  <a:pt x="97482" y="825"/>
                </a:lnTo>
                <a:lnTo>
                  <a:pt x="104040" y="2327"/>
                </a:lnTo>
                <a:lnTo>
                  <a:pt x="116859" y="7031"/>
                </a:lnTo>
                <a:lnTo>
                  <a:pt x="117912" y="8369"/>
                </a:lnTo>
                <a:lnTo>
                  <a:pt x="118613" y="10214"/>
                </a:lnTo>
                <a:lnTo>
                  <a:pt x="119080" y="12396"/>
                </a:lnTo>
                <a:lnTo>
                  <a:pt x="119392" y="15756"/>
                </a:lnTo>
                <a:lnTo>
                  <a:pt x="119600" y="19901"/>
                </a:lnTo>
                <a:lnTo>
                  <a:pt x="119738" y="24570"/>
                </a:lnTo>
                <a:lnTo>
                  <a:pt x="118878" y="29587"/>
                </a:lnTo>
                <a:lnTo>
                  <a:pt x="117352" y="34836"/>
                </a:lnTo>
                <a:lnTo>
                  <a:pt x="115382" y="40241"/>
                </a:lnTo>
                <a:lnTo>
                  <a:pt x="111211" y="45749"/>
                </a:lnTo>
                <a:lnTo>
                  <a:pt x="105574" y="51327"/>
                </a:lnTo>
                <a:lnTo>
                  <a:pt x="98957" y="56950"/>
                </a:lnTo>
                <a:lnTo>
                  <a:pt x="93594" y="62603"/>
                </a:lnTo>
                <a:lnTo>
                  <a:pt x="89067" y="68278"/>
                </a:lnTo>
                <a:lnTo>
                  <a:pt x="85095" y="73965"/>
                </a:lnTo>
                <a:lnTo>
                  <a:pt x="80543" y="78710"/>
                </a:lnTo>
                <a:lnTo>
                  <a:pt x="75603" y="82825"/>
                </a:lnTo>
                <a:lnTo>
                  <a:pt x="70404" y="86521"/>
                </a:lnTo>
                <a:lnTo>
                  <a:pt x="64081" y="91843"/>
                </a:lnTo>
                <a:lnTo>
                  <a:pt x="57008" y="98248"/>
                </a:lnTo>
                <a:lnTo>
                  <a:pt x="38482" y="115835"/>
                </a:lnTo>
                <a:lnTo>
                  <a:pt x="34227" y="119958"/>
                </a:lnTo>
                <a:lnTo>
                  <a:pt x="31390" y="123659"/>
                </a:lnTo>
                <a:lnTo>
                  <a:pt x="29499" y="127079"/>
                </a:lnTo>
                <a:lnTo>
                  <a:pt x="28239" y="130311"/>
                </a:lnTo>
                <a:lnTo>
                  <a:pt x="28351" y="132466"/>
                </a:lnTo>
                <a:lnTo>
                  <a:pt x="29378" y="133903"/>
                </a:lnTo>
                <a:lnTo>
                  <a:pt x="31016" y="134861"/>
                </a:lnTo>
                <a:lnTo>
                  <a:pt x="35375" y="135925"/>
                </a:lnTo>
                <a:lnTo>
                  <a:pt x="37870" y="136209"/>
                </a:lnTo>
                <a:lnTo>
                  <a:pt x="44297" y="135445"/>
                </a:lnTo>
                <a:lnTo>
                  <a:pt x="53344" y="133984"/>
                </a:lnTo>
                <a:lnTo>
                  <a:pt x="64137" y="132057"/>
                </a:lnTo>
                <a:lnTo>
                  <a:pt x="74191" y="129820"/>
                </a:lnTo>
                <a:lnTo>
                  <a:pt x="83751" y="127376"/>
                </a:lnTo>
                <a:lnTo>
                  <a:pt x="92982" y="124795"/>
                </a:lnTo>
                <a:lnTo>
                  <a:pt x="101040" y="123073"/>
                </a:lnTo>
                <a:lnTo>
                  <a:pt x="108318" y="121926"/>
                </a:lnTo>
                <a:lnTo>
                  <a:pt x="115074" y="121161"/>
                </a:lnTo>
                <a:lnTo>
                  <a:pt x="122436" y="119699"/>
                </a:lnTo>
                <a:lnTo>
                  <a:pt x="130202" y="117771"/>
                </a:lnTo>
                <a:lnTo>
                  <a:pt x="138236" y="115534"/>
                </a:lnTo>
                <a:lnTo>
                  <a:pt x="150260" y="113089"/>
                </a:lnTo>
                <a:lnTo>
                  <a:pt x="181400" y="107834"/>
                </a:lnTo>
                <a:lnTo>
                  <a:pt x="197134" y="106051"/>
                </a:lnTo>
                <a:lnTo>
                  <a:pt x="212385" y="104863"/>
                </a:lnTo>
                <a:lnTo>
                  <a:pt x="240125" y="103542"/>
                </a:lnTo>
                <a:lnTo>
                  <a:pt x="282893" y="1024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01"/>
          <p:cNvSpPr/>
          <p:nvPr/>
        </p:nvSpPr>
        <p:spPr>
          <a:xfrm>
            <a:off x="294322" y="3704612"/>
            <a:ext cx="3368993" cy="730077"/>
          </a:xfrm>
          <a:custGeom>
            <a:avLst/>
            <a:gdLst/>
            <a:ahLst/>
            <a:cxnLst/>
            <a:rect l="0" t="0" r="0" b="0"/>
            <a:pathLst>
              <a:path w="3368993" h="730077">
                <a:moveTo>
                  <a:pt x="0" y="418760"/>
                </a:moveTo>
                <a:lnTo>
                  <a:pt x="4551" y="427862"/>
                </a:lnTo>
                <a:lnTo>
                  <a:pt x="6785" y="437410"/>
                </a:lnTo>
                <a:lnTo>
                  <a:pt x="7381" y="442624"/>
                </a:lnTo>
                <a:lnTo>
                  <a:pt x="13123" y="456036"/>
                </a:lnTo>
                <a:lnTo>
                  <a:pt x="22025" y="472475"/>
                </a:lnTo>
                <a:lnTo>
                  <a:pt x="32331" y="492481"/>
                </a:lnTo>
                <a:lnTo>
                  <a:pt x="48342" y="521692"/>
                </a:lnTo>
                <a:lnTo>
                  <a:pt x="57946" y="538817"/>
                </a:lnTo>
                <a:lnTo>
                  <a:pt x="66253" y="552138"/>
                </a:lnTo>
                <a:lnTo>
                  <a:pt x="80563" y="572019"/>
                </a:lnTo>
                <a:lnTo>
                  <a:pt x="103880" y="593922"/>
                </a:lnTo>
                <a:lnTo>
                  <a:pt x="117924" y="609005"/>
                </a:lnTo>
                <a:lnTo>
                  <a:pt x="134000" y="631022"/>
                </a:lnTo>
                <a:lnTo>
                  <a:pt x="145281" y="647401"/>
                </a:lnTo>
                <a:lnTo>
                  <a:pt x="166169" y="673731"/>
                </a:lnTo>
                <a:lnTo>
                  <a:pt x="183708" y="691783"/>
                </a:lnTo>
                <a:lnTo>
                  <a:pt x="204292" y="709841"/>
                </a:lnTo>
                <a:lnTo>
                  <a:pt x="214621" y="720532"/>
                </a:lnTo>
                <a:lnTo>
                  <a:pt x="219212" y="728458"/>
                </a:lnTo>
                <a:lnTo>
                  <a:pt x="221389" y="730001"/>
                </a:lnTo>
                <a:lnTo>
                  <a:pt x="223793" y="730076"/>
                </a:lnTo>
                <a:lnTo>
                  <a:pt x="226348" y="729174"/>
                </a:lnTo>
                <a:lnTo>
                  <a:pt x="228051" y="727620"/>
                </a:lnTo>
                <a:lnTo>
                  <a:pt x="229186" y="725632"/>
                </a:lnTo>
                <a:lnTo>
                  <a:pt x="229943" y="723354"/>
                </a:lnTo>
                <a:lnTo>
                  <a:pt x="230785" y="708123"/>
                </a:lnTo>
                <a:lnTo>
                  <a:pt x="230206" y="685478"/>
                </a:lnTo>
                <a:lnTo>
                  <a:pt x="228718" y="672772"/>
                </a:lnTo>
                <a:lnTo>
                  <a:pt x="226774" y="659539"/>
                </a:lnTo>
                <a:lnTo>
                  <a:pt x="222073" y="637216"/>
                </a:lnTo>
                <a:lnTo>
                  <a:pt x="216809" y="614911"/>
                </a:lnTo>
                <a:lnTo>
                  <a:pt x="211295" y="585948"/>
                </a:lnTo>
                <a:lnTo>
                  <a:pt x="208491" y="573081"/>
                </a:lnTo>
                <a:lnTo>
                  <a:pt x="202835" y="551165"/>
                </a:lnTo>
                <a:lnTo>
                  <a:pt x="197146" y="531899"/>
                </a:lnTo>
                <a:lnTo>
                  <a:pt x="194296" y="522761"/>
                </a:lnTo>
                <a:lnTo>
                  <a:pt x="183509" y="492288"/>
                </a:lnTo>
                <a:lnTo>
                  <a:pt x="176632" y="473493"/>
                </a:lnTo>
                <a:lnTo>
                  <a:pt x="170142" y="454297"/>
                </a:lnTo>
                <a:lnTo>
                  <a:pt x="150954" y="392565"/>
                </a:lnTo>
                <a:lnTo>
                  <a:pt x="85509" y="179402"/>
                </a:lnTo>
                <a:lnTo>
                  <a:pt x="80866" y="159661"/>
                </a:lnTo>
                <a:lnTo>
                  <a:pt x="77851" y="143585"/>
                </a:lnTo>
                <a:lnTo>
                  <a:pt x="73335" y="126915"/>
                </a:lnTo>
                <a:lnTo>
                  <a:pt x="69989" y="106016"/>
                </a:lnTo>
                <a:lnTo>
                  <a:pt x="66666" y="88628"/>
                </a:lnTo>
                <a:lnTo>
                  <a:pt x="64447" y="78657"/>
                </a:lnTo>
                <a:lnTo>
                  <a:pt x="64520" y="59958"/>
                </a:lnTo>
                <a:lnTo>
                  <a:pt x="67377" y="38446"/>
                </a:lnTo>
                <a:lnTo>
                  <a:pt x="68342" y="22644"/>
                </a:lnTo>
                <a:lnTo>
                  <a:pt x="69374" y="19428"/>
                </a:lnTo>
                <a:lnTo>
                  <a:pt x="73060" y="13314"/>
                </a:lnTo>
                <a:lnTo>
                  <a:pt x="80491" y="4517"/>
                </a:lnTo>
                <a:lnTo>
                  <a:pt x="84140" y="2581"/>
                </a:lnTo>
                <a:lnTo>
                  <a:pt x="93276" y="429"/>
                </a:lnTo>
                <a:lnTo>
                  <a:pt x="142991" y="0"/>
                </a:lnTo>
                <a:lnTo>
                  <a:pt x="240010" y="6133"/>
                </a:lnTo>
                <a:lnTo>
                  <a:pt x="372141" y="12945"/>
                </a:lnTo>
                <a:lnTo>
                  <a:pt x="517621" y="15278"/>
                </a:lnTo>
                <a:lnTo>
                  <a:pt x="1156512" y="16799"/>
                </a:lnTo>
                <a:lnTo>
                  <a:pt x="1445188" y="24583"/>
                </a:lnTo>
                <a:lnTo>
                  <a:pt x="1995253" y="45992"/>
                </a:lnTo>
                <a:lnTo>
                  <a:pt x="2099311" y="50203"/>
                </a:lnTo>
                <a:lnTo>
                  <a:pt x="2682929" y="95340"/>
                </a:lnTo>
                <a:lnTo>
                  <a:pt x="2769753" y="100710"/>
                </a:lnTo>
                <a:lnTo>
                  <a:pt x="2875017" y="109447"/>
                </a:lnTo>
                <a:lnTo>
                  <a:pt x="2978472" y="120525"/>
                </a:lnTo>
                <a:lnTo>
                  <a:pt x="3128481" y="138693"/>
                </a:lnTo>
                <a:lnTo>
                  <a:pt x="3205443" y="149299"/>
                </a:lnTo>
                <a:lnTo>
                  <a:pt x="3310581" y="158876"/>
                </a:lnTo>
                <a:lnTo>
                  <a:pt x="3344700" y="163322"/>
                </a:lnTo>
                <a:lnTo>
                  <a:pt x="3368992" y="1701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02"/>
          <p:cNvSpPr/>
          <p:nvPr/>
        </p:nvSpPr>
        <p:spPr>
          <a:xfrm>
            <a:off x="766323" y="3780472"/>
            <a:ext cx="299525" cy="685320"/>
          </a:xfrm>
          <a:custGeom>
            <a:avLst/>
            <a:gdLst/>
            <a:ahLst/>
            <a:cxnLst/>
            <a:rect l="0" t="0" r="0" b="0"/>
            <a:pathLst>
              <a:path w="299525" h="685320">
                <a:moveTo>
                  <a:pt x="299524" y="0"/>
                </a:moveTo>
                <a:lnTo>
                  <a:pt x="272830" y="0"/>
                </a:lnTo>
                <a:lnTo>
                  <a:pt x="263530" y="2540"/>
                </a:lnTo>
                <a:lnTo>
                  <a:pt x="258383" y="4551"/>
                </a:lnTo>
                <a:lnTo>
                  <a:pt x="250124" y="9325"/>
                </a:lnTo>
                <a:lnTo>
                  <a:pt x="242326" y="15574"/>
                </a:lnTo>
                <a:lnTo>
                  <a:pt x="237579" y="19908"/>
                </a:lnTo>
                <a:lnTo>
                  <a:pt x="232510" y="24702"/>
                </a:lnTo>
                <a:lnTo>
                  <a:pt x="225321" y="30756"/>
                </a:lnTo>
                <a:lnTo>
                  <a:pt x="207172" y="45102"/>
                </a:lnTo>
                <a:lnTo>
                  <a:pt x="197951" y="51975"/>
                </a:lnTo>
                <a:lnTo>
                  <a:pt x="180085" y="64693"/>
                </a:lnTo>
                <a:lnTo>
                  <a:pt x="172273" y="71704"/>
                </a:lnTo>
                <a:lnTo>
                  <a:pt x="165160" y="79235"/>
                </a:lnTo>
                <a:lnTo>
                  <a:pt x="158513" y="87113"/>
                </a:lnTo>
                <a:lnTo>
                  <a:pt x="152177" y="94270"/>
                </a:lnTo>
                <a:lnTo>
                  <a:pt x="140056" y="107303"/>
                </a:lnTo>
                <a:lnTo>
                  <a:pt x="134157" y="114398"/>
                </a:lnTo>
                <a:lnTo>
                  <a:pt x="128319" y="121985"/>
                </a:lnTo>
                <a:lnTo>
                  <a:pt x="122523" y="129901"/>
                </a:lnTo>
                <a:lnTo>
                  <a:pt x="111002" y="146316"/>
                </a:lnTo>
                <a:lnTo>
                  <a:pt x="88083" y="180138"/>
                </a:lnTo>
                <a:lnTo>
                  <a:pt x="79506" y="194387"/>
                </a:lnTo>
                <a:lnTo>
                  <a:pt x="57276" y="233079"/>
                </a:lnTo>
                <a:lnTo>
                  <a:pt x="48490" y="250636"/>
                </a:lnTo>
                <a:lnTo>
                  <a:pt x="41680" y="266151"/>
                </a:lnTo>
                <a:lnTo>
                  <a:pt x="31574" y="292597"/>
                </a:lnTo>
                <a:lnTo>
                  <a:pt x="23908" y="313876"/>
                </a:lnTo>
                <a:lnTo>
                  <a:pt x="20530" y="324503"/>
                </a:lnTo>
                <a:lnTo>
                  <a:pt x="14236" y="346471"/>
                </a:lnTo>
                <a:lnTo>
                  <a:pt x="11225" y="360521"/>
                </a:lnTo>
                <a:lnTo>
                  <a:pt x="8265" y="376555"/>
                </a:lnTo>
                <a:lnTo>
                  <a:pt x="5338" y="393911"/>
                </a:lnTo>
                <a:lnTo>
                  <a:pt x="3388" y="408340"/>
                </a:lnTo>
                <a:lnTo>
                  <a:pt x="2087" y="420817"/>
                </a:lnTo>
                <a:lnTo>
                  <a:pt x="1220" y="431992"/>
                </a:lnTo>
                <a:lnTo>
                  <a:pt x="642" y="445157"/>
                </a:lnTo>
                <a:lnTo>
                  <a:pt x="0" y="475026"/>
                </a:lnTo>
                <a:lnTo>
                  <a:pt x="781" y="488134"/>
                </a:lnTo>
                <a:lnTo>
                  <a:pt x="2255" y="499730"/>
                </a:lnTo>
                <a:lnTo>
                  <a:pt x="4189" y="510318"/>
                </a:lnTo>
                <a:lnTo>
                  <a:pt x="7384" y="522140"/>
                </a:lnTo>
                <a:lnTo>
                  <a:pt x="11419" y="534783"/>
                </a:lnTo>
                <a:lnTo>
                  <a:pt x="27032" y="580193"/>
                </a:lnTo>
                <a:lnTo>
                  <a:pt x="35859" y="596318"/>
                </a:lnTo>
                <a:lnTo>
                  <a:pt x="40880" y="603286"/>
                </a:lnTo>
                <a:lnTo>
                  <a:pt x="46132" y="608883"/>
                </a:lnTo>
                <a:lnTo>
                  <a:pt x="51538" y="613567"/>
                </a:lnTo>
                <a:lnTo>
                  <a:pt x="57048" y="617642"/>
                </a:lnTo>
                <a:lnTo>
                  <a:pt x="62626" y="622264"/>
                </a:lnTo>
                <a:lnTo>
                  <a:pt x="68249" y="627250"/>
                </a:lnTo>
                <a:lnTo>
                  <a:pt x="73903" y="632479"/>
                </a:lnTo>
                <a:lnTo>
                  <a:pt x="79578" y="636918"/>
                </a:lnTo>
                <a:lnTo>
                  <a:pt x="85266" y="640829"/>
                </a:lnTo>
                <a:lnTo>
                  <a:pt x="90963" y="644390"/>
                </a:lnTo>
                <a:lnTo>
                  <a:pt x="96666" y="648668"/>
                </a:lnTo>
                <a:lnTo>
                  <a:pt x="102373" y="653425"/>
                </a:lnTo>
                <a:lnTo>
                  <a:pt x="108082" y="658502"/>
                </a:lnTo>
                <a:lnTo>
                  <a:pt x="113794" y="661886"/>
                </a:lnTo>
                <a:lnTo>
                  <a:pt x="119506" y="664143"/>
                </a:lnTo>
                <a:lnTo>
                  <a:pt x="125220" y="665647"/>
                </a:lnTo>
                <a:lnTo>
                  <a:pt x="131886" y="667603"/>
                </a:lnTo>
                <a:lnTo>
                  <a:pt x="154921" y="674905"/>
                </a:lnTo>
                <a:lnTo>
                  <a:pt x="171438" y="680323"/>
                </a:lnTo>
                <a:lnTo>
                  <a:pt x="178891" y="682149"/>
                </a:lnTo>
                <a:lnTo>
                  <a:pt x="185765" y="683366"/>
                </a:lnTo>
                <a:lnTo>
                  <a:pt x="192252" y="684177"/>
                </a:lnTo>
                <a:lnTo>
                  <a:pt x="197529" y="684718"/>
                </a:lnTo>
                <a:lnTo>
                  <a:pt x="205933" y="685319"/>
                </a:lnTo>
                <a:lnTo>
                  <a:pt x="208555" y="684527"/>
                </a:lnTo>
                <a:lnTo>
                  <a:pt x="210303" y="683047"/>
                </a:lnTo>
                <a:lnTo>
                  <a:pt x="213198" y="678861"/>
                </a:lnTo>
                <a:lnTo>
                  <a:pt x="217659" y="673826"/>
                </a:lnTo>
                <a:lnTo>
                  <a:pt x="220182" y="672103"/>
                </a:lnTo>
                <a:lnTo>
                  <a:pt x="222817" y="670953"/>
                </a:lnTo>
                <a:lnTo>
                  <a:pt x="230944" y="6600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03"/>
          <p:cNvSpPr/>
          <p:nvPr/>
        </p:nvSpPr>
        <p:spPr>
          <a:xfrm>
            <a:off x="877252" y="4114800"/>
            <a:ext cx="265748" cy="25718"/>
          </a:xfrm>
          <a:custGeom>
            <a:avLst/>
            <a:gdLst/>
            <a:ahLst/>
            <a:cxnLst/>
            <a:rect l="0" t="0" r="0" b="0"/>
            <a:pathLst>
              <a:path w="265748" h="25718">
                <a:moveTo>
                  <a:pt x="0" y="25717"/>
                </a:moveTo>
                <a:lnTo>
                  <a:pt x="149386" y="25717"/>
                </a:lnTo>
                <a:lnTo>
                  <a:pt x="164360" y="24765"/>
                </a:lnTo>
                <a:lnTo>
                  <a:pt x="179106" y="23177"/>
                </a:lnTo>
                <a:lnTo>
                  <a:pt x="193699" y="21166"/>
                </a:lnTo>
                <a:lnTo>
                  <a:pt x="205333" y="19826"/>
                </a:lnTo>
                <a:lnTo>
                  <a:pt x="214993" y="18932"/>
                </a:lnTo>
                <a:lnTo>
                  <a:pt x="223339" y="18336"/>
                </a:lnTo>
                <a:lnTo>
                  <a:pt x="229855" y="16986"/>
                </a:lnTo>
                <a:lnTo>
                  <a:pt x="235152" y="15134"/>
                </a:lnTo>
                <a:lnTo>
                  <a:pt x="239635" y="12947"/>
                </a:lnTo>
                <a:lnTo>
                  <a:pt x="243577" y="11488"/>
                </a:lnTo>
                <a:lnTo>
                  <a:pt x="247157" y="1051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04"/>
          <p:cNvSpPr/>
          <p:nvPr/>
        </p:nvSpPr>
        <p:spPr>
          <a:xfrm>
            <a:off x="1254617" y="3927396"/>
            <a:ext cx="265163" cy="401703"/>
          </a:xfrm>
          <a:custGeom>
            <a:avLst/>
            <a:gdLst/>
            <a:ahLst/>
            <a:cxnLst/>
            <a:rect l="0" t="0" r="0" b="0"/>
            <a:pathLst>
              <a:path w="265163" h="401703">
                <a:moveTo>
                  <a:pt x="111267" y="7381"/>
                </a:moveTo>
                <a:lnTo>
                  <a:pt x="118648" y="0"/>
                </a:lnTo>
                <a:lnTo>
                  <a:pt x="119046" y="555"/>
                </a:lnTo>
                <a:lnTo>
                  <a:pt x="119487" y="3712"/>
                </a:lnTo>
                <a:lnTo>
                  <a:pt x="116747" y="10650"/>
                </a:lnTo>
                <a:lnTo>
                  <a:pt x="112063" y="20991"/>
                </a:lnTo>
                <a:lnTo>
                  <a:pt x="106083" y="33599"/>
                </a:lnTo>
                <a:lnTo>
                  <a:pt x="65810" y="110505"/>
                </a:lnTo>
                <a:lnTo>
                  <a:pt x="53340" y="138043"/>
                </a:lnTo>
                <a:lnTo>
                  <a:pt x="43122" y="164022"/>
                </a:lnTo>
                <a:lnTo>
                  <a:pt x="6569" y="270255"/>
                </a:lnTo>
                <a:lnTo>
                  <a:pt x="4321" y="278833"/>
                </a:lnTo>
                <a:lnTo>
                  <a:pt x="2822" y="286456"/>
                </a:lnTo>
                <a:lnTo>
                  <a:pt x="1823" y="293444"/>
                </a:lnTo>
                <a:lnTo>
                  <a:pt x="1157" y="300007"/>
                </a:lnTo>
                <a:lnTo>
                  <a:pt x="417" y="312380"/>
                </a:lnTo>
                <a:lnTo>
                  <a:pt x="88" y="324228"/>
                </a:lnTo>
                <a:lnTo>
                  <a:pt x="0" y="330055"/>
                </a:lnTo>
                <a:lnTo>
                  <a:pt x="1847" y="336797"/>
                </a:lnTo>
                <a:lnTo>
                  <a:pt x="4983" y="344149"/>
                </a:lnTo>
                <a:lnTo>
                  <a:pt x="19153" y="371930"/>
                </a:lnTo>
                <a:lnTo>
                  <a:pt x="25243" y="381493"/>
                </a:lnTo>
                <a:lnTo>
                  <a:pt x="28200" y="385376"/>
                </a:lnTo>
                <a:lnTo>
                  <a:pt x="32077" y="388918"/>
                </a:lnTo>
                <a:lnTo>
                  <a:pt x="36566" y="392232"/>
                </a:lnTo>
                <a:lnTo>
                  <a:pt x="41464" y="395393"/>
                </a:lnTo>
                <a:lnTo>
                  <a:pt x="49446" y="398906"/>
                </a:lnTo>
                <a:lnTo>
                  <a:pt x="57121" y="400467"/>
                </a:lnTo>
                <a:lnTo>
                  <a:pt x="61835" y="400883"/>
                </a:lnTo>
                <a:lnTo>
                  <a:pt x="66883" y="401161"/>
                </a:lnTo>
                <a:lnTo>
                  <a:pt x="80111" y="401470"/>
                </a:lnTo>
                <a:lnTo>
                  <a:pt x="129787" y="401702"/>
                </a:lnTo>
                <a:lnTo>
                  <a:pt x="136949" y="400754"/>
                </a:lnTo>
                <a:lnTo>
                  <a:pt x="143629" y="399170"/>
                </a:lnTo>
                <a:lnTo>
                  <a:pt x="149986" y="397161"/>
                </a:lnTo>
                <a:lnTo>
                  <a:pt x="158987" y="393917"/>
                </a:lnTo>
                <a:lnTo>
                  <a:pt x="181689" y="385233"/>
                </a:lnTo>
                <a:lnTo>
                  <a:pt x="191552" y="381202"/>
                </a:lnTo>
                <a:lnTo>
                  <a:pt x="200033" y="377562"/>
                </a:lnTo>
                <a:lnTo>
                  <a:pt x="214536" y="370979"/>
                </a:lnTo>
                <a:lnTo>
                  <a:pt x="227332" y="364878"/>
                </a:lnTo>
                <a:lnTo>
                  <a:pt x="234364" y="360965"/>
                </a:lnTo>
                <a:lnTo>
                  <a:pt x="241909" y="356451"/>
                </a:lnTo>
                <a:lnTo>
                  <a:pt x="249797" y="351537"/>
                </a:lnTo>
                <a:lnTo>
                  <a:pt x="255055" y="346356"/>
                </a:lnTo>
                <a:lnTo>
                  <a:pt x="258561" y="340997"/>
                </a:lnTo>
                <a:lnTo>
                  <a:pt x="262456" y="330915"/>
                </a:lnTo>
                <a:lnTo>
                  <a:pt x="264649" y="319884"/>
                </a:lnTo>
                <a:lnTo>
                  <a:pt x="265162" y="313593"/>
                </a:lnTo>
                <a:lnTo>
                  <a:pt x="262850" y="305083"/>
                </a:lnTo>
                <a:lnTo>
                  <a:pt x="260900" y="300147"/>
                </a:lnTo>
                <a:lnTo>
                  <a:pt x="257695" y="296855"/>
                </a:lnTo>
                <a:lnTo>
                  <a:pt x="253653" y="294662"/>
                </a:lnTo>
                <a:lnTo>
                  <a:pt x="249054" y="293199"/>
                </a:lnTo>
                <a:lnTo>
                  <a:pt x="241403" y="289034"/>
                </a:lnTo>
                <a:lnTo>
                  <a:pt x="238030" y="286590"/>
                </a:lnTo>
                <a:lnTo>
                  <a:pt x="232923" y="284960"/>
                </a:lnTo>
                <a:lnTo>
                  <a:pt x="226661" y="283874"/>
                </a:lnTo>
                <a:lnTo>
                  <a:pt x="219629" y="283149"/>
                </a:lnTo>
                <a:lnTo>
                  <a:pt x="213036" y="281714"/>
                </a:lnTo>
                <a:lnTo>
                  <a:pt x="206736" y="279805"/>
                </a:lnTo>
                <a:lnTo>
                  <a:pt x="200630" y="277579"/>
                </a:lnTo>
                <a:lnTo>
                  <a:pt x="193703" y="276096"/>
                </a:lnTo>
                <a:lnTo>
                  <a:pt x="186227" y="275107"/>
                </a:lnTo>
                <a:lnTo>
                  <a:pt x="178385" y="274447"/>
                </a:lnTo>
                <a:lnTo>
                  <a:pt x="168395" y="274960"/>
                </a:lnTo>
                <a:lnTo>
                  <a:pt x="156973" y="276255"/>
                </a:lnTo>
                <a:lnTo>
                  <a:pt x="144595" y="278070"/>
                </a:lnTo>
                <a:lnTo>
                  <a:pt x="134438" y="280233"/>
                </a:lnTo>
                <a:lnTo>
                  <a:pt x="125762" y="282628"/>
                </a:lnTo>
                <a:lnTo>
                  <a:pt x="118073" y="285176"/>
                </a:lnTo>
                <a:lnTo>
                  <a:pt x="111042" y="286875"/>
                </a:lnTo>
                <a:lnTo>
                  <a:pt x="104450" y="288008"/>
                </a:lnTo>
                <a:lnTo>
                  <a:pt x="98150" y="288763"/>
                </a:lnTo>
                <a:lnTo>
                  <a:pt x="90140" y="292124"/>
                </a:lnTo>
                <a:lnTo>
                  <a:pt x="80990" y="297222"/>
                </a:lnTo>
                <a:lnTo>
                  <a:pt x="71080" y="303479"/>
                </a:lnTo>
                <a:lnTo>
                  <a:pt x="62568" y="308602"/>
                </a:lnTo>
                <a:lnTo>
                  <a:pt x="54989" y="312970"/>
                </a:lnTo>
                <a:lnTo>
                  <a:pt x="48031" y="316834"/>
                </a:lnTo>
                <a:lnTo>
                  <a:pt x="42440" y="320363"/>
                </a:lnTo>
                <a:lnTo>
                  <a:pt x="37760" y="323668"/>
                </a:lnTo>
                <a:lnTo>
                  <a:pt x="30020" y="328928"/>
                </a:lnTo>
                <a:lnTo>
                  <a:pt x="23405" y="331266"/>
                </a:lnTo>
                <a:lnTo>
                  <a:pt x="21260" y="332842"/>
                </a:lnTo>
                <a:lnTo>
                  <a:pt x="19830" y="334845"/>
                </a:lnTo>
                <a:lnTo>
                  <a:pt x="18877" y="337133"/>
                </a:lnTo>
                <a:lnTo>
                  <a:pt x="11455" y="347649"/>
                </a:lnTo>
                <a:lnTo>
                  <a:pt x="9756" y="353239"/>
                </a:lnTo>
                <a:lnTo>
                  <a:pt x="10256" y="355110"/>
                </a:lnTo>
                <a:lnTo>
                  <a:pt x="11541" y="356358"/>
                </a:lnTo>
                <a:lnTo>
                  <a:pt x="13351" y="357190"/>
                </a:lnTo>
                <a:lnTo>
                  <a:pt x="17902" y="358114"/>
                </a:lnTo>
                <a:lnTo>
                  <a:pt x="25542" y="3588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05"/>
          <p:cNvSpPr/>
          <p:nvPr/>
        </p:nvSpPr>
        <p:spPr>
          <a:xfrm>
            <a:off x="1614487" y="4123372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0"/>
                </a:moveTo>
                <a:lnTo>
                  <a:pt x="45508" y="9102"/>
                </a:lnTo>
                <a:lnTo>
                  <a:pt x="76059" y="12736"/>
                </a:lnTo>
                <a:lnTo>
                  <a:pt x="113571" y="16110"/>
                </a:lnTo>
                <a:lnTo>
                  <a:pt x="274320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06"/>
          <p:cNvSpPr/>
          <p:nvPr/>
        </p:nvSpPr>
        <p:spPr>
          <a:xfrm>
            <a:off x="1830758" y="3891915"/>
            <a:ext cx="203782" cy="617221"/>
          </a:xfrm>
          <a:custGeom>
            <a:avLst/>
            <a:gdLst/>
            <a:ahLst/>
            <a:cxnLst/>
            <a:rect l="0" t="0" r="0" b="0"/>
            <a:pathLst>
              <a:path w="203782" h="617221">
                <a:moveTo>
                  <a:pt x="203781" y="0"/>
                </a:moveTo>
                <a:lnTo>
                  <a:pt x="199231" y="0"/>
                </a:lnTo>
                <a:lnTo>
                  <a:pt x="196937" y="952"/>
                </a:lnTo>
                <a:lnTo>
                  <a:pt x="191850" y="4551"/>
                </a:lnTo>
                <a:lnTo>
                  <a:pt x="186414" y="9325"/>
                </a:lnTo>
                <a:lnTo>
                  <a:pt x="183630" y="11931"/>
                </a:lnTo>
                <a:lnTo>
                  <a:pt x="177012" y="19384"/>
                </a:lnTo>
                <a:lnTo>
                  <a:pt x="147801" y="53368"/>
                </a:lnTo>
                <a:lnTo>
                  <a:pt x="132546" y="70074"/>
                </a:lnTo>
                <a:lnTo>
                  <a:pt x="123906" y="81958"/>
                </a:lnTo>
                <a:lnTo>
                  <a:pt x="114337" y="96549"/>
                </a:lnTo>
                <a:lnTo>
                  <a:pt x="76152" y="158771"/>
                </a:lnTo>
                <a:lnTo>
                  <a:pt x="64403" y="180142"/>
                </a:lnTo>
                <a:lnTo>
                  <a:pt x="36108" y="234368"/>
                </a:lnTo>
                <a:lnTo>
                  <a:pt x="26277" y="255305"/>
                </a:lnTo>
                <a:lnTo>
                  <a:pt x="19723" y="271168"/>
                </a:lnTo>
                <a:lnTo>
                  <a:pt x="4653" y="314866"/>
                </a:lnTo>
                <a:lnTo>
                  <a:pt x="979" y="330758"/>
                </a:lnTo>
                <a:lnTo>
                  <a:pt x="0" y="337663"/>
                </a:lnTo>
                <a:lnTo>
                  <a:pt x="1452" y="352954"/>
                </a:lnTo>
                <a:lnTo>
                  <a:pt x="10145" y="395157"/>
                </a:lnTo>
                <a:lnTo>
                  <a:pt x="13730" y="408217"/>
                </a:lnTo>
                <a:lnTo>
                  <a:pt x="18026" y="421687"/>
                </a:lnTo>
                <a:lnTo>
                  <a:pt x="22794" y="435430"/>
                </a:lnTo>
                <a:lnTo>
                  <a:pt x="26926" y="446496"/>
                </a:lnTo>
                <a:lnTo>
                  <a:pt x="30633" y="455779"/>
                </a:lnTo>
                <a:lnTo>
                  <a:pt x="34057" y="463873"/>
                </a:lnTo>
                <a:lnTo>
                  <a:pt x="40401" y="477946"/>
                </a:lnTo>
                <a:lnTo>
                  <a:pt x="43426" y="484365"/>
                </a:lnTo>
                <a:lnTo>
                  <a:pt x="48300" y="492455"/>
                </a:lnTo>
                <a:lnTo>
                  <a:pt x="54407" y="501658"/>
                </a:lnTo>
                <a:lnTo>
                  <a:pt x="61336" y="511604"/>
                </a:lnTo>
                <a:lnTo>
                  <a:pt x="70718" y="522044"/>
                </a:lnTo>
                <a:lnTo>
                  <a:pt x="81735" y="532814"/>
                </a:lnTo>
                <a:lnTo>
                  <a:pt x="109834" y="558556"/>
                </a:lnTo>
                <a:lnTo>
                  <a:pt x="122022" y="570192"/>
                </a:lnTo>
                <a:lnTo>
                  <a:pt x="136964" y="584888"/>
                </a:lnTo>
                <a:lnTo>
                  <a:pt x="143044" y="589950"/>
                </a:lnTo>
                <a:lnTo>
                  <a:pt x="148050" y="593325"/>
                </a:lnTo>
                <a:lnTo>
                  <a:pt x="152340" y="595575"/>
                </a:lnTo>
                <a:lnTo>
                  <a:pt x="158057" y="598027"/>
                </a:lnTo>
                <a:lnTo>
                  <a:pt x="164726" y="600615"/>
                </a:lnTo>
                <a:lnTo>
                  <a:pt x="172029" y="603292"/>
                </a:lnTo>
                <a:lnTo>
                  <a:pt x="177851" y="606030"/>
                </a:lnTo>
                <a:lnTo>
                  <a:pt x="182684" y="608807"/>
                </a:lnTo>
                <a:lnTo>
                  <a:pt x="195209" y="617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07"/>
          <p:cNvSpPr/>
          <p:nvPr/>
        </p:nvSpPr>
        <p:spPr>
          <a:xfrm>
            <a:off x="1991677" y="4157662"/>
            <a:ext cx="205741" cy="4940"/>
          </a:xfrm>
          <a:custGeom>
            <a:avLst/>
            <a:gdLst/>
            <a:ahLst/>
            <a:cxnLst/>
            <a:rect l="0" t="0" r="0" b="0"/>
            <a:pathLst>
              <a:path w="205741" h="4940">
                <a:moveTo>
                  <a:pt x="0" y="0"/>
                </a:moveTo>
                <a:lnTo>
                  <a:pt x="24702" y="0"/>
                </a:lnTo>
                <a:lnTo>
                  <a:pt x="32661" y="953"/>
                </a:lnTo>
                <a:lnTo>
                  <a:pt x="42729" y="2540"/>
                </a:lnTo>
                <a:lnTo>
                  <a:pt x="54203" y="4551"/>
                </a:lnTo>
                <a:lnTo>
                  <a:pt x="72330" y="4939"/>
                </a:lnTo>
                <a:lnTo>
                  <a:pt x="94893" y="4245"/>
                </a:lnTo>
                <a:lnTo>
                  <a:pt x="140282" y="188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08"/>
          <p:cNvSpPr/>
          <p:nvPr/>
        </p:nvSpPr>
        <p:spPr>
          <a:xfrm>
            <a:off x="2248852" y="4003357"/>
            <a:ext cx="17146" cy="325756"/>
          </a:xfrm>
          <a:custGeom>
            <a:avLst/>
            <a:gdLst/>
            <a:ahLst/>
            <a:cxnLst/>
            <a:rect l="0" t="0" r="0" b="0"/>
            <a:pathLst>
              <a:path w="17146" h="325756">
                <a:moveTo>
                  <a:pt x="17145" y="0"/>
                </a:moveTo>
                <a:lnTo>
                  <a:pt x="10301" y="86889"/>
                </a:lnTo>
                <a:lnTo>
                  <a:pt x="5213" y="165935"/>
                </a:lnTo>
                <a:lnTo>
                  <a:pt x="2317" y="237262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09"/>
          <p:cNvSpPr/>
          <p:nvPr/>
        </p:nvSpPr>
        <p:spPr>
          <a:xfrm>
            <a:off x="2403575" y="4029075"/>
            <a:ext cx="229333" cy="264341"/>
          </a:xfrm>
          <a:custGeom>
            <a:avLst/>
            <a:gdLst/>
            <a:ahLst/>
            <a:cxnLst/>
            <a:rect l="0" t="0" r="0" b="0"/>
            <a:pathLst>
              <a:path w="229333" h="264341">
                <a:moveTo>
                  <a:pt x="42444" y="25717"/>
                </a:moveTo>
                <a:lnTo>
                  <a:pt x="37894" y="30268"/>
                </a:lnTo>
                <a:lnTo>
                  <a:pt x="36553" y="32561"/>
                </a:lnTo>
                <a:lnTo>
                  <a:pt x="33714" y="41292"/>
                </a:lnTo>
                <a:lnTo>
                  <a:pt x="31862" y="45625"/>
                </a:lnTo>
                <a:lnTo>
                  <a:pt x="29674" y="50419"/>
                </a:lnTo>
                <a:lnTo>
                  <a:pt x="27244" y="58286"/>
                </a:lnTo>
                <a:lnTo>
                  <a:pt x="26596" y="61717"/>
                </a:lnTo>
                <a:lnTo>
                  <a:pt x="24258" y="67815"/>
                </a:lnTo>
                <a:lnTo>
                  <a:pt x="20796" y="75690"/>
                </a:lnTo>
                <a:lnTo>
                  <a:pt x="16582" y="84749"/>
                </a:lnTo>
                <a:lnTo>
                  <a:pt x="13773" y="93647"/>
                </a:lnTo>
                <a:lnTo>
                  <a:pt x="11900" y="102436"/>
                </a:lnTo>
                <a:lnTo>
                  <a:pt x="8867" y="122679"/>
                </a:lnTo>
                <a:lnTo>
                  <a:pt x="4344" y="150726"/>
                </a:lnTo>
                <a:lnTo>
                  <a:pt x="2756" y="162397"/>
                </a:lnTo>
                <a:lnTo>
                  <a:pt x="1698" y="172082"/>
                </a:lnTo>
                <a:lnTo>
                  <a:pt x="993" y="180444"/>
                </a:lnTo>
                <a:lnTo>
                  <a:pt x="523" y="187923"/>
                </a:lnTo>
                <a:lnTo>
                  <a:pt x="0" y="201314"/>
                </a:lnTo>
                <a:lnTo>
                  <a:pt x="813" y="206599"/>
                </a:lnTo>
                <a:lnTo>
                  <a:pt x="2308" y="211075"/>
                </a:lnTo>
                <a:lnTo>
                  <a:pt x="4257" y="215012"/>
                </a:lnTo>
                <a:lnTo>
                  <a:pt x="7461" y="220493"/>
                </a:lnTo>
                <a:lnTo>
                  <a:pt x="16101" y="234205"/>
                </a:lnTo>
                <a:lnTo>
                  <a:pt x="20120" y="239956"/>
                </a:lnTo>
                <a:lnTo>
                  <a:pt x="23752" y="244743"/>
                </a:lnTo>
                <a:lnTo>
                  <a:pt x="27125" y="248887"/>
                </a:lnTo>
                <a:lnTo>
                  <a:pt x="31279" y="251650"/>
                </a:lnTo>
                <a:lnTo>
                  <a:pt x="35953" y="253491"/>
                </a:lnTo>
                <a:lnTo>
                  <a:pt x="40975" y="254719"/>
                </a:lnTo>
                <a:lnTo>
                  <a:pt x="46227" y="256490"/>
                </a:lnTo>
                <a:lnTo>
                  <a:pt x="51634" y="258623"/>
                </a:lnTo>
                <a:lnTo>
                  <a:pt x="57143" y="260998"/>
                </a:lnTo>
                <a:lnTo>
                  <a:pt x="62721" y="262581"/>
                </a:lnTo>
                <a:lnTo>
                  <a:pt x="68345" y="263637"/>
                </a:lnTo>
                <a:lnTo>
                  <a:pt x="73999" y="264340"/>
                </a:lnTo>
                <a:lnTo>
                  <a:pt x="79673" y="263857"/>
                </a:lnTo>
                <a:lnTo>
                  <a:pt x="85361" y="262582"/>
                </a:lnTo>
                <a:lnTo>
                  <a:pt x="91058" y="260779"/>
                </a:lnTo>
                <a:lnTo>
                  <a:pt x="96761" y="259578"/>
                </a:lnTo>
                <a:lnTo>
                  <a:pt x="102468" y="258777"/>
                </a:lnTo>
                <a:lnTo>
                  <a:pt x="108178" y="258243"/>
                </a:lnTo>
                <a:lnTo>
                  <a:pt x="113889" y="256934"/>
                </a:lnTo>
                <a:lnTo>
                  <a:pt x="119602" y="255110"/>
                </a:lnTo>
                <a:lnTo>
                  <a:pt x="125315" y="252940"/>
                </a:lnTo>
                <a:lnTo>
                  <a:pt x="139283" y="247990"/>
                </a:lnTo>
                <a:lnTo>
                  <a:pt x="147009" y="245336"/>
                </a:lnTo>
                <a:lnTo>
                  <a:pt x="154064" y="241663"/>
                </a:lnTo>
                <a:lnTo>
                  <a:pt x="160673" y="237308"/>
                </a:lnTo>
                <a:lnTo>
                  <a:pt x="166983" y="232500"/>
                </a:lnTo>
                <a:lnTo>
                  <a:pt x="173095" y="228343"/>
                </a:lnTo>
                <a:lnTo>
                  <a:pt x="179075" y="224618"/>
                </a:lnTo>
                <a:lnTo>
                  <a:pt x="184966" y="221183"/>
                </a:lnTo>
                <a:lnTo>
                  <a:pt x="189847" y="216987"/>
                </a:lnTo>
                <a:lnTo>
                  <a:pt x="194053" y="212286"/>
                </a:lnTo>
                <a:lnTo>
                  <a:pt x="197809" y="207246"/>
                </a:lnTo>
                <a:lnTo>
                  <a:pt x="201266" y="201981"/>
                </a:lnTo>
                <a:lnTo>
                  <a:pt x="204523" y="196567"/>
                </a:lnTo>
                <a:lnTo>
                  <a:pt x="207647" y="191052"/>
                </a:lnTo>
                <a:lnTo>
                  <a:pt x="213658" y="179844"/>
                </a:lnTo>
                <a:lnTo>
                  <a:pt x="225278" y="157127"/>
                </a:lnTo>
                <a:lnTo>
                  <a:pt x="227198" y="151424"/>
                </a:lnTo>
                <a:lnTo>
                  <a:pt x="228479" y="145717"/>
                </a:lnTo>
                <a:lnTo>
                  <a:pt x="229332" y="140007"/>
                </a:lnTo>
                <a:lnTo>
                  <a:pt x="228949" y="134295"/>
                </a:lnTo>
                <a:lnTo>
                  <a:pt x="227741" y="128583"/>
                </a:lnTo>
                <a:lnTo>
                  <a:pt x="225983" y="122869"/>
                </a:lnTo>
                <a:lnTo>
                  <a:pt x="222906" y="116202"/>
                </a:lnTo>
                <a:lnTo>
                  <a:pt x="218950" y="108901"/>
                </a:lnTo>
                <a:lnTo>
                  <a:pt x="214407" y="101175"/>
                </a:lnTo>
                <a:lnTo>
                  <a:pt x="206820" y="87512"/>
                </a:lnTo>
                <a:lnTo>
                  <a:pt x="203463" y="81201"/>
                </a:lnTo>
                <a:lnTo>
                  <a:pt x="198368" y="76041"/>
                </a:lnTo>
                <a:lnTo>
                  <a:pt x="192113" y="71649"/>
                </a:lnTo>
                <a:lnTo>
                  <a:pt x="185086" y="67769"/>
                </a:lnTo>
                <a:lnTo>
                  <a:pt x="178497" y="63276"/>
                </a:lnTo>
                <a:lnTo>
                  <a:pt x="172198" y="58377"/>
                </a:lnTo>
                <a:lnTo>
                  <a:pt x="166095" y="53205"/>
                </a:lnTo>
                <a:lnTo>
                  <a:pt x="159168" y="49757"/>
                </a:lnTo>
                <a:lnTo>
                  <a:pt x="151693" y="47459"/>
                </a:lnTo>
                <a:lnTo>
                  <a:pt x="143852" y="45927"/>
                </a:lnTo>
                <a:lnTo>
                  <a:pt x="135767" y="43953"/>
                </a:lnTo>
                <a:lnTo>
                  <a:pt x="127519" y="41684"/>
                </a:lnTo>
                <a:lnTo>
                  <a:pt x="119164" y="39219"/>
                </a:lnTo>
                <a:lnTo>
                  <a:pt x="111688" y="36623"/>
                </a:lnTo>
                <a:lnTo>
                  <a:pt x="104799" y="33940"/>
                </a:lnTo>
                <a:lnTo>
                  <a:pt x="98302" y="31200"/>
                </a:lnTo>
                <a:lnTo>
                  <a:pt x="91113" y="28419"/>
                </a:lnTo>
                <a:lnTo>
                  <a:pt x="75505" y="22791"/>
                </a:lnTo>
                <a:lnTo>
                  <a:pt x="68295" y="20909"/>
                </a:lnTo>
                <a:lnTo>
                  <a:pt x="61583" y="19654"/>
                </a:lnTo>
                <a:lnTo>
                  <a:pt x="55203" y="18818"/>
                </a:lnTo>
                <a:lnTo>
                  <a:pt x="49045" y="17308"/>
                </a:lnTo>
                <a:lnTo>
                  <a:pt x="43035" y="15348"/>
                </a:lnTo>
                <a:lnTo>
                  <a:pt x="37123" y="13089"/>
                </a:lnTo>
                <a:lnTo>
                  <a:pt x="31277" y="10631"/>
                </a:lnTo>
                <a:lnTo>
                  <a:pt x="25474" y="8040"/>
                </a:lnTo>
                <a:lnTo>
                  <a:pt x="815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10"/>
          <p:cNvSpPr/>
          <p:nvPr/>
        </p:nvSpPr>
        <p:spPr>
          <a:xfrm>
            <a:off x="2480309" y="3892124"/>
            <a:ext cx="371332" cy="591294"/>
          </a:xfrm>
          <a:custGeom>
            <a:avLst/>
            <a:gdLst/>
            <a:ahLst/>
            <a:cxnLst/>
            <a:rect l="0" t="0" r="0" b="0"/>
            <a:pathLst>
              <a:path w="371332" h="591294">
                <a:moveTo>
                  <a:pt x="0" y="16936"/>
                </a:moveTo>
                <a:lnTo>
                  <a:pt x="4551" y="7834"/>
                </a:lnTo>
                <a:lnTo>
                  <a:pt x="6845" y="5153"/>
                </a:lnTo>
                <a:lnTo>
                  <a:pt x="9326" y="3366"/>
                </a:lnTo>
                <a:lnTo>
                  <a:pt x="11932" y="2174"/>
                </a:lnTo>
                <a:lnTo>
                  <a:pt x="19909" y="850"/>
                </a:lnTo>
                <a:lnTo>
                  <a:pt x="28851" y="262"/>
                </a:lnTo>
                <a:lnTo>
                  <a:pt x="36000" y="0"/>
                </a:lnTo>
                <a:lnTo>
                  <a:pt x="44893" y="2424"/>
                </a:lnTo>
                <a:lnTo>
                  <a:pt x="55195" y="6676"/>
                </a:lnTo>
                <a:lnTo>
                  <a:pt x="66124" y="11741"/>
                </a:lnTo>
                <a:lnTo>
                  <a:pt x="72658" y="14425"/>
                </a:lnTo>
                <a:lnTo>
                  <a:pt x="79871" y="17167"/>
                </a:lnTo>
                <a:lnTo>
                  <a:pt x="87538" y="19947"/>
                </a:lnTo>
                <a:lnTo>
                  <a:pt x="95506" y="23706"/>
                </a:lnTo>
                <a:lnTo>
                  <a:pt x="103676" y="28116"/>
                </a:lnTo>
                <a:lnTo>
                  <a:pt x="111980" y="32962"/>
                </a:lnTo>
                <a:lnTo>
                  <a:pt x="178277" y="76188"/>
                </a:lnTo>
                <a:lnTo>
                  <a:pt x="198862" y="90727"/>
                </a:lnTo>
                <a:lnTo>
                  <a:pt x="215442" y="103278"/>
                </a:lnTo>
                <a:lnTo>
                  <a:pt x="229353" y="114502"/>
                </a:lnTo>
                <a:lnTo>
                  <a:pt x="242437" y="125795"/>
                </a:lnTo>
                <a:lnTo>
                  <a:pt x="254970" y="137133"/>
                </a:lnTo>
                <a:lnTo>
                  <a:pt x="267135" y="148503"/>
                </a:lnTo>
                <a:lnTo>
                  <a:pt x="278103" y="159892"/>
                </a:lnTo>
                <a:lnTo>
                  <a:pt x="288272" y="171295"/>
                </a:lnTo>
                <a:lnTo>
                  <a:pt x="297909" y="182707"/>
                </a:lnTo>
                <a:lnTo>
                  <a:pt x="306239" y="194125"/>
                </a:lnTo>
                <a:lnTo>
                  <a:pt x="313697" y="205547"/>
                </a:lnTo>
                <a:lnTo>
                  <a:pt x="320574" y="216971"/>
                </a:lnTo>
                <a:lnTo>
                  <a:pt x="327064" y="228398"/>
                </a:lnTo>
                <a:lnTo>
                  <a:pt x="339354" y="251254"/>
                </a:lnTo>
                <a:lnTo>
                  <a:pt x="356984" y="285541"/>
                </a:lnTo>
                <a:lnTo>
                  <a:pt x="361815" y="296971"/>
                </a:lnTo>
                <a:lnTo>
                  <a:pt x="365988" y="308401"/>
                </a:lnTo>
                <a:lnTo>
                  <a:pt x="369722" y="319831"/>
                </a:lnTo>
                <a:lnTo>
                  <a:pt x="371259" y="330308"/>
                </a:lnTo>
                <a:lnTo>
                  <a:pt x="371331" y="340151"/>
                </a:lnTo>
                <a:lnTo>
                  <a:pt x="370427" y="349570"/>
                </a:lnTo>
                <a:lnTo>
                  <a:pt x="366882" y="367656"/>
                </a:lnTo>
                <a:lnTo>
                  <a:pt x="356845" y="407100"/>
                </a:lnTo>
                <a:lnTo>
                  <a:pt x="353149" y="417063"/>
                </a:lnTo>
                <a:lnTo>
                  <a:pt x="348781" y="426562"/>
                </a:lnTo>
                <a:lnTo>
                  <a:pt x="338846" y="444737"/>
                </a:lnTo>
                <a:lnTo>
                  <a:pt x="328081" y="462339"/>
                </a:lnTo>
                <a:lnTo>
                  <a:pt x="316947" y="477148"/>
                </a:lnTo>
                <a:lnTo>
                  <a:pt x="311311" y="483764"/>
                </a:lnTo>
                <a:lnTo>
                  <a:pt x="304696" y="490079"/>
                </a:lnTo>
                <a:lnTo>
                  <a:pt x="297428" y="496195"/>
                </a:lnTo>
                <a:lnTo>
                  <a:pt x="256131" y="528799"/>
                </a:lnTo>
                <a:lnTo>
                  <a:pt x="245049" y="536296"/>
                </a:lnTo>
                <a:lnTo>
                  <a:pt x="234804" y="542246"/>
                </a:lnTo>
                <a:lnTo>
                  <a:pt x="225116" y="547165"/>
                </a:lnTo>
                <a:lnTo>
                  <a:pt x="214848" y="553302"/>
                </a:lnTo>
                <a:lnTo>
                  <a:pt x="204192" y="560251"/>
                </a:lnTo>
                <a:lnTo>
                  <a:pt x="193278" y="567741"/>
                </a:lnTo>
                <a:lnTo>
                  <a:pt x="185050" y="573686"/>
                </a:lnTo>
                <a:lnTo>
                  <a:pt x="178612" y="578603"/>
                </a:lnTo>
                <a:lnTo>
                  <a:pt x="173367" y="582833"/>
                </a:lnTo>
                <a:lnTo>
                  <a:pt x="167966" y="585653"/>
                </a:lnTo>
                <a:lnTo>
                  <a:pt x="162460" y="587533"/>
                </a:lnTo>
                <a:lnTo>
                  <a:pt x="145733" y="5912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11"/>
          <p:cNvSpPr/>
          <p:nvPr/>
        </p:nvSpPr>
        <p:spPr>
          <a:xfrm>
            <a:off x="2943225" y="3960993"/>
            <a:ext cx="180023" cy="153553"/>
          </a:xfrm>
          <a:custGeom>
            <a:avLst/>
            <a:gdLst/>
            <a:ahLst/>
            <a:cxnLst/>
            <a:rect l="0" t="0" r="0" b="0"/>
            <a:pathLst>
              <a:path w="180023" h="153553">
                <a:moveTo>
                  <a:pt x="0" y="33792"/>
                </a:moveTo>
                <a:lnTo>
                  <a:pt x="20151" y="13641"/>
                </a:lnTo>
                <a:lnTo>
                  <a:pt x="24863" y="10833"/>
                </a:lnTo>
                <a:lnTo>
                  <a:pt x="30863" y="8008"/>
                </a:lnTo>
                <a:lnTo>
                  <a:pt x="37720" y="5173"/>
                </a:lnTo>
                <a:lnTo>
                  <a:pt x="43244" y="3282"/>
                </a:lnTo>
                <a:lnTo>
                  <a:pt x="47879" y="2022"/>
                </a:lnTo>
                <a:lnTo>
                  <a:pt x="51922" y="1182"/>
                </a:lnTo>
                <a:lnTo>
                  <a:pt x="55570" y="622"/>
                </a:lnTo>
                <a:lnTo>
                  <a:pt x="58954" y="248"/>
                </a:lnTo>
                <a:lnTo>
                  <a:pt x="62162" y="0"/>
                </a:lnTo>
                <a:lnTo>
                  <a:pt x="65254" y="786"/>
                </a:lnTo>
                <a:lnTo>
                  <a:pt x="68267" y="2263"/>
                </a:lnTo>
                <a:lnTo>
                  <a:pt x="71229" y="4200"/>
                </a:lnTo>
                <a:lnTo>
                  <a:pt x="74156" y="7396"/>
                </a:lnTo>
                <a:lnTo>
                  <a:pt x="77060" y="11432"/>
                </a:lnTo>
                <a:lnTo>
                  <a:pt x="79948" y="16028"/>
                </a:lnTo>
                <a:lnTo>
                  <a:pt x="81873" y="20997"/>
                </a:lnTo>
                <a:lnTo>
                  <a:pt x="83157" y="26214"/>
                </a:lnTo>
                <a:lnTo>
                  <a:pt x="84013" y="31598"/>
                </a:lnTo>
                <a:lnTo>
                  <a:pt x="83631" y="37092"/>
                </a:lnTo>
                <a:lnTo>
                  <a:pt x="82424" y="42659"/>
                </a:lnTo>
                <a:lnTo>
                  <a:pt x="80666" y="48276"/>
                </a:lnTo>
                <a:lnTo>
                  <a:pt x="77590" y="53925"/>
                </a:lnTo>
                <a:lnTo>
                  <a:pt x="73634" y="59596"/>
                </a:lnTo>
                <a:lnTo>
                  <a:pt x="69092" y="65282"/>
                </a:lnTo>
                <a:lnTo>
                  <a:pt x="65111" y="70978"/>
                </a:lnTo>
                <a:lnTo>
                  <a:pt x="61505" y="76680"/>
                </a:lnTo>
                <a:lnTo>
                  <a:pt x="58148" y="82386"/>
                </a:lnTo>
                <a:lnTo>
                  <a:pt x="54958" y="88096"/>
                </a:lnTo>
                <a:lnTo>
                  <a:pt x="48873" y="99520"/>
                </a:lnTo>
                <a:lnTo>
                  <a:pt x="45917" y="104280"/>
                </a:lnTo>
                <a:lnTo>
                  <a:pt x="42994" y="108407"/>
                </a:lnTo>
                <a:lnTo>
                  <a:pt x="40092" y="112110"/>
                </a:lnTo>
                <a:lnTo>
                  <a:pt x="37205" y="115531"/>
                </a:lnTo>
                <a:lnTo>
                  <a:pt x="34328" y="118765"/>
                </a:lnTo>
                <a:lnTo>
                  <a:pt x="28592" y="124897"/>
                </a:lnTo>
                <a:lnTo>
                  <a:pt x="22867" y="130798"/>
                </a:lnTo>
                <a:lnTo>
                  <a:pt x="20959" y="134658"/>
                </a:lnTo>
                <a:lnTo>
                  <a:pt x="19688" y="139136"/>
                </a:lnTo>
                <a:lnTo>
                  <a:pt x="17647" y="150909"/>
                </a:lnTo>
                <a:lnTo>
                  <a:pt x="19384" y="151874"/>
                </a:lnTo>
                <a:lnTo>
                  <a:pt x="22448" y="152519"/>
                </a:lnTo>
                <a:lnTo>
                  <a:pt x="26395" y="152948"/>
                </a:lnTo>
                <a:lnTo>
                  <a:pt x="29979" y="153234"/>
                </a:lnTo>
                <a:lnTo>
                  <a:pt x="33321" y="153425"/>
                </a:lnTo>
                <a:lnTo>
                  <a:pt x="36501" y="153552"/>
                </a:lnTo>
                <a:lnTo>
                  <a:pt x="41479" y="152684"/>
                </a:lnTo>
                <a:lnTo>
                  <a:pt x="47655" y="151154"/>
                </a:lnTo>
                <a:lnTo>
                  <a:pt x="54630" y="149180"/>
                </a:lnTo>
                <a:lnTo>
                  <a:pt x="64042" y="147865"/>
                </a:lnTo>
                <a:lnTo>
                  <a:pt x="75080" y="146988"/>
                </a:lnTo>
                <a:lnTo>
                  <a:pt x="97186" y="146014"/>
                </a:lnTo>
                <a:lnTo>
                  <a:pt x="113361" y="145580"/>
                </a:lnTo>
                <a:lnTo>
                  <a:pt x="180022" y="1452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12"/>
          <p:cNvSpPr/>
          <p:nvPr/>
        </p:nvSpPr>
        <p:spPr>
          <a:xfrm>
            <a:off x="3226117" y="4200534"/>
            <a:ext cx="342901" cy="17137"/>
          </a:xfrm>
          <a:custGeom>
            <a:avLst/>
            <a:gdLst/>
            <a:ahLst/>
            <a:cxnLst/>
            <a:rect l="0" t="0" r="0" b="0"/>
            <a:pathLst>
              <a:path w="342901" h="17137">
                <a:moveTo>
                  <a:pt x="0" y="8563"/>
                </a:moveTo>
                <a:lnTo>
                  <a:pt x="4551" y="13114"/>
                </a:lnTo>
                <a:lnTo>
                  <a:pt x="6844" y="14454"/>
                </a:lnTo>
                <a:lnTo>
                  <a:pt x="9325" y="15348"/>
                </a:lnTo>
                <a:lnTo>
                  <a:pt x="11932" y="15944"/>
                </a:lnTo>
                <a:lnTo>
                  <a:pt x="16527" y="15389"/>
                </a:lnTo>
                <a:lnTo>
                  <a:pt x="22448" y="14066"/>
                </a:lnTo>
                <a:lnTo>
                  <a:pt x="29253" y="12232"/>
                </a:lnTo>
                <a:lnTo>
                  <a:pt x="35694" y="11009"/>
                </a:lnTo>
                <a:lnTo>
                  <a:pt x="41894" y="10194"/>
                </a:lnTo>
                <a:lnTo>
                  <a:pt x="47932" y="9650"/>
                </a:lnTo>
                <a:lnTo>
                  <a:pt x="54814" y="9288"/>
                </a:lnTo>
                <a:lnTo>
                  <a:pt x="70082" y="8885"/>
                </a:lnTo>
                <a:lnTo>
                  <a:pt x="77201" y="7825"/>
                </a:lnTo>
                <a:lnTo>
                  <a:pt x="83853" y="6166"/>
                </a:lnTo>
                <a:lnTo>
                  <a:pt x="90192" y="4108"/>
                </a:lnTo>
                <a:lnTo>
                  <a:pt x="97275" y="2735"/>
                </a:lnTo>
                <a:lnTo>
                  <a:pt x="104855" y="1821"/>
                </a:lnTo>
                <a:lnTo>
                  <a:pt x="112766" y="1211"/>
                </a:lnTo>
                <a:lnTo>
                  <a:pt x="126612" y="804"/>
                </a:lnTo>
                <a:lnTo>
                  <a:pt x="247048" y="23"/>
                </a:lnTo>
                <a:lnTo>
                  <a:pt x="275341" y="0"/>
                </a:lnTo>
                <a:lnTo>
                  <a:pt x="281668" y="950"/>
                </a:lnTo>
                <a:lnTo>
                  <a:pt x="286839" y="2535"/>
                </a:lnTo>
                <a:lnTo>
                  <a:pt x="291238" y="4544"/>
                </a:lnTo>
                <a:lnTo>
                  <a:pt x="297029" y="6837"/>
                </a:lnTo>
                <a:lnTo>
                  <a:pt x="321407" y="15591"/>
                </a:lnTo>
                <a:lnTo>
                  <a:pt x="323809" y="16106"/>
                </a:lnTo>
                <a:lnTo>
                  <a:pt x="326363" y="16449"/>
                </a:lnTo>
                <a:lnTo>
                  <a:pt x="342900" y="171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13"/>
          <p:cNvSpPr/>
          <p:nvPr/>
        </p:nvSpPr>
        <p:spPr>
          <a:xfrm>
            <a:off x="3360820" y="4080510"/>
            <a:ext cx="36748" cy="342901"/>
          </a:xfrm>
          <a:custGeom>
            <a:avLst/>
            <a:gdLst/>
            <a:ahLst/>
            <a:cxnLst/>
            <a:rect l="0" t="0" r="0" b="0"/>
            <a:pathLst>
              <a:path w="36748" h="342901">
                <a:moveTo>
                  <a:pt x="11030" y="0"/>
                </a:moveTo>
                <a:lnTo>
                  <a:pt x="1928" y="9102"/>
                </a:lnTo>
                <a:lnTo>
                  <a:pt x="199" y="13687"/>
                </a:lnTo>
                <a:lnTo>
                  <a:pt x="0" y="18650"/>
                </a:lnTo>
                <a:lnTo>
                  <a:pt x="819" y="23863"/>
                </a:lnTo>
                <a:lnTo>
                  <a:pt x="2317" y="31149"/>
                </a:lnTo>
                <a:lnTo>
                  <a:pt x="6522" y="49404"/>
                </a:lnTo>
                <a:lnTo>
                  <a:pt x="8025" y="60558"/>
                </a:lnTo>
                <a:lnTo>
                  <a:pt x="9026" y="72757"/>
                </a:lnTo>
                <a:lnTo>
                  <a:pt x="10139" y="97106"/>
                </a:lnTo>
                <a:lnTo>
                  <a:pt x="10634" y="117453"/>
                </a:lnTo>
                <a:lnTo>
                  <a:pt x="11718" y="132594"/>
                </a:lnTo>
                <a:lnTo>
                  <a:pt x="15463" y="172278"/>
                </a:lnTo>
                <a:lnTo>
                  <a:pt x="16843" y="192004"/>
                </a:lnTo>
                <a:lnTo>
                  <a:pt x="17762" y="210870"/>
                </a:lnTo>
                <a:lnTo>
                  <a:pt x="19057" y="254568"/>
                </a:lnTo>
                <a:lnTo>
                  <a:pt x="19441" y="287200"/>
                </a:lnTo>
                <a:lnTo>
                  <a:pt x="19494" y="300052"/>
                </a:lnTo>
                <a:lnTo>
                  <a:pt x="20483" y="310524"/>
                </a:lnTo>
                <a:lnTo>
                  <a:pt x="22094" y="319411"/>
                </a:lnTo>
                <a:lnTo>
                  <a:pt x="24121" y="327241"/>
                </a:lnTo>
                <a:lnTo>
                  <a:pt x="26425" y="332460"/>
                </a:lnTo>
                <a:lnTo>
                  <a:pt x="28913" y="335940"/>
                </a:lnTo>
                <a:lnTo>
                  <a:pt x="36747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014"/>
          <p:cNvSpPr/>
          <p:nvPr/>
        </p:nvSpPr>
        <p:spPr>
          <a:xfrm>
            <a:off x="3629490" y="3951922"/>
            <a:ext cx="179558" cy="522924"/>
          </a:xfrm>
          <a:custGeom>
            <a:avLst/>
            <a:gdLst/>
            <a:ahLst/>
            <a:cxnLst/>
            <a:rect l="0" t="0" r="0" b="0"/>
            <a:pathLst>
              <a:path w="179558" h="522924">
                <a:moveTo>
                  <a:pt x="170985" y="0"/>
                </a:moveTo>
                <a:lnTo>
                  <a:pt x="170985" y="4551"/>
                </a:lnTo>
                <a:lnTo>
                  <a:pt x="170032" y="6844"/>
                </a:lnTo>
                <a:lnTo>
                  <a:pt x="164141" y="15574"/>
                </a:lnTo>
                <a:lnTo>
                  <a:pt x="159053" y="24702"/>
                </a:lnTo>
                <a:lnTo>
                  <a:pt x="154457" y="29803"/>
                </a:lnTo>
                <a:lnTo>
                  <a:pt x="148537" y="35109"/>
                </a:lnTo>
                <a:lnTo>
                  <a:pt x="141732" y="40551"/>
                </a:lnTo>
                <a:lnTo>
                  <a:pt x="133385" y="49894"/>
                </a:lnTo>
                <a:lnTo>
                  <a:pt x="124011" y="61838"/>
                </a:lnTo>
                <a:lnTo>
                  <a:pt x="113951" y="75515"/>
                </a:lnTo>
                <a:lnTo>
                  <a:pt x="92614" y="105952"/>
                </a:lnTo>
                <a:lnTo>
                  <a:pt x="56973" y="158406"/>
                </a:lnTo>
                <a:lnTo>
                  <a:pt x="51162" y="168469"/>
                </a:lnTo>
                <a:lnTo>
                  <a:pt x="46335" y="178035"/>
                </a:lnTo>
                <a:lnTo>
                  <a:pt x="42165" y="187270"/>
                </a:lnTo>
                <a:lnTo>
                  <a:pt x="22643" y="227573"/>
                </a:lnTo>
                <a:lnTo>
                  <a:pt x="17798" y="240298"/>
                </a:lnTo>
                <a:lnTo>
                  <a:pt x="14568" y="251639"/>
                </a:lnTo>
                <a:lnTo>
                  <a:pt x="12414" y="262056"/>
                </a:lnTo>
                <a:lnTo>
                  <a:pt x="7481" y="283792"/>
                </a:lnTo>
                <a:lnTo>
                  <a:pt x="4833" y="294922"/>
                </a:lnTo>
                <a:lnTo>
                  <a:pt x="3066" y="305200"/>
                </a:lnTo>
                <a:lnTo>
                  <a:pt x="1889" y="314909"/>
                </a:lnTo>
                <a:lnTo>
                  <a:pt x="1104" y="324240"/>
                </a:lnTo>
                <a:lnTo>
                  <a:pt x="581" y="333317"/>
                </a:lnTo>
                <a:lnTo>
                  <a:pt x="0" y="351024"/>
                </a:lnTo>
                <a:lnTo>
                  <a:pt x="797" y="361651"/>
                </a:lnTo>
                <a:lnTo>
                  <a:pt x="2281" y="373498"/>
                </a:lnTo>
                <a:lnTo>
                  <a:pt x="4223" y="386159"/>
                </a:lnTo>
                <a:lnTo>
                  <a:pt x="6470" y="397457"/>
                </a:lnTo>
                <a:lnTo>
                  <a:pt x="8921" y="407846"/>
                </a:lnTo>
                <a:lnTo>
                  <a:pt x="11507" y="417630"/>
                </a:lnTo>
                <a:lnTo>
                  <a:pt x="15137" y="427962"/>
                </a:lnTo>
                <a:lnTo>
                  <a:pt x="19461" y="438661"/>
                </a:lnTo>
                <a:lnTo>
                  <a:pt x="24248" y="449603"/>
                </a:lnTo>
                <a:lnTo>
                  <a:pt x="29345" y="457850"/>
                </a:lnTo>
                <a:lnTo>
                  <a:pt x="34649" y="464301"/>
                </a:lnTo>
                <a:lnTo>
                  <a:pt x="56847" y="486049"/>
                </a:lnTo>
                <a:lnTo>
                  <a:pt x="62508" y="490720"/>
                </a:lnTo>
                <a:lnTo>
                  <a:pt x="68187" y="494787"/>
                </a:lnTo>
                <a:lnTo>
                  <a:pt x="73878" y="498450"/>
                </a:lnTo>
                <a:lnTo>
                  <a:pt x="79577" y="501845"/>
                </a:lnTo>
                <a:lnTo>
                  <a:pt x="85281" y="505061"/>
                </a:lnTo>
                <a:lnTo>
                  <a:pt x="90989" y="508157"/>
                </a:lnTo>
                <a:lnTo>
                  <a:pt x="96699" y="510221"/>
                </a:lnTo>
                <a:lnTo>
                  <a:pt x="102411" y="511598"/>
                </a:lnTo>
                <a:lnTo>
                  <a:pt x="108124" y="512515"/>
                </a:lnTo>
                <a:lnTo>
                  <a:pt x="113838" y="514080"/>
                </a:lnTo>
                <a:lnTo>
                  <a:pt x="119552" y="516075"/>
                </a:lnTo>
                <a:lnTo>
                  <a:pt x="125266" y="518357"/>
                </a:lnTo>
                <a:lnTo>
                  <a:pt x="130980" y="519879"/>
                </a:lnTo>
                <a:lnTo>
                  <a:pt x="136695" y="520894"/>
                </a:lnTo>
                <a:lnTo>
                  <a:pt x="179557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015"/>
          <p:cNvSpPr/>
          <p:nvPr/>
        </p:nvSpPr>
        <p:spPr>
          <a:xfrm>
            <a:off x="3826192" y="4269104"/>
            <a:ext cx="282893" cy="7382"/>
          </a:xfrm>
          <a:custGeom>
            <a:avLst/>
            <a:gdLst/>
            <a:ahLst/>
            <a:cxnLst/>
            <a:rect l="0" t="0" r="0" b="0"/>
            <a:pathLst>
              <a:path w="282893" h="7382">
                <a:moveTo>
                  <a:pt x="0" y="0"/>
                </a:moveTo>
                <a:lnTo>
                  <a:pt x="20151" y="0"/>
                </a:lnTo>
                <a:lnTo>
                  <a:pt x="25816" y="953"/>
                </a:lnTo>
                <a:lnTo>
                  <a:pt x="33404" y="2541"/>
                </a:lnTo>
                <a:lnTo>
                  <a:pt x="42272" y="4551"/>
                </a:lnTo>
                <a:lnTo>
                  <a:pt x="50089" y="5892"/>
                </a:lnTo>
                <a:lnTo>
                  <a:pt x="57205" y="6786"/>
                </a:lnTo>
                <a:lnTo>
                  <a:pt x="63854" y="7381"/>
                </a:lnTo>
                <a:lnTo>
                  <a:pt x="74954" y="6826"/>
                </a:lnTo>
                <a:lnTo>
                  <a:pt x="89022" y="5504"/>
                </a:lnTo>
                <a:lnTo>
                  <a:pt x="105068" y="3669"/>
                </a:lnTo>
                <a:lnTo>
                  <a:pt x="118623" y="2446"/>
                </a:lnTo>
                <a:lnTo>
                  <a:pt x="130517" y="1631"/>
                </a:lnTo>
                <a:lnTo>
                  <a:pt x="141304" y="1088"/>
                </a:lnTo>
                <a:lnTo>
                  <a:pt x="165989" y="484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016"/>
          <p:cNvSpPr/>
          <p:nvPr/>
        </p:nvSpPr>
        <p:spPr>
          <a:xfrm>
            <a:off x="4186237" y="4020502"/>
            <a:ext cx="34291" cy="462916"/>
          </a:xfrm>
          <a:custGeom>
            <a:avLst/>
            <a:gdLst/>
            <a:ahLst/>
            <a:cxnLst/>
            <a:rect l="0" t="0" r="0" b="0"/>
            <a:pathLst>
              <a:path w="34291" h="462916">
                <a:moveTo>
                  <a:pt x="0" y="0"/>
                </a:moveTo>
                <a:lnTo>
                  <a:pt x="0" y="48522"/>
                </a:lnTo>
                <a:lnTo>
                  <a:pt x="953" y="55208"/>
                </a:lnTo>
                <a:lnTo>
                  <a:pt x="2540" y="62523"/>
                </a:lnTo>
                <a:lnTo>
                  <a:pt x="4551" y="70257"/>
                </a:lnTo>
                <a:lnTo>
                  <a:pt x="5892" y="81128"/>
                </a:lnTo>
                <a:lnTo>
                  <a:pt x="6785" y="94091"/>
                </a:lnTo>
                <a:lnTo>
                  <a:pt x="15849" y="281148"/>
                </a:lnTo>
                <a:lnTo>
                  <a:pt x="16761" y="333811"/>
                </a:lnTo>
                <a:lnTo>
                  <a:pt x="17111" y="396806"/>
                </a:lnTo>
                <a:lnTo>
                  <a:pt x="18075" y="404555"/>
                </a:lnTo>
                <a:lnTo>
                  <a:pt x="19670" y="412578"/>
                </a:lnTo>
                <a:lnTo>
                  <a:pt x="21686" y="420785"/>
                </a:lnTo>
                <a:lnTo>
                  <a:pt x="23983" y="428161"/>
                </a:lnTo>
                <a:lnTo>
                  <a:pt x="26466" y="434983"/>
                </a:lnTo>
                <a:lnTo>
                  <a:pt x="34290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017"/>
          <p:cNvSpPr/>
          <p:nvPr/>
        </p:nvSpPr>
        <p:spPr>
          <a:xfrm>
            <a:off x="4374832" y="4237299"/>
            <a:ext cx="325756" cy="22850"/>
          </a:xfrm>
          <a:custGeom>
            <a:avLst/>
            <a:gdLst/>
            <a:ahLst/>
            <a:cxnLst/>
            <a:rect l="0" t="0" r="0" b="0"/>
            <a:pathLst>
              <a:path w="325756" h="22850">
                <a:moveTo>
                  <a:pt x="0" y="6088"/>
                </a:moveTo>
                <a:lnTo>
                  <a:pt x="13652" y="10639"/>
                </a:lnTo>
                <a:lnTo>
                  <a:pt x="19579" y="11980"/>
                </a:lnTo>
                <a:lnTo>
                  <a:pt x="25435" y="12873"/>
                </a:lnTo>
                <a:lnTo>
                  <a:pt x="31244" y="13469"/>
                </a:lnTo>
                <a:lnTo>
                  <a:pt x="37022" y="14819"/>
                </a:lnTo>
                <a:lnTo>
                  <a:pt x="42779" y="16671"/>
                </a:lnTo>
                <a:lnTo>
                  <a:pt x="48522" y="18859"/>
                </a:lnTo>
                <a:lnTo>
                  <a:pt x="53303" y="20317"/>
                </a:lnTo>
                <a:lnTo>
                  <a:pt x="57443" y="21289"/>
                </a:lnTo>
                <a:lnTo>
                  <a:pt x="61155" y="21937"/>
                </a:lnTo>
                <a:lnTo>
                  <a:pt x="66487" y="22369"/>
                </a:lnTo>
                <a:lnTo>
                  <a:pt x="72900" y="22657"/>
                </a:lnTo>
                <a:lnTo>
                  <a:pt x="80033" y="22849"/>
                </a:lnTo>
                <a:lnTo>
                  <a:pt x="89550" y="22025"/>
                </a:lnTo>
                <a:lnTo>
                  <a:pt x="100658" y="20522"/>
                </a:lnTo>
                <a:lnTo>
                  <a:pt x="112825" y="18569"/>
                </a:lnTo>
                <a:lnTo>
                  <a:pt x="123794" y="17266"/>
                </a:lnTo>
                <a:lnTo>
                  <a:pt x="133965" y="16397"/>
                </a:lnTo>
                <a:lnTo>
                  <a:pt x="143602" y="15819"/>
                </a:lnTo>
                <a:lnTo>
                  <a:pt x="159552" y="13527"/>
                </a:lnTo>
                <a:lnTo>
                  <a:pt x="219889" y="3106"/>
                </a:lnTo>
                <a:lnTo>
                  <a:pt x="233270" y="1243"/>
                </a:lnTo>
                <a:lnTo>
                  <a:pt x="244096" y="0"/>
                </a:lnTo>
                <a:lnTo>
                  <a:pt x="256076" y="125"/>
                </a:lnTo>
                <a:lnTo>
                  <a:pt x="268824" y="1160"/>
                </a:lnTo>
                <a:lnTo>
                  <a:pt x="282086" y="2803"/>
                </a:lnTo>
                <a:lnTo>
                  <a:pt x="292833" y="3898"/>
                </a:lnTo>
                <a:lnTo>
                  <a:pt x="301902" y="4628"/>
                </a:lnTo>
                <a:lnTo>
                  <a:pt x="325755" y="60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018"/>
          <p:cNvSpPr/>
          <p:nvPr/>
        </p:nvSpPr>
        <p:spPr>
          <a:xfrm>
            <a:off x="4719919" y="3986212"/>
            <a:ext cx="143547" cy="488222"/>
          </a:xfrm>
          <a:custGeom>
            <a:avLst/>
            <a:gdLst/>
            <a:ahLst/>
            <a:cxnLst/>
            <a:rect l="0" t="0" r="0" b="0"/>
            <a:pathLst>
              <a:path w="143547" h="488222">
                <a:moveTo>
                  <a:pt x="134973" y="0"/>
                </a:moveTo>
                <a:lnTo>
                  <a:pt x="92906" y="63100"/>
                </a:lnTo>
                <a:lnTo>
                  <a:pt x="80258" y="83977"/>
                </a:lnTo>
                <a:lnTo>
                  <a:pt x="68017" y="105515"/>
                </a:lnTo>
                <a:lnTo>
                  <a:pt x="56045" y="127493"/>
                </a:lnTo>
                <a:lnTo>
                  <a:pt x="47112" y="145003"/>
                </a:lnTo>
                <a:lnTo>
                  <a:pt x="40204" y="159534"/>
                </a:lnTo>
                <a:lnTo>
                  <a:pt x="34646" y="172078"/>
                </a:lnTo>
                <a:lnTo>
                  <a:pt x="29036" y="186156"/>
                </a:lnTo>
                <a:lnTo>
                  <a:pt x="17723" y="217039"/>
                </a:lnTo>
                <a:lnTo>
                  <a:pt x="12991" y="234228"/>
                </a:lnTo>
                <a:lnTo>
                  <a:pt x="8884" y="252354"/>
                </a:lnTo>
                <a:lnTo>
                  <a:pt x="5194" y="271106"/>
                </a:lnTo>
                <a:lnTo>
                  <a:pt x="2734" y="286465"/>
                </a:lnTo>
                <a:lnTo>
                  <a:pt x="1093" y="299562"/>
                </a:lnTo>
                <a:lnTo>
                  <a:pt x="0" y="311150"/>
                </a:lnTo>
                <a:lnTo>
                  <a:pt x="223" y="323639"/>
                </a:lnTo>
                <a:lnTo>
                  <a:pt x="1325" y="336727"/>
                </a:lnTo>
                <a:lnTo>
                  <a:pt x="3012" y="350215"/>
                </a:lnTo>
                <a:lnTo>
                  <a:pt x="5089" y="363969"/>
                </a:lnTo>
                <a:lnTo>
                  <a:pt x="9937" y="391951"/>
                </a:lnTo>
                <a:lnTo>
                  <a:pt x="12563" y="403223"/>
                </a:lnTo>
                <a:lnTo>
                  <a:pt x="15266" y="412643"/>
                </a:lnTo>
                <a:lnTo>
                  <a:pt x="18021" y="420828"/>
                </a:lnTo>
                <a:lnTo>
                  <a:pt x="21762" y="428190"/>
                </a:lnTo>
                <a:lnTo>
                  <a:pt x="26162" y="435002"/>
                </a:lnTo>
                <a:lnTo>
                  <a:pt x="31000" y="441449"/>
                </a:lnTo>
                <a:lnTo>
                  <a:pt x="38035" y="447652"/>
                </a:lnTo>
                <a:lnTo>
                  <a:pt x="46535" y="453692"/>
                </a:lnTo>
                <a:lnTo>
                  <a:pt x="56012" y="459624"/>
                </a:lnTo>
                <a:lnTo>
                  <a:pt x="63282" y="464531"/>
                </a:lnTo>
                <a:lnTo>
                  <a:pt x="69082" y="468755"/>
                </a:lnTo>
                <a:lnTo>
                  <a:pt x="73901" y="472523"/>
                </a:lnTo>
                <a:lnTo>
                  <a:pt x="78066" y="475036"/>
                </a:lnTo>
                <a:lnTo>
                  <a:pt x="81795" y="476710"/>
                </a:lnTo>
                <a:lnTo>
                  <a:pt x="85233" y="477827"/>
                </a:lnTo>
                <a:lnTo>
                  <a:pt x="89431" y="479524"/>
                </a:lnTo>
                <a:lnTo>
                  <a:pt x="94134" y="481608"/>
                </a:lnTo>
                <a:lnTo>
                  <a:pt x="99174" y="483949"/>
                </a:lnTo>
                <a:lnTo>
                  <a:pt x="104440" y="485511"/>
                </a:lnTo>
                <a:lnTo>
                  <a:pt x="109855" y="486551"/>
                </a:lnTo>
                <a:lnTo>
                  <a:pt x="115370" y="487245"/>
                </a:lnTo>
                <a:lnTo>
                  <a:pt x="119999" y="487707"/>
                </a:lnTo>
                <a:lnTo>
                  <a:pt x="124038" y="488016"/>
                </a:lnTo>
                <a:lnTo>
                  <a:pt x="127683" y="488221"/>
                </a:lnTo>
                <a:lnTo>
                  <a:pt x="131065" y="487406"/>
                </a:lnTo>
                <a:lnTo>
                  <a:pt x="134273" y="485910"/>
                </a:lnTo>
                <a:lnTo>
                  <a:pt x="143546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019"/>
          <p:cNvSpPr/>
          <p:nvPr/>
        </p:nvSpPr>
        <p:spPr>
          <a:xfrm>
            <a:off x="4880609" y="4243387"/>
            <a:ext cx="222887" cy="25718"/>
          </a:xfrm>
          <a:custGeom>
            <a:avLst/>
            <a:gdLst/>
            <a:ahLst/>
            <a:cxnLst/>
            <a:rect l="0" t="0" r="0" b="0"/>
            <a:pathLst>
              <a:path w="222887" h="25718">
                <a:moveTo>
                  <a:pt x="0" y="25717"/>
                </a:moveTo>
                <a:lnTo>
                  <a:pt x="38626" y="25717"/>
                </a:lnTo>
                <a:lnTo>
                  <a:pt x="47658" y="24765"/>
                </a:lnTo>
                <a:lnTo>
                  <a:pt x="58443" y="23178"/>
                </a:lnTo>
                <a:lnTo>
                  <a:pt x="70394" y="21167"/>
                </a:lnTo>
                <a:lnTo>
                  <a:pt x="79315" y="19826"/>
                </a:lnTo>
                <a:lnTo>
                  <a:pt x="86214" y="18933"/>
                </a:lnTo>
                <a:lnTo>
                  <a:pt x="91766" y="18337"/>
                </a:lnTo>
                <a:lnTo>
                  <a:pt x="97373" y="17940"/>
                </a:lnTo>
                <a:lnTo>
                  <a:pt x="103015" y="17675"/>
                </a:lnTo>
                <a:lnTo>
                  <a:pt x="108682" y="17498"/>
                </a:lnTo>
                <a:lnTo>
                  <a:pt x="114365" y="16428"/>
                </a:lnTo>
                <a:lnTo>
                  <a:pt x="120059" y="14762"/>
                </a:lnTo>
                <a:lnTo>
                  <a:pt x="125759" y="12699"/>
                </a:lnTo>
                <a:lnTo>
                  <a:pt x="134322" y="11323"/>
                </a:lnTo>
                <a:lnTo>
                  <a:pt x="144793" y="10406"/>
                </a:lnTo>
                <a:lnTo>
                  <a:pt x="166270" y="9388"/>
                </a:lnTo>
                <a:lnTo>
                  <a:pt x="182166" y="8935"/>
                </a:lnTo>
                <a:lnTo>
                  <a:pt x="189072" y="7862"/>
                </a:lnTo>
                <a:lnTo>
                  <a:pt x="195581" y="6193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020"/>
          <p:cNvSpPr/>
          <p:nvPr/>
        </p:nvSpPr>
        <p:spPr>
          <a:xfrm>
            <a:off x="5077777" y="4054944"/>
            <a:ext cx="265749" cy="325449"/>
          </a:xfrm>
          <a:custGeom>
            <a:avLst/>
            <a:gdLst/>
            <a:ahLst/>
            <a:cxnLst/>
            <a:rect l="0" t="0" r="0" b="0"/>
            <a:pathLst>
              <a:path w="265749" h="325449">
                <a:moveTo>
                  <a:pt x="0" y="59856"/>
                </a:moveTo>
                <a:lnTo>
                  <a:pt x="4551" y="50754"/>
                </a:lnTo>
                <a:lnTo>
                  <a:pt x="11865" y="41205"/>
                </a:lnTo>
                <a:lnTo>
                  <a:pt x="16482" y="35992"/>
                </a:lnTo>
                <a:lnTo>
                  <a:pt x="21466" y="31564"/>
                </a:lnTo>
                <a:lnTo>
                  <a:pt x="26693" y="27660"/>
                </a:lnTo>
                <a:lnTo>
                  <a:pt x="32083" y="24104"/>
                </a:lnTo>
                <a:lnTo>
                  <a:pt x="37581" y="20782"/>
                </a:lnTo>
                <a:lnTo>
                  <a:pt x="43152" y="17614"/>
                </a:lnTo>
                <a:lnTo>
                  <a:pt x="54421" y="11554"/>
                </a:lnTo>
                <a:lnTo>
                  <a:pt x="65780" y="5686"/>
                </a:lnTo>
                <a:lnTo>
                  <a:pt x="71476" y="3740"/>
                </a:lnTo>
                <a:lnTo>
                  <a:pt x="77178" y="2442"/>
                </a:lnTo>
                <a:lnTo>
                  <a:pt x="82884" y="1578"/>
                </a:lnTo>
                <a:lnTo>
                  <a:pt x="89547" y="1001"/>
                </a:lnTo>
                <a:lnTo>
                  <a:pt x="96845" y="617"/>
                </a:lnTo>
                <a:lnTo>
                  <a:pt x="111622" y="190"/>
                </a:lnTo>
                <a:lnTo>
                  <a:pt x="124540" y="0"/>
                </a:lnTo>
                <a:lnTo>
                  <a:pt x="130651" y="902"/>
                </a:lnTo>
                <a:lnTo>
                  <a:pt x="136631" y="2456"/>
                </a:lnTo>
                <a:lnTo>
                  <a:pt x="142522" y="4444"/>
                </a:lnTo>
                <a:lnTo>
                  <a:pt x="148355" y="6722"/>
                </a:lnTo>
                <a:lnTo>
                  <a:pt x="154148" y="9193"/>
                </a:lnTo>
                <a:lnTo>
                  <a:pt x="159916" y="11793"/>
                </a:lnTo>
                <a:lnTo>
                  <a:pt x="164713" y="14479"/>
                </a:lnTo>
                <a:lnTo>
                  <a:pt x="172583" y="20003"/>
                </a:lnTo>
                <a:lnTo>
                  <a:pt x="179257" y="28173"/>
                </a:lnTo>
                <a:lnTo>
                  <a:pt x="182369" y="33019"/>
                </a:lnTo>
                <a:lnTo>
                  <a:pt x="184444" y="38154"/>
                </a:lnTo>
                <a:lnTo>
                  <a:pt x="185828" y="43483"/>
                </a:lnTo>
                <a:lnTo>
                  <a:pt x="186750" y="48941"/>
                </a:lnTo>
                <a:lnTo>
                  <a:pt x="187365" y="55436"/>
                </a:lnTo>
                <a:lnTo>
                  <a:pt x="187775" y="62624"/>
                </a:lnTo>
                <a:lnTo>
                  <a:pt x="188048" y="70274"/>
                </a:lnTo>
                <a:lnTo>
                  <a:pt x="187278" y="78232"/>
                </a:lnTo>
                <a:lnTo>
                  <a:pt x="185812" y="86393"/>
                </a:lnTo>
                <a:lnTo>
                  <a:pt x="183882" y="94693"/>
                </a:lnTo>
                <a:lnTo>
                  <a:pt x="180691" y="103083"/>
                </a:lnTo>
                <a:lnTo>
                  <a:pt x="176658" y="111534"/>
                </a:lnTo>
                <a:lnTo>
                  <a:pt x="172065" y="120025"/>
                </a:lnTo>
                <a:lnTo>
                  <a:pt x="167097" y="128544"/>
                </a:lnTo>
                <a:lnTo>
                  <a:pt x="156498" y="145629"/>
                </a:lnTo>
                <a:lnTo>
                  <a:pt x="147194" y="162758"/>
                </a:lnTo>
                <a:lnTo>
                  <a:pt x="97841" y="258897"/>
                </a:lnTo>
                <a:lnTo>
                  <a:pt x="93803" y="268750"/>
                </a:lnTo>
                <a:lnTo>
                  <a:pt x="91110" y="277224"/>
                </a:lnTo>
                <a:lnTo>
                  <a:pt x="89315" y="284778"/>
                </a:lnTo>
                <a:lnTo>
                  <a:pt x="88119" y="290766"/>
                </a:lnTo>
                <a:lnTo>
                  <a:pt x="86789" y="299960"/>
                </a:lnTo>
                <a:lnTo>
                  <a:pt x="86198" y="307221"/>
                </a:lnTo>
                <a:lnTo>
                  <a:pt x="86041" y="310491"/>
                </a:lnTo>
                <a:lnTo>
                  <a:pt x="86887" y="313624"/>
                </a:lnTo>
                <a:lnTo>
                  <a:pt x="92551" y="322955"/>
                </a:lnTo>
                <a:lnTo>
                  <a:pt x="93133" y="323837"/>
                </a:lnTo>
                <a:lnTo>
                  <a:pt x="94474" y="324426"/>
                </a:lnTo>
                <a:lnTo>
                  <a:pt x="100911" y="325254"/>
                </a:lnTo>
                <a:lnTo>
                  <a:pt x="106127" y="325448"/>
                </a:lnTo>
                <a:lnTo>
                  <a:pt x="114160" y="322994"/>
                </a:lnTo>
                <a:lnTo>
                  <a:pt x="118969" y="321007"/>
                </a:lnTo>
                <a:lnTo>
                  <a:pt x="124081" y="318729"/>
                </a:lnTo>
                <a:lnTo>
                  <a:pt x="134840" y="313658"/>
                </a:lnTo>
                <a:lnTo>
                  <a:pt x="160708" y="300897"/>
                </a:lnTo>
                <a:lnTo>
                  <a:pt x="171909" y="293892"/>
                </a:lnTo>
                <a:lnTo>
                  <a:pt x="184139" y="285413"/>
                </a:lnTo>
                <a:lnTo>
                  <a:pt x="197054" y="275949"/>
                </a:lnTo>
                <a:lnTo>
                  <a:pt x="210427" y="266783"/>
                </a:lnTo>
                <a:lnTo>
                  <a:pt x="265748" y="2313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021"/>
          <p:cNvSpPr/>
          <p:nvPr/>
        </p:nvSpPr>
        <p:spPr>
          <a:xfrm>
            <a:off x="5300662" y="3943350"/>
            <a:ext cx="247483" cy="608185"/>
          </a:xfrm>
          <a:custGeom>
            <a:avLst/>
            <a:gdLst/>
            <a:ahLst/>
            <a:cxnLst/>
            <a:rect l="0" t="0" r="0" b="0"/>
            <a:pathLst>
              <a:path w="247483" h="608185">
                <a:moveTo>
                  <a:pt x="0" y="0"/>
                </a:moveTo>
                <a:lnTo>
                  <a:pt x="18204" y="9101"/>
                </a:lnTo>
                <a:lnTo>
                  <a:pt x="24518" y="12735"/>
                </a:lnTo>
                <a:lnTo>
                  <a:pt x="29680" y="16110"/>
                </a:lnTo>
                <a:lnTo>
                  <a:pt x="58462" y="37472"/>
                </a:lnTo>
                <a:lnTo>
                  <a:pt x="66597" y="43078"/>
                </a:lnTo>
                <a:lnTo>
                  <a:pt x="73926" y="47769"/>
                </a:lnTo>
                <a:lnTo>
                  <a:pt x="80716" y="51848"/>
                </a:lnTo>
                <a:lnTo>
                  <a:pt x="88101" y="57425"/>
                </a:lnTo>
                <a:lnTo>
                  <a:pt x="95881" y="64001"/>
                </a:lnTo>
                <a:lnTo>
                  <a:pt x="103926" y="71242"/>
                </a:lnTo>
                <a:lnTo>
                  <a:pt x="117945" y="84368"/>
                </a:lnTo>
                <a:lnTo>
                  <a:pt x="139086" y="105008"/>
                </a:lnTo>
                <a:lnTo>
                  <a:pt x="171830" y="137582"/>
                </a:lnTo>
                <a:lnTo>
                  <a:pt x="179324" y="146013"/>
                </a:lnTo>
                <a:lnTo>
                  <a:pt x="186224" y="154492"/>
                </a:lnTo>
                <a:lnTo>
                  <a:pt x="192729" y="163002"/>
                </a:lnTo>
                <a:lnTo>
                  <a:pt x="199924" y="175343"/>
                </a:lnTo>
                <a:lnTo>
                  <a:pt x="207578" y="190238"/>
                </a:lnTo>
                <a:lnTo>
                  <a:pt x="235842" y="248398"/>
                </a:lnTo>
                <a:lnTo>
                  <a:pt x="240095" y="260848"/>
                </a:lnTo>
                <a:lnTo>
                  <a:pt x="242931" y="272959"/>
                </a:lnTo>
                <a:lnTo>
                  <a:pt x="244821" y="284843"/>
                </a:lnTo>
                <a:lnTo>
                  <a:pt x="246082" y="296575"/>
                </a:lnTo>
                <a:lnTo>
                  <a:pt x="246923" y="308206"/>
                </a:lnTo>
                <a:lnTo>
                  <a:pt x="247482" y="319771"/>
                </a:lnTo>
                <a:lnTo>
                  <a:pt x="246903" y="331290"/>
                </a:lnTo>
                <a:lnTo>
                  <a:pt x="245564" y="342780"/>
                </a:lnTo>
                <a:lnTo>
                  <a:pt x="243720" y="354250"/>
                </a:lnTo>
                <a:lnTo>
                  <a:pt x="240585" y="366659"/>
                </a:lnTo>
                <a:lnTo>
                  <a:pt x="236590" y="379694"/>
                </a:lnTo>
                <a:lnTo>
                  <a:pt x="232021" y="393147"/>
                </a:lnTo>
                <a:lnTo>
                  <a:pt x="228024" y="405925"/>
                </a:lnTo>
                <a:lnTo>
                  <a:pt x="221042" y="430283"/>
                </a:lnTo>
                <a:lnTo>
                  <a:pt x="215941" y="442113"/>
                </a:lnTo>
                <a:lnTo>
                  <a:pt x="209683" y="453809"/>
                </a:lnTo>
                <a:lnTo>
                  <a:pt x="202654" y="465417"/>
                </a:lnTo>
                <a:lnTo>
                  <a:pt x="165455" y="522711"/>
                </a:lnTo>
                <a:lnTo>
                  <a:pt x="154119" y="538974"/>
                </a:lnTo>
                <a:lnTo>
                  <a:pt x="144656" y="551721"/>
                </a:lnTo>
                <a:lnTo>
                  <a:pt x="136442" y="562124"/>
                </a:lnTo>
                <a:lnTo>
                  <a:pt x="130014" y="570964"/>
                </a:lnTo>
                <a:lnTo>
                  <a:pt x="124776" y="578763"/>
                </a:lnTo>
                <a:lnTo>
                  <a:pt x="120331" y="585866"/>
                </a:lnTo>
                <a:lnTo>
                  <a:pt x="115463" y="590603"/>
                </a:lnTo>
                <a:lnTo>
                  <a:pt x="110313" y="593760"/>
                </a:lnTo>
                <a:lnTo>
                  <a:pt x="104975" y="595865"/>
                </a:lnTo>
                <a:lnTo>
                  <a:pt x="100463" y="598221"/>
                </a:lnTo>
                <a:lnTo>
                  <a:pt x="92911" y="603378"/>
                </a:lnTo>
                <a:lnTo>
                  <a:pt x="86378" y="606306"/>
                </a:lnTo>
                <a:lnTo>
                  <a:pt x="80300" y="607606"/>
                </a:lnTo>
                <a:lnTo>
                  <a:pt x="74424" y="608184"/>
                </a:lnTo>
                <a:lnTo>
                  <a:pt x="72476" y="607386"/>
                </a:lnTo>
                <a:lnTo>
                  <a:pt x="71177" y="605902"/>
                </a:lnTo>
                <a:lnTo>
                  <a:pt x="68580" y="6000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022"/>
          <p:cNvSpPr/>
          <p:nvPr/>
        </p:nvSpPr>
        <p:spPr>
          <a:xfrm>
            <a:off x="5461082" y="3831949"/>
            <a:ext cx="319641" cy="196596"/>
          </a:xfrm>
          <a:custGeom>
            <a:avLst/>
            <a:gdLst/>
            <a:ahLst/>
            <a:cxnLst/>
            <a:rect l="0" t="0" r="0" b="0"/>
            <a:pathLst>
              <a:path w="319641" h="196596">
                <a:moveTo>
                  <a:pt x="11030" y="59966"/>
                </a:moveTo>
                <a:lnTo>
                  <a:pt x="1929" y="50864"/>
                </a:lnTo>
                <a:lnTo>
                  <a:pt x="200" y="47230"/>
                </a:lnTo>
                <a:lnTo>
                  <a:pt x="0" y="43855"/>
                </a:lnTo>
                <a:lnTo>
                  <a:pt x="819" y="40653"/>
                </a:lnTo>
                <a:lnTo>
                  <a:pt x="4270" y="34555"/>
                </a:lnTo>
                <a:lnTo>
                  <a:pt x="6523" y="31595"/>
                </a:lnTo>
                <a:lnTo>
                  <a:pt x="14107" y="25767"/>
                </a:lnTo>
                <a:lnTo>
                  <a:pt x="18796" y="22879"/>
                </a:lnTo>
                <a:lnTo>
                  <a:pt x="23828" y="20953"/>
                </a:lnTo>
                <a:lnTo>
                  <a:pt x="29087" y="19670"/>
                </a:lnTo>
                <a:lnTo>
                  <a:pt x="34498" y="18815"/>
                </a:lnTo>
                <a:lnTo>
                  <a:pt x="40010" y="17292"/>
                </a:lnTo>
                <a:lnTo>
                  <a:pt x="45590" y="15324"/>
                </a:lnTo>
                <a:lnTo>
                  <a:pt x="51215" y="13059"/>
                </a:lnTo>
                <a:lnTo>
                  <a:pt x="56870" y="10597"/>
                </a:lnTo>
                <a:lnTo>
                  <a:pt x="68233" y="5322"/>
                </a:lnTo>
                <a:lnTo>
                  <a:pt x="73930" y="3534"/>
                </a:lnTo>
                <a:lnTo>
                  <a:pt x="79634" y="2342"/>
                </a:lnTo>
                <a:lnTo>
                  <a:pt x="85341" y="1548"/>
                </a:lnTo>
                <a:lnTo>
                  <a:pt x="92003" y="1018"/>
                </a:lnTo>
                <a:lnTo>
                  <a:pt x="99302" y="664"/>
                </a:lnTo>
                <a:lnTo>
                  <a:pt x="114080" y="272"/>
                </a:lnTo>
                <a:lnTo>
                  <a:pt x="144980" y="0"/>
                </a:lnTo>
                <a:lnTo>
                  <a:pt x="149860" y="938"/>
                </a:lnTo>
                <a:lnTo>
                  <a:pt x="157823" y="4521"/>
                </a:lnTo>
                <a:lnTo>
                  <a:pt x="164536" y="9289"/>
                </a:lnTo>
                <a:lnTo>
                  <a:pt x="170695" y="14582"/>
                </a:lnTo>
                <a:lnTo>
                  <a:pt x="176607" y="20110"/>
                </a:lnTo>
                <a:lnTo>
                  <a:pt x="177612" y="23871"/>
                </a:lnTo>
                <a:lnTo>
                  <a:pt x="177330" y="28282"/>
                </a:lnTo>
                <a:lnTo>
                  <a:pt x="176189" y="33129"/>
                </a:lnTo>
                <a:lnTo>
                  <a:pt x="175428" y="37312"/>
                </a:lnTo>
                <a:lnTo>
                  <a:pt x="174922" y="41053"/>
                </a:lnTo>
                <a:lnTo>
                  <a:pt x="174584" y="44500"/>
                </a:lnTo>
                <a:lnTo>
                  <a:pt x="172453" y="48702"/>
                </a:lnTo>
                <a:lnTo>
                  <a:pt x="169128" y="53409"/>
                </a:lnTo>
                <a:lnTo>
                  <a:pt x="165006" y="58453"/>
                </a:lnTo>
                <a:lnTo>
                  <a:pt x="161306" y="63719"/>
                </a:lnTo>
                <a:lnTo>
                  <a:pt x="157887" y="69136"/>
                </a:lnTo>
                <a:lnTo>
                  <a:pt x="154655" y="74652"/>
                </a:lnTo>
                <a:lnTo>
                  <a:pt x="119058" y="132540"/>
                </a:lnTo>
                <a:lnTo>
                  <a:pt x="107302" y="152863"/>
                </a:lnTo>
                <a:lnTo>
                  <a:pt x="103787" y="159998"/>
                </a:lnTo>
                <a:lnTo>
                  <a:pt x="101443" y="165706"/>
                </a:lnTo>
                <a:lnTo>
                  <a:pt x="99880" y="170464"/>
                </a:lnTo>
                <a:lnTo>
                  <a:pt x="98839" y="174589"/>
                </a:lnTo>
                <a:lnTo>
                  <a:pt x="98144" y="178291"/>
                </a:lnTo>
                <a:lnTo>
                  <a:pt x="97681" y="181712"/>
                </a:lnTo>
                <a:lnTo>
                  <a:pt x="98325" y="184945"/>
                </a:lnTo>
                <a:lnTo>
                  <a:pt x="101580" y="191077"/>
                </a:lnTo>
                <a:lnTo>
                  <a:pt x="103782" y="193093"/>
                </a:lnTo>
                <a:lnTo>
                  <a:pt x="106202" y="194437"/>
                </a:lnTo>
                <a:lnTo>
                  <a:pt x="108768" y="195333"/>
                </a:lnTo>
                <a:lnTo>
                  <a:pt x="116699" y="196329"/>
                </a:lnTo>
                <a:lnTo>
                  <a:pt x="121481" y="196595"/>
                </a:lnTo>
                <a:lnTo>
                  <a:pt x="126574" y="195819"/>
                </a:lnTo>
                <a:lnTo>
                  <a:pt x="131874" y="194350"/>
                </a:lnTo>
                <a:lnTo>
                  <a:pt x="137313" y="192417"/>
                </a:lnTo>
                <a:lnTo>
                  <a:pt x="145701" y="190177"/>
                </a:lnTo>
                <a:lnTo>
                  <a:pt x="167722" y="185147"/>
                </a:lnTo>
                <a:lnTo>
                  <a:pt x="183118" y="182473"/>
                </a:lnTo>
                <a:lnTo>
                  <a:pt x="220546" y="176960"/>
                </a:lnTo>
                <a:lnTo>
                  <a:pt x="237385" y="176062"/>
                </a:lnTo>
                <a:lnTo>
                  <a:pt x="252421" y="176416"/>
                </a:lnTo>
                <a:lnTo>
                  <a:pt x="319640" y="1885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023"/>
          <p:cNvSpPr/>
          <p:nvPr/>
        </p:nvSpPr>
        <p:spPr>
          <a:xfrm>
            <a:off x="452261" y="4663827"/>
            <a:ext cx="4136885" cy="760764"/>
          </a:xfrm>
          <a:custGeom>
            <a:avLst/>
            <a:gdLst/>
            <a:ahLst/>
            <a:cxnLst/>
            <a:rect l="0" t="0" r="0" b="0"/>
            <a:pathLst>
              <a:path w="4136885" h="760764">
                <a:moveTo>
                  <a:pt x="4938" y="565398"/>
                </a:moveTo>
                <a:lnTo>
                  <a:pt x="388" y="574500"/>
                </a:lnTo>
                <a:lnTo>
                  <a:pt x="0" y="578133"/>
                </a:lnTo>
                <a:lnTo>
                  <a:pt x="693" y="581508"/>
                </a:lnTo>
                <a:lnTo>
                  <a:pt x="2108" y="584710"/>
                </a:lnTo>
                <a:lnTo>
                  <a:pt x="5332" y="609429"/>
                </a:lnTo>
                <a:lnTo>
                  <a:pt x="11617" y="627762"/>
                </a:lnTo>
                <a:lnTo>
                  <a:pt x="19511" y="644307"/>
                </a:lnTo>
                <a:lnTo>
                  <a:pt x="33551" y="666582"/>
                </a:lnTo>
                <a:lnTo>
                  <a:pt x="44951" y="688502"/>
                </a:lnTo>
                <a:lnTo>
                  <a:pt x="56375" y="708636"/>
                </a:lnTo>
                <a:lnTo>
                  <a:pt x="59232" y="712325"/>
                </a:lnTo>
                <a:lnTo>
                  <a:pt x="67486" y="718964"/>
                </a:lnTo>
                <a:lnTo>
                  <a:pt x="82844" y="730596"/>
                </a:lnTo>
                <a:lnTo>
                  <a:pt x="99459" y="743568"/>
                </a:lnTo>
                <a:lnTo>
                  <a:pt x="120996" y="758511"/>
                </a:lnTo>
                <a:lnTo>
                  <a:pt x="127322" y="760763"/>
                </a:lnTo>
                <a:lnTo>
                  <a:pt x="128438" y="760412"/>
                </a:lnTo>
                <a:lnTo>
                  <a:pt x="128229" y="759224"/>
                </a:lnTo>
                <a:lnTo>
                  <a:pt x="127137" y="757480"/>
                </a:lnTo>
                <a:lnTo>
                  <a:pt x="125924" y="753003"/>
                </a:lnTo>
                <a:lnTo>
                  <a:pt x="125600" y="750475"/>
                </a:lnTo>
                <a:lnTo>
                  <a:pt x="124432" y="747838"/>
                </a:lnTo>
                <a:lnTo>
                  <a:pt x="119190" y="739575"/>
                </a:lnTo>
                <a:lnTo>
                  <a:pt x="112200" y="720850"/>
                </a:lnTo>
                <a:lnTo>
                  <a:pt x="107220" y="702750"/>
                </a:lnTo>
                <a:lnTo>
                  <a:pt x="102785" y="680735"/>
                </a:lnTo>
                <a:lnTo>
                  <a:pt x="100813" y="661427"/>
                </a:lnTo>
                <a:lnTo>
                  <a:pt x="98382" y="646562"/>
                </a:lnTo>
                <a:lnTo>
                  <a:pt x="90602" y="607186"/>
                </a:lnTo>
                <a:lnTo>
                  <a:pt x="86812" y="590399"/>
                </a:lnTo>
                <a:lnTo>
                  <a:pt x="83333" y="576350"/>
                </a:lnTo>
                <a:lnTo>
                  <a:pt x="77881" y="553120"/>
                </a:lnTo>
                <a:lnTo>
                  <a:pt x="75457" y="533271"/>
                </a:lnTo>
                <a:lnTo>
                  <a:pt x="74380" y="514924"/>
                </a:lnTo>
                <a:lnTo>
                  <a:pt x="73901" y="497245"/>
                </a:lnTo>
                <a:lnTo>
                  <a:pt x="73689" y="479862"/>
                </a:lnTo>
                <a:lnTo>
                  <a:pt x="71054" y="462612"/>
                </a:lnTo>
                <a:lnTo>
                  <a:pt x="67661" y="445420"/>
                </a:lnTo>
                <a:lnTo>
                  <a:pt x="66152" y="428254"/>
                </a:lnTo>
                <a:lnTo>
                  <a:pt x="65482" y="411100"/>
                </a:lnTo>
                <a:lnTo>
                  <a:pt x="66137" y="392046"/>
                </a:lnTo>
                <a:lnTo>
                  <a:pt x="67645" y="380297"/>
                </a:lnTo>
                <a:lnTo>
                  <a:pt x="70908" y="357401"/>
                </a:lnTo>
                <a:lnTo>
                  <a:pt x="72358" y="340874"/>
                </a:lnTo>
                <a:lnTo>
                  <a:pt x="73697" y="329991"/>
                </a:lnTo>
                <a:lnTo>
                  <a:pt x="77725" y="302658"/>
                </a:lnTo>
                <a:lnTo>
                  <a:pt x="82691" y="284159"/>
                </a:lnTo>
                <a:lnTo>
                  <a:pt x="93381" y="263310"/>
                </a:lnTo>
                <a:lnTo>
                  <a:pt x="109509" y="239767"/>
                </a:lnTo>
                <a:lnTo>
                  <a:pt x="128711" y="220053"/>
                </a:lnTo>
                <a:lnTo>
                  <a:pt x="162180" y="199925"/>
                </a:lnTo>
                <a:lnTo>
                  <a:pt x="202757" y="180644"/>
                </a:lnTo>
                <a:lnTo>
                  <a:pt x="252146" y="161836"/>
                </a:lnTo>
                <a:lnTo>
                  <a:pt x="322833" y="142748"/>
                </a:lnTo>
                <a:lnTo>
                  <a:pt x="429299" y="120152"/>
                </a:lnTo>
                <a:lnTo>
                  <a:pt x="522289" y="99989"/>
                </a:lnTo>
                <a:lnTo>
                  <a:pt x="643689" y="81644"/>
                </a:lnTo>
                <a:lnTo>
                  <a:pt x="737546" y="64558"/>
                </a:lnTo>
                <a:lnTo>
                  <a:pt x="861876" y="50500"/>
                </a:lnTo>
                <a:lnTo>
                  <a:pt x="1010314" y="34207"/>
                </a:lnTo>
                <a:lnTo>
                  <a:pt x="1137670" y="20607"/>
                </a:lnTo>
                <a:lnTo>
                  <a:pt x="1238620" y="14978"/>
                </a:lnTo>
                <a:lnTo>
                  <a:pt x="1362661" y="10198"/>
                </a:lnTo>
                <a:lnTo>
                  <a:pt x="2224957" y="194"/>
                </a:lnTo>
                <a:lnTo>
                  <a:pt x="2293624" y="0"/>
                </a:lnTo>
                <a:lnTo>
                  <a:pt x="2423259" y="2325"/>
                </a:lnTo>
                <a:lnTo>
                  <a:pt x="2605754" y="7028"/>
                </a:lnTo>
                <a:lnTo>
                  <a:pt x="2712675" y="14800"/>
                </a:lnTo>
                <a:lnTo>
                  <a:pt x="2840052" y="22968"/>
                </a:lnTo>
                <a:lnTo>
                  <a:pt x="2951130" y="25972"/>
                </a:lnTo>
                <a:lnTo>
                  <a:pt x="3036779" y="33034"/>
                </a:lnTo>
                <a:lnTo>
                  <a:pt x="3376403" y="55107"/>
                </a:lnTo>
                <a:lnTo>
                  <a:pt x="3473300" y="60188"/>
                </a:lnTo>
                <a:lnTo>
                  <a:pt x="3559065" y="68128"/>
                </a:lnTo>
                <a:lnTo>
                  <a:pt x="3694639" y="83308"/>
                </a:lnTo>
                <a:lnTo>
                  <a:pt x="3820083" y="99299"/>
                </a:lnTo>
                <a:lnTo>
                  <a:pt x="3937967" y="114799"/>
                </a:lnTo>
                <a:lnTo>
                  <a:pt x="4065486" y="135986"/>
                </a:lnTo>
                <a:lnTo>
                  <a:pt x="4103593" y="136726"/>
                </a:lnTo>
                <a:lnTo>
                  <a:pt x="4112880" y="139293"/>
                </a:lnTo>
                <a:lnTo>
                  <a:pt x="4126279" y="143552"/>
                </a:lnTo>
                <a:lnTo>
                  <a:pt x="4136884" y="1453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24"/>
          <p:cNvSpPr/>
          <p:nvPr/>
        </p:nvSpPr>
        <p:spPr>
          <a:xfrm>
            <a:off x="1097232" y="4929187"/>
            <a:ext cx="328661" cy="171451"/>
          </a:xfrm>
          <a:custGeom>
            <a:avLst/>
            <a:gdLst/>
            <a:ahLst/>
            <a:cxnLst/>
            <a:rect l="0" t="0" r="0" b="0"/>
            <a:pathLst>
              <a:path w="328661" h="171451">
                <a:moveTo>
                  <a:pt x="88630" y="0"/>
                </a:moveTo>
                <a:lnTo>
                  <a:pt x="88630" y="9102"/>
                </a:lnTo>
                <a:lnTo>
                  <a:pt x="87677" y="12735"/>
                </a:lnTo>
                <a:lnTo>
                  <a:pt x="86090" y="16110"/>
                </a:lnTo>
                <a:lnTo>
                  <a:pt x="84079" y="19313"/>
                </a:lnTo>
                <a:lnTo>
                  <a:pt x="81786" y="26210"/>
                </a:lnTo>
                <a:lnTo>
                  <a:pt x="79305" y="35571"/>
                </a:lnTo>
                <a:lnTo>
                  <a:pt x="76698" y="46574"/>
                </a:lnTo>
                <a:lnTo>
                  <a:pt x="72103" y="58672"/>
                </a:lnTo>
                <a:lnTo>
                  <a:pt x="66182" y="71500"/>
                </a:lnTo>
                <a:lnTo>
                  <a:pt x="59377" y="84814"/>
                </a:lnTo>
                <a:lnTo>
                  <a:pt x="52936" y="96548"/>
                </a:lnTo>
                <a:lnTo>
                  <a:pt x="46736" y="107228"/>
                </a:lnTo>
                <a:lnTo>
                  <a:pt x="40698" y="117205"/>
                </a:lnTo>
                <a:lnTo>
                  <a:pt x="35720" y="125762"/>
                </a:lnTo>
                <a:lnTo>
                  <a:pt x="27650" y="140349"/>
                </a:lnTo>
                <a:lnTo>
                  <a:pt x="23211" y="145953"/>
                </a:lnTo>
                <a:lnTo>
                  <a:pt x="18348" y="150642"/>
                </a:lnTo>
                <a:lnTo>
                  <a:pt x="13200" y="154721"/>
                </a:lnTo>
                <a:lnTo>
                  <a:pt x="8816" y="158393"/>
                </a:lnTo>
                <a:lnTo>
                  <a:pt x="4941" y="161792"/>
                </a:lnTo>
                <a:lnTo>
                  <a:pt x="1405" y="165012"/>
                </a:lnTo>
                <a:lnTo>
                  <a:pt x="0" y="167158"/>
                </a:lnTo>
                <a:lnTo>
                  <a:pt x="16" y="168589"/>
                </a:lnTo>
                <a:lnTo>
                  <a:pt x="979" y="169542"/>
                </a:lnTo>
                <a:lnTo>
                  <a:pt x="2573" y="170178"/>
                </a:lnTo>
                <a:lnTo>
                  <a:pt x="6885" y="170885"/>
                </a:lnTo>
                <a:lnTo>
                  <a:pt x="14516" y="168659"/>
                </a:lnTo>
                <a:lnTo>
                  <a:pt x="24258" y="165447"/>
                </a:lnTo>
                <a:lnTo>
                  <a:pt x="29523" y="164591"/>
                </a:lnTo>
                <a:lnTo>
                  <a:pt x="34938" y="164020"/>
                </a:lnTo>
                <a:lnTo>
                  <a:pt x="40453" y="162687"/>
                </a:lnTo>
                <a:lnTo>
                  <a:pt x="46034" y="160845"/>
                </a:lnTo>
                <a:lnTo>
                  <a:pt x="51660" y="158665"/>
                </a:lnTo>
                <a:lnTo>
                  <a:pt x="61126" y="157212"/>
                </a:lnTo>
                <a:lnTo>
                  <a:pt x="73151" y="156243"/>
                </a:lnTo>
                <a:lnTo>
                  <a:pt x="86883" y="155597"/>
                </a:lnTo>
                <a:lnTo>
                  <a:pt x="98896" y="154214"/>
                </a:lnTo>
                <a:lnTo>
                  <a:pt x="109761" y="152339"/>
                </a:lnTo>
                <a:lnTo>
                  <a:pt x="119862" y="150137"/>
                </a:lnTo>
                <a:lnTo>
                  <a:pt x="132312" y="148669"/>
                </a:lnTo>
                <a:lnTo>
                  <a:pt x="146326" y="147690"/>
                </a:lnTo>
                <a:lnTo>
                  <a:pt x="174280" y="146603"/>
                </a:lnTo>
                <a:lnTo>
                  <a:pt x="196229" y="146119"/>
                </a:lnTo>
                <a:lnTo>
                  <a:pt x="207988" y="146943"/>
                </a:lnTo>
                <a:lnTo>
                  <a:pt x="220589" y="148444"/>
                </a:lnTo>
                <a:lnTo>
                  <a:pt x="233753" y="150398"/>
                </a:lnTo>
                <a:lnTo>
                  <a:pt x="244433" y="152653"/>
                </a:lnTo>
                <a:lnTo>
                  <a:pt x="253459" y="155109"/>
                </a:lnTo>
                <a:lnTo>
                  <a:pt x="261381" y="157698"/>
                </a:lnTo>
                <a:lnTo>
                  <a:pt x="268567" y="159425"/>
                </a:lnTo>
                <a:lnTo>
                  <a:pt x="275263" y="160576"/>
                </a:lnTo>
                <a:lnTo>
                  <a:pt x="281632" y="161343"/>
                </a:lnTo>
                <a:lnTo>
                  <a:pt x="287783" y="161855"/>
                </a:lnTo>
                <a:lnTo>
                  <a:pt x="293789" y="162196"/>
                </a:lnTo>
                <a:lnTo>
                  <a:pt x="299698" y="162423"/>
                </a:lnTo>
                <a:lnTo>
                  <a:pt x="305542" y="163527"/>
                </a:lnTo>
                <a:lnTo>
                  <a:pt x="311343" y="165216"/>
                </a:lnTo>
                <a:lnTo>
                  <a:pt x="32866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25"/>
          <p:cNvSpPr/>
          <p:nvPr/>
        </p:nvSpPr>
        <p:spPr>
          <a:xfrm>
            <a:off x="1344685" y="4894897"/>
            <a:ext cx="29773" cy="480061"/>
          </a:xfrm>
          <a:custGeom>
            <a:avLst/>
            <a:gdLst/>
            <a:ahLst/>
            <a:cxnLst/>
            <a:rect l="0" t="0" r="0" b="0"/>
            <a:pathLst>
              <a:path w="29773" h="480061">
                <a:moveTo>
                  <a:pt x="29772" y="0"/>
                </a:moveTo>
                <a:lnTo>
                  <a:pt x="29772" y="31244"/>
                </a:lnTo>
                <a:lnTo>
                  <a:pt x="25221" y="112234"/>
                </a:lnTo>
                <a:lnTo>
                  <a:pt x="20447" y="170214"/>
                </a:lnTo>
                <a:lnTo>
                  <a:pt x="16102" y="216621"/>
                </a:lnTo>
                <a:lnTo>
                  <a:pt x="14944" y="232996"/>
                </a:lnTo>
                <a:lnTo>
                  <a:pt x="14172" y="246771"/>
                </a:lnTo>
                <a:lnTo>
                  <a:pt x="12704" y="262622"/>
                </a:lnTo>
                <a:lnTo>
                  <a:pt x="831" y="359974"/>
                </a:lnTo>
                <a:lnTo>
                  <a:pt x="0" y="377143"/>
                </a:lnTo>
                <a:lnTo>
                  <a:pt x="399" y="391446"/>
                </a:lnTo>
                <a:lnTo>
                  <a:pt x="2430" y="413054"/>
                </a:lnTo>
                <a:lnTo>
                  <a:pt x="3332" y="425832"/>
                </a:lnTo>
                <a:lnTo>
                  <a:pt x="3734" y="439766"/>
                </a:lnTo>
                <a:lnTo>
                  <a:pt x="3840" y="447483"/>
                </a:lnTo>
                <a:lnTo>
                  <a:pt x="4864" y="453579"/>
                </a:lnTo>
                <a:lnTo>
                  <a:pt x="6499" y="458596"/>
                </a:lnTo>
                <a:lnTo>
                  <a:pt x="10811" y="467668"/>
                </a:lnTo>
                <a:lnTo>
                  <a:pt x="12627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26"/>
          <p:cNvSpPr/>
          <p:nvPr/>
        </p:nvSpPr>
        <p:spPr>
          <a:xfrm>
            <a:off x="1528762" y="4852152"/>
            <a:ext cx="265748" cy="162602"/>
          </a:xfrm>
          <a:custGeom>
            <a:avLst/>
            <a:gdLst/>
            <a:ahLst/>
            <a:cxnLst/>
            <a:rect l="0" t="0" r="0" b="0"/>
            <a:pathLst>
              <a:path w="265748" h="162602">
                <a:moveTo>
                  <a:pt x="0" y="59890"/>
                </a:moveTo>
                <a:lnTo>
                  <a:pt x="4551" y="46238"/>
                </a:lnTo>
                <a:lnTo>
                  <a:pt x="6844" y="42216"/>
                </a:lnTo>
                <a:lnTo>
                  <a:pt x="9325" y="39535"/>
                </a:lnTo>
                <a:lnTo>
                  <a:pt x="14622" y="35603"/>
                </a:lnTo>
                <a:lnTo>
                  <a:pt x="20151" y="30681"/>
                </a:lnTo>
                <a:lnTo>
                  <a:pt x="23912" y="28035"/>
                </a:lnTo>
                <a:lnTo>
                  <a:pt x="28324" y="25319"/>
                </a:lnTo>
                <a:lnTo>
                  <a:pt x="33170" y="22555"/>
                </a:lnTo>
                <a:lnTo>
                  <a:pt x="39258" y="19760"/>
                </a:lnTo>
                <a:lnTo>
                  <a:pt x="46175" y="16944"/>
                </a:lnTo>
                <a:lnTo>
                  <a:pt x="53643" y="14115"/>
                </a:lnTo>
                <a:lnTo>
                  <a:pt x="59574" y="12228"/>
                </a:lnTo>
                <a:lnTo>
                  <a:pt x="64481" y="10971"/>
                </a:lnTo>
                <a:lnTo>
                  <a:pt x="68705" y="10132"/>
                </a:lnTo>
                <a:lnTo>
                  <a:pt x="73426" y="8621"/>
                </a:lnTo>
                <a:lnTo>
                  <a:pt x="78478" y="6661"/>
                </a:lnTo>
                <a:lnTo>
                  <a:pt x="83751" y="4401"/>
                </a:lnTo>
                <a:lnTo>
                  <a:pt x="89172" y="2895"/>
                </a:lnTo>
                <a:lnTo>
                  <a:pt x="94690" y="1891"/>
                </a:lnTo>
                <a:lnTo>
                  <a:pt x="100274" y="1221"/>
                </a:lnTo>
                <a:lnTo>
                  <a:pt x="104949" y="775"/>
                </a:lnTo>
                <a:lnTo>
                  <a:pt x="112684" y="279"/>
                </a:lnTo>
                <a:lnTo>
                  <a:pt x="119297" y="59"/>
                </a:lnTo>
                <a:lnTo>
                  <a:pt x="122394" y="0"/>
                </a:lnTo>
                <a:lnTo>
                  <a:pt x="125411" y="913"/>
                </a:lnTo>
                <a:lnTo>
                  <a:pt x="131303" y="4468"/>
                </a:lnTo>
                <a:lnTo>
                  <a:pt x="137097" y="6683"/>
                </a:lnTo>
                <a:lnTo>
                  <a:pt x="139975" y="7274"/>
                </a:lnTo>
                <a:lnTo>
                  <a:pt x="141894" y="9573"/>
                </a:lnTo>
                <a:lnTo>
                  <a:pt x="143174" y="13010"/>
                </a:lnTo>
                <a:lnTo>
                  <a:pt x="144027" y="17207"/>
                </a:lnTo>
                <a:lnTo>
                  <a:pt x="142690" y="23815"/>
                </a:lnTo>
                <a:lnTo>
                  <a:pt x="139894" y="32030"/>
                </a:lnTo>
                <a:lnTo>
                  <a:pt x="136125" y="41317"/>
                </a:lnTo>
                <a:lnTo>
                  <a:pt x="130755" y="53223"/>
                </a:lnTo>
                <a:lnTo>
                  <a:pt x="117168" y="81692"/>
                </a:lnTo>
                <a:lnTo>
                  <a:pt x="109545" y="94427"/>
                </a:lnTo>
                <a:lnTo>
                  <a:pt x="101605" y="105775"/>
                </a:lnTo>
                <a:lnTo>
                  <a:pt x="93454" y="116197"/>
                </a:lnTo>
                <a:lnTo>
                  <a:pt x="86115" y="124098"/>
                </a:lnTo>
                <a:lnTo>
                  <a:pt x="79318" y="130318"/>
                </a:lnTo>
                <a:lnTo>
                  <a:pt x="72881" y="135417"/>
                </a:lnTo>
                <a:lnTo>
                  <a:pt x="67637" y="139769"/>
                </a:lnTo>
                <a:lnTo>
                  <a:pt x="63189" y="143623"/>
                </a:lnTo>
                <a:lnTo>
                  <a:pt x="59271" y="147144"/>
                </a:lnTo>
                <a:lnTo>
                  <a:pt x="56659" y="150444"/>
                </a:lnTo>
                <a:lnTo>
                  <a:pt x="54918" y="153597"/>
                </a:lnTo>
                <a:lnTo>
                  <a:pt x="53757" y="156651"/>
                </a:lnTo>
                <a:lnTo>
                  <a:pt x="53935" y="158688"/>
                </a:lnTo>
                <a:lnTo>
                  <a:pt x="55007" y="160045"/>
                </a:lnTo>
                <a:lnTo>
                  <a:pt x="56674" y="160950"/>
                </a:lnTo>
                <a:lnTo>
                  <a:pt x="60642" y="161553"/>
                </a:lnTo>
                <a:lnTo>
                  <a:pt x="66146" y="161956"/>
                </a:lnTo>
                <a:lnTo>
                  <a:pt x="78928" y="162403"/>
                </a:lnTo>
                <a:lnTo>
                  <a:pt x="90959" y="162601"/>
                </a:lnTo>
                <a:lnTo>
                  <a:pt x="96834" y="161702"/>
                </a:lnTo>
                <a:lnTo>
                  <a:pt x="102656" y="160150"/>
                </a:lnTo>
                <a:lnTo>
                  <a:pt x="108443" y="158163"/>
                </a:lnTo>
                <a:lnTo>
                  <a:pt x="114205" y="155885"/>
                </a:lnTo>
                <a:lnTo>
                  <a:pt x="119952" y="153414"/>
                </a:lnTo>
                <a:lnTo>
                  <a:pt x="125688" y="150814"/>
                </a:lnTo>
                <a:lnTo>
                  <a:pt x="131417" y="149081"/>
                </a:lnTo>
                <a:lnTo>
                  <a:pt x="137141" y="147926"/>
                </a:lnTo>
                <a:lnTo>
                  <a:pt x="142862" y="147156"/>
                </a:lnTo>
                <a:lnTo>
                  <a:pt x="148582" y="145690"/>
                </a:lnTo>
                <a:lnTo>
                  <a:pt x="154299" y="143760"/>
                </a:lnTo>
                <a:lnTo>
                  <a:pt x="160016" y="141521"/>
                </a:lnTo>
                <a:lnTo>
                  <a:pt x="165732" y="139076"/>
                </a:lnTo>
                <a:lnTo>
                  <a:pt x="177164" y="133818"/>
                </a:lnTo>
                <a:lnTo>
                  <a:pt x="181927" y="132036"/>
                </a:lnTo>
                <a:lnTo>
                  <a:pt x="189759" y="130055"/>
                </a:lnTo>
                <a:lnTo>
                  <a:pt x="217726" y="124389"/>
                </a:lnTo>
                <a:lnTo>
                  <a:pt x="226114" y="122892"/>
                </a:lnTo>
                <a:lnTo>
                  <a:pt x="232658" y="121894"/>
                </a:lnTo>
                <a:lnTo>
                  <a:pt x="265747" y="1198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27"/>
          <p:cNvSpPr/>
          <p:nvPr/>
        </p:nvSpPr>
        <p:spPr>
          <a:xfrm>
            <a:off x="1948814" y="5066877"/>
            <a:ext cx="454344" cy="59478"/>
          </a:xfrm>
          <a:custGeom>
            <a:avLst/>
            <a:gdLst/>
            <a:ahLst/>
            <a:cxnLst/>
            <a:rect l="0" t="0" r="0" b="0"/>
            <a:pathLst>
              <a:path w="454344" h="59478">
                <a:moveTo>
                  <a:pt x="0" y="59477"/>
                </a:moveTo>
                <a:lnTo>
                  <a:pt x="34075" y="59477"/>
                </a:lnTo>
                <a:lnTo>
                  <a:pt x="38909" y="58525"/>
                </a:lnTo>
                <a:lnTo>
                  <a:pt x="44037" y="56938"/>
                </a:lnTo>
                <a:lnTo>
                  <a:pt x="49361" y="54927"/>
                </a:lnTo>
                <a:lnTo>
                  <a:pt x="54815" y="52634"/>
                </a:lnTo>
                <a:lnTo>
                  <a:pt x="60356" y="50153"/>
                </a:lnTo>
                <a:lnTo>
                  <a:pt x="65955" y="47546"/>
                </a:lnTo>
                <a:lnTo>
                  <a:pt x="72545" y="45808"/>
                </a:lnTo>
                <a:lnTo>
                  <a:pt x="79796" y="44650"/>
                </a:lnTo>
                <a:lnTo>
                  <a:pt x="87487" y="43877"/>
                </a:lnTo>
                <a:lnTo>
                  <a:pt x="95473" y="42410"/>
                </a:lnTo>
                <a:lnTo>
                  <a:pt x="103654" y="40479"/>
                </a:lnTo>
                <a:lnTo>
                  <a:pt x="111965" y="38240"/>
                </a:lnTo>
                <a:lnTo>
                  <a:pt x="122268" y="34842"/>
                </a:lnTo>
                <a:lnTo>
                  <a:pt x="146417" y="25986"/>
                </a:lnTo>
                <a:lnTo>
                  <a:pt x="160476" y="21910"/>
                </a:lnTo>
                <a:lnTo>
                  <a:pt x="175564" y="18240"/>
                </a:lnTo>
                <a:lnTo>
                  <a:pt x="205664" y="11622"/>
                </a:lnTo>
                <a:lnTo>
                  <a:pt x="231742" y="5506"/>
                </a:lnTo>
                <a:lnTo>
                  <a:pt x="243077" y="3494"/>
                </a:lnTo>
                <a:lnTo>
                  <a:pt x="253491" y="2153"/>
                </a:lnTo>
                <a:lnTo>
                  <a:pt x="263292" y="1258"/>
                </a:lnTo>
                <a:lnTo>
                  <a:pt x="272683" y="662"/>
                </a:lnTo>
                <a:lnTo>
                  <a:pt x="290738" y="0"/>
                </a:lnTo>
                <a:lnTo>
                  <a:pt x="302410" y="776"/>
                </a:lnTo>
                <a:lnTo>
                  <a:pt x="315907" y="2246"/>
                </a:lnTo>
                <a:lnTo>
                  <a:pt x="330620" y="4178"/>
                </a:lnTo>
                <a:lnTo>
                  <a:pt x="347096" y="5466"/>
                </a:lnTo>
                <a:lnTo>
                  <a:pt x="364747" y="6325"/>
                </a:lnTo>
                <a:lnTo>
                  <a:pt x="383183" y="6898"/>
                </a:lnTo>
                <a:lnTo>
                  <a:pt x="398330" y="8232"/>
                </a:lnTo>
                <a:lnTo>
                  <a:pt x="411286" y="10074"/>
                </a:lnTo>
                <a:lnTo>
                  <a:pt x="422781" y="12254"/>
                </a:lnTo>
                <a:lnTo>
                  <a:pt x="431397" y="13708"/>
                </a:lnTo>
                <a:lnTo>
                  <a:pt x="438093" y="14677"/>
                </a:lnTo>
                <a:lnTo>
                  <a:pt x="454343" y="166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28"/>
          <p:cNvSpPr/>
          <p:nvPr/>
        </p:nvSpPr>
        <p:spPr>
          <a:xfrm>
            <a:off x="2128837" y="4963477"/>
            <a:ext cx="42864" cy="351474"/>
          </a:xfrm>
          <a:custGeom>
            <a:avLst/>
            <a:gdLst/>
            <a:ahLst/>
            <a:cxnLst/>
            <a:rect l="0" t="0" r="0" b="0"/>
            <a:pathLst>
              <a:path w="42864" h="351474">
                <a:moveTo>
                  <a:pt x="42863" y="0"/>
                </a:moveTo>
                <a:lnTo>
                  <a:pt x="23550" y="19313"/>
                </a:lnTo>
                <a:lnTo>
                  <a:pt x="21415" y="24305"/>
                </a:lnTo>
                <a:lnTo>
                  <a:pt x="19992" y="30491"/>
                </a:lnTo>
                <a:lnTo>
                  <a:pt x="19043" y="37472"/>
                </a:lnTo>
                <a:lnTo>
                  <a:pt x="18410" y="50699"/>
                </a:lnTo>
                <a:lnTo>
                  <a:pt x="17520" y="105510"/>
                </a:lnTo>
                <a:lnTo>
                  <a:pt x="17312" y="134841"/>
                </a:lnTo>
                <a:lnTo>
                  <a:pt x="16304" y="147044"/>
                </a:lnTo>
                <a:lnTo>
                  <a:pt x="14679" y="158037"/>
                </a:lnTo>
                <a:lnTo>
                  <a:pt x="12644" y="168223"/>
                </a:lnTo>
                <a:lnTo>
                  <a:pt x="11286" y="178823"/>
                </a:lnTo>
                <a:lnTo>
                  <a:pt x="10382" y="189701"/>
                </a:lnTo>
                <a:lnTo>
                  <a:pt x="9779" y="200762"/>
                </a:lnTo>
                <a:lnTo>
                  <a:pt x="9109" y="220673"/>
                </a:lnTo>
                <a:lnTo>
                  <a:pt x="8930" y="229983"/>
                </a:lnTo>
                <a:lnTo>
                  <a:pt x="7858" y="242857"/>
                </a:lnTo>
                <a:lnTo>
                  <a:pt x="1835" y="296186"/>
                </a:lnTo>
                <a:lnTo>
                  <a:pt x="1223" y="303185"/>
                </a:lnTo>
                <a:lnTo>
                  <a:pt x="815" y="311661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29"/>
          <p:cNvSpPr/>
          <p:nvPr/>
        </p:nvSpPr>
        <p:spPr>
          <a:xfrm>
            <a:off x="2720371" y="4877752"/>
            <a:ext cx="42832" cy="471489"/>
          </a:xfrm>
          <a:custGeom>
            <a:avLst/>
            <a:gdLst/>
            <a:ahLst/>
            <a:cxnLst/>
            <a:rect l="0" t="0" r="0" b="0"/>
            <a:pathLst>
              <a:path w="42832" h="471489">
                <a:moveTo>
                  <a:pt x="8541" y="0"/>
                </a:moveTo>
                <a:lnTo>
                  <a:pt x="3990" y="4551"/>
                </a:lnTo>
                <a:lnTo>
                  <a:pt x="2649" y="6844"/>
                </a:lnTo>
                <a:lnTo>
                  <a:pt x="1756" y="9325"/>
                </a:lnTo>
                <a:lnTo>
                  <a:pt x="763" y="15574"/>
                </a:lnTo>
                <a:lnTo>
                  <a:pt x="321" y="24702"/>
                </a:lnTo>
                <a:lnTo>
                  <a:pt x="0" y="86836"/>
                </a:lnTo>
                <a:lnTo>
                  <a:pt x="942" y="95038"/>
                </a:lnTo>
                <a:lnTo>
                  <a:pt x="2522" y="103364"/>
                </a:lnTo>
                <a:lnTo>
                  <a:pt x="4529" y="111772"/>
                </a:lnTo>
                <a:lnTo>
                  <a:pt x="6818" y="131665"/>
                </a:lnTo>
                <a:lnTo>
                  <a:pt x="11903" y="191868"/>
                </a:lnTo>
                <a:lnTo>
                  <a:pt x="14798" y="235769"/>
                </a:lnTo>
                <a:lnTo>
                  <a:pt x="15570" y="251477"/>
                </a:lnTo>
                <a:lnTo>
                  <a:pt x="17989" y="270522"/>
                </a:lnTo>
                <a:lnTo>
                  <a:pt x="21507" y="291790"/>
                </a:lnTo>
                <a:lnTo>
                  <a:pt x="25758" y="314542"/>
                </a:lnTo>
                <a:lnTo>
                  <a:pt x="28591" y="332567"/>
                </a:lnTo>
                <a:lnTo>
                  <a:pt x="30481" y="347442"/>
                </a:lnTo>
                <a:lnTo>
                  <a:pt x="31740" y="360215"/>
                </a:lnTo>
                <a:lnTo>
                  <a:pt x="32579" y="370636"/>
                </a:lnTo>
                <a:lnTo>
                  <a:pt x="33139" y="379488"/>
                </a:lnTo>
                <a:lnTo>
                  <a:pt x="33761" y="394404"/>
                </a:lnTo>
                <a:lnTo>
                  <a:pt x="34037" y="407383"/>
                </a:lnTo>
                <a:lnTo>
                  <a:pt x="34239" y="453015"/>
                </a:lnTo>
                <a:lnTo>
                  <a:pt x="35198" y="457268"/>
                </a:lnTo>
                <a:lnTo>
                  <a:pt x="36790" y="461055"/>
                </a:lnTo>
                <a:lnTo>
                  <a:pt x="42831" y="4714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30"/>
          <p:cNvSpPr/>
          <p:nvPr/>
        </p:nvSpPr>
        <p:spPr>
          <a:xfrm>
            <a:off x="2883217" y="4800675"/>
            <a:ext cx="291466" cy="150335"/>
          </a:xfrm>
          <a:custGeom>
            <a:avLst/>
            <a:gdLst/>
            <a:ahLst/>
            <a:cxnLst/>
            <a:rect l="0" t="0" r="0" b="0"/>
            <a:pathLst>
              <a:path w="291466" h="150335">
                <a:moveTo>
                  <a:pt x="0" y="51360"/>
                </a:moveTo>
                <a:lnTo>
                  <a:pt x="4551" y="42258"/>
                </a:lnTo>
                <a:lnTo>
                  <a:pt x="6844" y="38624"/>
                </a:lnTo>
                <a:lnTo>
                  <a:pt x="9325" y="35249"/>
                </a:lnTo>
                <a:lnTo>
                  <a:pt x="11932" y="32047"/>
                </a:lnTo>
                <a:lnTo>
                  <a:pt x="14622" y="28959"/>
                </a:lnTo>
                <a:lnTo>
                  <a:pt x="17368" y="25949"/>
                </a:lnTo>
                <a:lnTo>
                  <a:pt x="20151" y="22989"/>
                </a:lnTo>
                <a:lnTo>
                  <a:pt x="26769" y="19111"/>
                </a:lnTo>
                <a:lnTo>
                  <a:pt x="35944" y="14621"/>
                </a:lnTo>
                <a:lnTo>
                  <a:pt x="46822" y="9722"/>
                </a:lnTo>
                <a:lnTo>
                  <a:pt x="56932" y="6456"/>
                </a:lnTo>
                <a:lnTo>
                  <a:pt x="66530" y="4279"/>
                </a:lnTo>
                <a:lnTo>
                  <a:pt x="75786" y="2827"/>
                </a:lnTo>
                <a:lnTo>
                  <a:pt x="82909" y="1860"/>
                </a:lnTo>
                <a:lnTo>
                  <a:pt x="88610" y="1215"/>
                </a:lnTo>
                <a:lnTo>
                  <a:pt x="93363" y="785"/>
                </a:lnTo>
                <a:lnTo>
                  <a:pt x="98437" y="498"/>
                </a:lnTo>
                <a:lnTo>
                  <a:pt x="109155" y="180"/>
                </a:lnTo>
                <a:lnTo>
                  <a:pt x="121348" y="0"/>
                </a:lnTo>
                <a:lnTo>
                  <a:pt x="124713" y="928"/>
                </a:lnTo>
                <a:lnTo>
                  <a:pt x="130993" y="4498"/>
                </a:lnTo>
                <a:lnTo>
                  <a:pt x="133049" y="6783"/>
                </a:lnTo>
                <a:lnTo>
                  <a:pt x="134419" y="9260"/>
                </a:lnTo>
                <a:lnTo>
                  <a:pt x="135333" y="11863"/>
                </a:lnTo>
                <a:lnTo>
                  <a:pt x="135942" y="14551"/>
                </a:lnTo>
                <a:lnTo>
                  <a:pt x="136348" y="17296"/>
                </a:lnTo>
                <a:lnTo>
                  <a:pt x="136619" y="20078"/>
                </a:lnTo>
                <a:lnTo>
                  <a:pt x="136799" y="22885"/>
                </a:lnTo>
                <a:lnTo>
                  <a:pt x="136919" y="25709"/>
                </a:lnTo>
                <a:lnTo>
                  <a:pt x="137000" y="28544"/>
                </a:lnTo>
                <a:lnTo>
                  <a:pt x="137113" y="46187"/>
                </a:lnTo>
                <a:lnTo>
                  <a:pt x="136176" y="51721"/>
                </a:lnTo>
                <a:lnTo>
                  <a:pt x="134599" y="56363"/>
                </a:lnTo>
                <a:lnTo>
                  <a:pt x="132595" y="60410"/>
                </a:lnTo>
                <a:lnTo>
                  <a:pt x="130307" y="64061"/>
                </a:lnTo>
                <a:lnTo>
                  <a:pt x="127829" y="67447"/>
                </a:lnTo>
                <a:lnTo>
                  <a:pt x="125224" y="70657"/>
                </a:lnTo>
                <a:lnTo>
                  <a:pt x="122535" y="74702"/>
                </a:lnTo>
                <a:lnTo>
                  <a:pt x="119790" y="79304"/>
                </a:lnTo>
                <a:lnTo>
                  <a:pt x="117008" y="84277"/>
                </a:lnTo>
                <a:lnTo>
                  <a:pt x="114200" y="88545"/>
                </a:lnTo>
                <a:lnTo>
                  <a:pt x="111376" y="92342"/>
                </a:lnTo>
                <a:lnTo>
                  <a:pt x="108541" y="95826"/>
                </a:lnTo>
                <a:lnTo>
                  <a:pt x="104745" y="101006"/>
                </a:lnTo>
                <a:lnTo>
                  <a:pt x="95449" y="114382"/>
                </a:lnTo>
                <a:lnTo>
                  <a:pt x="90302" y="119092"/>
                </a:lnTo>
                <a:lnTo>
                  <a:pt x="84966" y="122233"/>
                </a:lnTo>
                <a:lnTo>
                  <a:pt x="79504" y="124326"/>
                </a:lnTo>
                <a:lnTo>
                  <a:pt x="74910" y="126673"/>
                </a:lnTo>
                <a:lnTo>
                  <a:pt x="70895" y="129192"/>
                </a:lnTo>
                <a:lnTo>
                  <a:pt x="62158" y="135526"/>
                </a:lnTo>
                <a:lnTo>
                  <a:pt x="61441" y="136998"/>
                </a:lnTo>
                <a:lnTo>
                  <a:pt x="60645" y="141174"/>
                </a:lnTo>
                <a:lnTo>
                  <a:pt x="61385" y="142668"/>
                </a:lnTo>
                <a:lnTo>
                  <a:pt x="62831" y="143665"/>
                </a:lnTo>
                <a:lnTo>
                  <a:pt x="64747" y="144328"/>
                </a:lnTo>
                <a:lnTo>
                  <a:pt x="69417" y="147607"/>
                </a:lnTo>
                <a:lnTo>
                  <a:pt x="71995" y="149815"/>
                </a:lnTo>
                <a:lnTo>
                  <a:pt x="75619" y="150334"/>
                </a:lnTo>
                <a:lnTo>
                  <a:pt x="90774" y="147466"/>
                </a:lnTo>
                <a:lnTo>
                  <a:pt x="97664" y="146863"/>
                </a:lnTo>
                <a:lnTo>
                  <a:pt x="105114" y="146461"/>
                </a:lnTo>
                <a:lnTo>
                  <a:pt x="112939" y="145240"/>
                </a:lnTo>
                <a:lnTo>
                  <a:pt x="121012" y="143475"/>
                </a:lnTo>
                <a:lnTo>
                  <a:pt x="129252" y="141345"/>
                </a:lnTo>
                <a:lnTo>
                  <a:pt x="136651" y="139924"/>
                </a:lnTo>
                <a:lnTo>
                  <a:pt x="143488" y="138978"/>
                </a:lnTo>
                <a:lnTo>
                  <a:pt x="149951" y="138347"/>
                </a:lnTo>
                <a:lnTo>
                  <a:pt x="158070" y="136973"/>
                </a:lnTo>
                <a:lnTo>
                  <a:pt x="167292" y="135106"/>
                </a:lnTo>
                <a:lnTo>
                  <a:pt x="177251" y="132908"/>
                </a:lnTo>
                <a:lnTo>
                  <a:pt x="185795" y="131443"/>
                </a:lnTo>
                <a:lnTo>
                  <a:pt x="193396" y="130466"/>
                </a:lnTo>
                <a:lnTo>
                  <a:pt x="200368" y="129815"/>
                </a:lnTo>
                <a:lnTo>
                  <a:pt x="205969" y="128428"/>
                </a:lnTo>
                <a:lnTo>
                  <a:pt x="214732" y="124347"/>
                </a:lnTo>
                <a:lnTo>
                  <a:pt x="221259" y="122878"/>
                </a:lnTo>
                <a:lnTo>
                  <a:pt x="229421" y="121898"/>
                </a:lnTo>
                <a:lnTo>
                  <a:pt x="291465" y="1199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31"/>
          <p:cNvSpPr/>
          <p:nvPr/>
        </p:nvSpPr>
        <p:spPr>
          <a:xfrm>
            <a:off x="4734877" y="5057775"/>
            <a:ext cx="282894" cy="17115"/>
          </a:xfrm>
          <a:custGeom>
            <a:avLst/>
            <a:gdLst/>
            <a:ahLst/>
            <a:cxnLst/>
            <a:rect l="0" t="0" r="0" b="0"/>
            <a:pathLst>
              <a:path w="282894" h="17115">
                <a:moveTo>
                  <a:pt x="0" y="8572"/>
                </a:moveTo>
                <a:lnTo>
                  <a:pt x="4551" y="13123"/>
                </a:lnTo>
                <a:lnTo>
                  <a:pt x="6844" y="14464"/>
                </a:lnTo>
                <a:lnTo>
                  <a:pt x="9325" y="15357"/>
                </a:lnTo>
                <a:lnTo>
                  <a:pt x="11932" y="15953"/>
                </a:lnTo>
                <a:lnTo>
                  <a:pt x="16527" y="16350"/>
                </a:lnTo>
                <a:lnTo>
                  <a:pt x="22448" y="16615"/>
                </a:lnTo>
                <a:lnTo>
                  <a:pt x="38552" y="16909"/>
                </a:lnTo>
                <a:lnTo>
                  <a:pt x="92225" y="17114"/>
                </a:lnTo>
                <a:lnTo>
                  <a:pt x="104345" y="15219"/>
                </a:lnTo>
                <a:lnTo>
                  <a:pt x="118141" y="12051"/>
                </a:lnTo>
                <a:lnTo>
                  <a:pt x="133053" y="8034"/>
                </a:lnTo>
                <a:lnTo>
                  <a:pt x="144899" y="5356"/>
                </a:lnTo>
                <a:lnTo>
                  <a:pt x="154702" y="3571"/>
                </a:lnTo>
                <a:lnTo>
                  <a:pt x="163142" y="2380"/>
                </a:lnTo>
                <a:lnTo>
                  <a:pt x="173531" y="1587"/>
                </a:lnTo>
                <a:lnTo>
                  <a:pt x="185220" y="1058"/>
                </a:lnTo>
                <a:lnTo>
                  <a:pt x="219345" y="313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32"/>
          <p:cNvSpPr/>
          <p:nvPr/>
        </p:nvSpPr>
        <p:spPr>
          <a:xfrm>
            <a:off x="4767041" y="5143500"/>
            <a:ext cx="250730" cy="25365"/>
          </a:xfrm>
          <a:custGeom>
            <a:avLst/>
            <a:gdLst/>
            <a:ahLst/>
            <a:cxnLst/>
            <a:rect l="0" t="0" r="0" b="0"/>
            <a:pathLst>
              <a:path w="250730" h="25365">
                <a:moveTo>
                  <a:pt x="36416" y="17145"/>
                </a:moveTo>
                <a:lnTo>
                  <a:pt x="18213" y="21695"/>
                </a:lnTo>
                <a:lnTo>
                  <a:pt x="11898" y="23036"/>
                </a:lnTo>
                <a:lnTo>
                  <a:pt x="6736" y="23930"/>
                </a:lnTo>
                <a:lnTo>
                  <a:pt x="2341" y="24526"/>
                </a:lnTo>
                <a:lnTo>
                  <a:pt x="365" y="24923"/>
                </a:lnTo>
                <a:lnTo>
                  <a:pt x="0" y="25187"/>
                </a:lnTo>
                <a:lnTo>
                  <a:pt x="708" y="25364"/>
                </a:lnTo>
                <a:lnTo>
                  <a:pt x="4038" y="24529"/>
                </a:lnTo>
                <a:lnTo>
                  <a:pt x="9116" y="23021"/>
                </a:lnTo>
                <a:lnTo>
                  <a:pt x="15358" y="21061"/>
                </a:lnTo>
                <a:lnTo>
                  <a:pt x="32455" y="16346"/>
                </a:lnTo>
                <a:lnTo>
                  <a:pt x="42347" y="13754"/>
                </a:lnTo>
                <a:lnTo>
                  <a:pt x="53705" y="12027"/>
                </a:lnTo>
                <a:lnTo>
                  <a:pt x="66040" y="10875"/>
                </a:lnTo>
                <a:lnTo>
                  <a:pt x="79025" y="10108"/>
                </a:lnTo>
                <a:lnTo>
                  <a:pt x="93397" y="8643"/>
                </a:lnTo>
                <a:lnTo>
                  <a:pt x="108693" y="6715"/>
                </a:lnTo>
                <a:lnTo>
                  <a:pt x="2507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33"/>
          <p:cNvSpPr/>
          <p:nvPr/>
        </p:nvSpPr>
        <p:spPr>
          <a:xfrm>
            <a:off x="5300662" y="4869179"/>
            <a:ext cx="34291" cy="454344"/>
          </a:xfrm>
          <a:custGeom>
            <a:avLst/>
            <a:gdLst/>
            <a:ahLst/>
            <a:cxnLst/>
            <a:rect l="0" t="0" r="0" b="0"/>
            <a:pathLst>
              <a:path w="34291" h="454344">
                <a:moveTo>
                  <a:pt x="0" y="0"/>
                </a:moveTo>
                <a:lnTo>
                  <a:pt x="0" y="4552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4623"/>
                </a:lnTo>
                <a:lnTo>
                  <a:pt x="6785" y="17368"/>
                </a:lnTo>
                <a:lnTo>
                  <a:pt x="7381" y="20152"/>
                </a:lnTo>
                <a:lnTo>
                  <a:pt x="7778" y="29627"/>
                </a:lnTo>
                <a:lnTo>
                  <a:pt x="8219" y="60475"/>
                </a:lnTo>
                <a:lnTo>
                  <a:pt x="9290" y="80322"/>
                </a:lnTo>
                <a:lnTo>
                  <a:pt x="13019" y="125234"/>
                </a:lnTo>
                <a:lnTo>
                  <a:pt x="14394" y="158737"/>
                </a:lnTo>
                <a:lnTo>
                  <a:pt x="17283" y="282830"/>
                </a:lnTo>
                <a:lnTo>
                  <a:pt x="19141" y="317141"/>
                </a:lnTo>
                <a:lnTo>
                  <a:pt x="21334" y="348588"/>
                </a:lnTo>
                <a:lnTo>
                  <a:pt x="23747" y="372409"/>
                </a:lnTo>
                <a:lnTo>
                  <a:pt x="26309" y="391148"/>
                </a:lnTo>
                <a:lnTo>
                  <a:pt x="28969" y="406498"/>
                </a:lnTo>
                <a:lnTo>
                  <a:pt x="30743" y="417684"/>
                </a:lnTo>
                <a:lnTo>
                  <a:pt x="31926" y="426094"/>
                </a:lnTo>
                <a:lnTo>
                  <a:pt x="32714" y="432653"/>
                </a:lnTo>
                <a:lnTo>
                  <a:pt x="33589" y="442480"/>
                </a:lnTo>
                <a:lnTo>
                  <a:pt x="34290" y="4543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34"/>
          <p:cNvSpPr/>
          <p:nvPr/>
        </p:nvSpPr>
        <p:spPr>
          <a:xfrm>
            <a:off x="5430308" y="4954904"/>
            <a:ext cx="204277" cy="317184"/>
          </a:xfrm>
          <a:custGeom>
            <a:avLst/>
            <a:gdLst/>
            <a:ahLst/>
            <a:cxnLst/>
            <a:rect l="0" t="0" r="0" b="0"/>
            <a:pathLst>
              <a:path w="204277" h="317184">
                <a:moveTo>
                  <a:pt x="24659" y="0"/>
                </a:moveTo>
                <a:lnTo>
                  <a:pt x="24659" y="9103"/>
                </a:lnTo>
                <a:lnTo>
                  <a:pt x="21802" y="25119"/>
                </a:lnTo>
                <a:lnTo>
                  <a:pt x="6985" y="99942"/>
                </a:lnTo>
                <a:lnTo>
                  <a:pt x="4304" y="116158"/>
                </a:lnTo>
                <a:lnTo>
                  <a:pt x="2517" y="128874"/>
                </a:lnTo>
                <a:lnTo>
                  <a:pt x="1325" y="145924"/>
                </a:lnTo>
                <a:lnTo>
                  <a:pt x="531" y="165862"/>
                </a:lnTo>
                <a:lnTo>
                  <a:pt x="0" y="187728"/>
                </a:lnTo>
                <a:lnTo>
                  <a:pt x="600" y="204210"/>
                </a:lnTo>
                <a:lnTo>
                  <a:pt x="1952" y="217102"/>
                </a:lnTo>
                <a:lnTo>
                  <a:pt x="3806" y="227602"/>
                </a:lnTo>
                <a:lnTo>
                  <a:pt x="5995" y="235555"/>
                </a:lnTo>
                <a:lnTo>
                  <a:pt x="8406" y="241810"/>
                </a:lnTo>
                <a:lnTo>
                  <a:pt x="10966" y="246931"/>
                </a:lnTo>
                <a:lnTo>
                  <a:pt x="14578" y="252252"/>
                </a:lnTo>
                <a:lnTo>
                  <a:pt x="18891" y="257703"/>
                </a:lnTo>
                <a:lnTo>
                  <a:pt x="23671" y="263242"/>
                </a:lnTo>
                <a:lnTo>
                  <a:pt x="27810" y="268840"/>
                </a:lnTo>
                <a:lnTo>
                  <a:pt x="31522" y="274477"/>
                </a:lnTo>
                <a:lnTo>
                  <a:pt x="34950" y="280140"/>
                </a:lnTo>
                <a:lnTo>
                  <a:pt x="39139" y="284868"/>
                </a:lnTo>
                <a:lnTo>
                  <a:pt x="43838" y="288972"/>
                </a:lnTo>
                <a:lnTo>
                  <a:pt x="48875" y="292660"/>
                </a:lnTo>
                <a:lnTo>
                  <a:pt x="53186" y="296072"/>
                </a:lnTo>
                <a:lnTo>
                  <a:pt x="57012" y="299299"/>
                </a:lnTo>
                <a:lnTo>
                  <a:pt x="60515" y="302403"/>
                </a:lnTo>
                <a:lnTo>
                  <a:pt x="64755" y="304473"/>
                </a:lnTo>
                <a:lnTo>
                  <a:pt x="69487" y="305852"/>
                </a:lnTo>
                <a:lnTo>
                  <a:pt x="74547" y="306772"/>
                </a:lnTo>
                <a:lnTo>
                  <a:pt x="79825" y="307385"/>
                </a:lnTo>
                <a:lnTo>
                  <a:pt x="85249" y="307793"/>
                </a:lnTo>
                <a:lnTo>
                  <a:pt x="90770" y="308065"/>
                </a:lnTo>
                <a:lnTo>
                  <a:pt x="104525" y="308368"/>
                </a:lnTo>
                <a:lnTo>
                  <a:pt x="132087" y="308563"/>
                </a:lnTo>
                <a:lnTo>
                  <a:pt x="139140" y="306674"/>
                </a:lnTo>
                <a:lnTo>
                  <a:pt x="146700" y="303510"/>
                </a:lnTo>
                <a:lnTo>
                  <a:pt x="165712" y="293845"/>
                </a:lnTo>
                <a:lnTo>
                  <a:pt x="169176" y="291147"/>
                </a:lnTo>
                <a:lnTo>
                  <a:pt x="173392" y="287443"/>
                </a:lnTo>
                <a:lnTo>
                  <a:pt x="182202" y="279200"/>
                </a:lnTo>
                <a:lnTo>
                  <a:pt x="189293" y="272362"/>
                </a:lnTo>
                <a:lnTo>
                  <a:pt x="191565" y="269205"/>
                </a:lnTo>
                <a:lnTo>
                  <a:pt x="194090" y="263157"/>
                </a:lnTo>
                <a:lnTo>
                  <a:pt x="197751" y="254754"/>
                </a:lnTo>
                <a:lnTo>
                  <a:pt x="200061" y="249846"/>
                </a:lnTo>
                <a:lnTo>
                  <a:pt x="201602" y="242764"/>
                </a:lnTo>
                <a:lnTo>
                  <a:pt x="202628" y="234233"/>
                </a:lnTo>
                <a:lnTo>
                  <a:pt x="203313" y="224736"/>
                </a:lnTo>
                <a:lnTo>
                  <a:pt x="203769" y="215546"/>
                </a:lnTo>
                <a:lnTo>
                  <a:pt x="204276" y="197716"/>
                </a:lnTo>
                <a:lnTo>
                  <a:pt x="203459" y="188961"/>
                </a:lnTo>
                <a:lnTo>
                  <a:pt x="201961" y="180267"/>
                </a:lnTo>
                <a:lnTo>
                  <a:pt x="200011" y="171613"/>
                </a:lnTo>
                <a:lnTo>
                  <a:pt x="197758" y="165844"/>
                </a:lnTo>
                <a:lnTo>
                  <a:pt x="195303" y="161998"/>
                </a:lnTo>
                <a:lnTo>
                  <a:pt x="192714" y="159434"/>
                </a:lnTo>
                <a:lnTo>
                  <a:pt x="189083" y="157725"/>
                </a:lnTo>
                <a:lnTo>
                  <a:pt x="184758" y="156585"/>
                </a:lnTo>
                <a:lnTo>
                  <a:pt x="179969" y="155825"/>
                </a:lnTo>
                <a:lnTo>
                  <a:pt x="175824" y="155318"/>
                </a:lnTo>
                <a:lnTo>
                  <a:pt x="172108" y="154981"/>
                </a:lnTo>
                <a:lnTo>
                  <a:pt x="168678" y="154756"/>
                </a:lnTo>
                <a:lnTo>
                  <a:pt x="166392" y="156511"/>
                </a:lnTo>
                <a:lnTo>
                  <a:pt x="164868" y="159586"/>
                </a:lnTo>
                <a:lnTo>
                  <a:pt x="163852" y="163540"/>
                </a:lnTo>
                <a:lnTo>
                  <a:pt x="160316" y="169035"/>
                </a:lnTo>
                <a:lnTo>
                  <a:pt x="155103" y="175555"/>
                </a:lnTo>
                <a:lnTo>
                  <a:pt x="148769" y="182759"/>
                </a:lnTo>
                <a:lnTo>
                  <a:pt x="143594" y="189467"/>
                </a:lnTo>
                <a:lnTo>
                  <a:pt x="139191" y="195844"/>
                </a:lnTo>
                <a:lnTo>
                  <a:pt x="135304" y="202000"/>
                </a:lnTo>
                <a:lnTo>
                  <a:pt x="129855" y="214677"/>
                </a:lnTo>
                <a:lnTo>
                  <a:pt x="123365" y="231701"/>
                </a:lnTo>
                <a:lnTo>
                  <a:pt x="116180" y="251623"/>
                </a:lnTo>
                <a:lnTo>
                  <a:pt x="111391" y="265856"/>
                </a:lnTo>
                <a:lnTo>
                  <a:pt x="108198" y="276298"/>
                </a:lnTo>
                <a:lnTo>
                  <a:pt x="106069" y="284211"/>
                </a:lnTo>
                <a:lnTo>
                  <a:pt x="104650" y="290440"/>
                </a:lnTo>
                <a:lnTo>
                  <a:pt x="103073" y="299900"/>
                </a:lnTo>
                <a:lnTo>
                  <a:pt x="103605" y="302803"/>
                </a:lnTo>
                <a:lnTo>
                  <a:pt x="104912" y="304739"/>
                </a:lnTo>
                <a:lnTo>
                  <a:pt x="106736" y="306029"/>
                </a:lnTo>
                <a:lnTo>
                  <a:pt x="111303" y="307464"/>
                </a:lnTo>
                <a:lnTo>
                  <a:pt x="127529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35"/>
          <p:cNvSpPr/>
          <p:nvPr/>
        </p:nvSpPr>
        <p:spPr>
          <a:xfrm>
            <a:off x="5789295" y="5006340"/>
            <a:ext cx="291465" cy="34290"/>
          </a:xfrm>
          <a:custGeom>
            <a:avLst/>
            <a:gdLst/>
            <a:ahLst/>
            <a:cxnLst/>
            <a:rect l="0" t="0" r="0" b="0"/>
            <a:pathLst>
              <a:path w="291465" h="34290">
                <a:moveTo>
                  <a:pt x="0" y="34289"/>
                </a:moveTo>
                <a:lnTo>
                  <a:pt x="18203" y="29739"/>
                </a:lnTo>
                <a:lnTo>
                  <a:pt x="26422" y="27446"/>
                </a:lnTo>
                <a:lnTo>
                  <a:pt x="43175" y="22358"/>
                </a:lnTo>
                <a:lnTo>
                  <a:pt x="56406" y="19667"/>
                </a:lnTo>
                <a:lnTo>
                  <a:pt x="72846" y="16922"/>
                </a:lnTo>
                <a:lnTo>
                  <a:pt x="91427" y="14139"/>
                </a:lnTo>
                <a:lnTo>
                  <a:pt x="105718" y="12283"/>
                </a:lnTo>
                <a:lnTo>
                  <a:pt x="117151" y="11046"/>
                </a:lnTo>
                <a:lnTo>
                  <a:pt x="126678" y="10221"/>
                </a:lnTo>
                <a:lnTo>
                  <a:pt x="137792" y="8719"/>
                </a:lnTo>
                <a:lnTo>
                  <a:pt x="149964" y="6766"/>
                </a:lnTo>
                <a:lnTo>
                  <a:pt x="162841" y="4510"/>
                </a:lnTo>
                <a:lnTo>
                  <a:pt x="182855" y="3006"/>
                </a:lnTo>
                <a:lnTo>
                  <a:pt x="207628" y="2004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036"/>
          <p:cNvSpPr/>
          <p:nvPr/>
        </p:nvSpPr>
        <p:spPr>
          <a:xfrm>
            <a:off x="5918301" y="4903470"/>
            <a:ext cx="59590" cy="342901"/>
          </a:xfrm>
          <a:custGeom>
            <a:avLst/>
            <a:gdLst/>
            <a:ahLst/>
            <a:cxnLst/>
            <a:rect l="0" t="0" r="0" b="0"/>
            <a:pathLst>
              <a:path w="59590" h="342901">
                <a:moveTo>
                  <a:pt x="33871" y="0"/>
                </a:moveTo>
                <a:lnTo>
                  <a:pt x="15668" y="9102"/>
                </a:lnTo>
                <a:lnTo>
                  <a:pt x="10306" y="12735"/>
                </a:lnTo>
                <a:lnTo>
                  <a:pt x="6731" y="16110"/>
                </a:lnTo>
                <a:lnTo>
                  <a:pt x="4347" y="19312"/>
                </a:lnTo>
                <a:lnTo>
                  <a:pt x="2758" y="24305"/>
                </a:lnTo>
                <a:lnTo>
                  <a:pt x="1700" y="30490"/>
                </a:lnTo>
                <a:lnTo>
                  <a:pt x="993" y="37472"/>
                </a:lnTo>
                <a:lnTo>
                  <a:pt x="523" y="45936"/>
                </a:lnTo>
                <a:lnTo>
                  <a:pt x="0" y="65501"/>
                </a:lnTo>
                <a:lnTo>
                  <a:pt x="2718" y="87482"/>
                </a:lnTo>
                <a:lnTo>
                  <a:pt x="13357" y="152546"/>
                </a:lnTo>
                <a:lnTo>
                  <a:pt x="30863" y="247552"/>
                </a:lnTo>
                <a:lnTo>
                  <a:pt x="35675" y="268857"/>
                </a:lnTo>
                <a:lnTo>
                  <a:pt x="39836" y="284013"/>
                </a:lnTo>
                <a:lnTo>
                  <a:pt x="43563" y="295070"/>
                </a:lnTo>
                <a:lnTo>
                  <a:pt x="46048" y="304345"/>
                </a:lnTo>
                <a:lnTo>
                  <a:pt x="47703" y="312434"/>
                </a:lnTo>
                <a:lnTo>
                  <a:pt x="48808" y="319732"/>
                </a:lnTo>
                <a:lnTo>
                  <a:pt x="50497" y="325549"/>
                </a:lnTo>
                <a:lnTo>
                  <a:pt x="52575" y="330381"/>
                </a:lnTo>
                <a:lnTo>
                  <a:pt x="59589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037"/>
          <p:cNvSpPr/>
          <p:nvPr/>
        </p:nvSpPr>
        <p:spPr>
          <a:xfrm>
            <a:off x="6175057" y="4817745"/>
            <a:ext cx="42864" cy="471488"/>
          </a:xfrm>
          <a:custGeom>
            <a:avLst/>
            <a:gdLst/>
            <a:ahLst/>
            <a:cxnLst/>
            <a:rect l="0" t="0" r="0" b="0"/>
            <a:pathLst>
              <a:path w="42864" h="471488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0"/>
                </a:lnTo>
                <a:lnTo>
                  <a:pt x="9290" y="6843"/>
                </a:lnTo>
                <a:lnTo>
                  <a:pt x="10956" y="9325"/>
                </a:lnTo>
                <a:lnTo>
                  <a:pt x="13019" y="11931"/>
                </a:lnTo>
                <a:lnTo>
                  <a:pt x="15347" y="15574"/>
                </a:lnTo>
                <a:lnTo>
                  <a:pt x="17851" y="19908"/>
                </a:lnTo>
                <a:lnTo>
                  <a:pt x="20473" y="24702"/>
                </a:lnTo>
                <a:lnTo>
                  <a:pt x="22221" y="31707"/>
                </a:lnTo>
                <a:lnTo>
                  <a:pt x="23387" y="40189"/>
                </a:lnTo>
                <a:lnTo>
                  <a:pt x="24164" y="49652"/>
                </a:lnTo>
                <a:lnTo>
                  <a:pt x="24682" y="58819"/>
                </a:lnTo>
                <a:lnTo>
                  <a:pt x="25257" y="76624"/>
                </a:lnTo>
                <a:lnTo>
                  <a:pt x="26363" y="89183"/>
                </a:lnTo>
                <a:lnTo>
                  <a:pt x="30132" y="120917"/>
                </a:lnTo>
                <a:lnTo>
                  <a:pt x="31518" y="143476"/>
                </a:lnTo>
                <a:lnTo>
                  <a:pt x="42863" y="4714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038"/>
          <p:cNvSpPr/>
          <p:nvPr/>
        </p:nvSpPr>
        <p:spPr>
          <a:xfrm>
            <a:off x="5138649" y="4620577"/>
            <a:ext cx="1190714" cy="738758"/>
          </a:xfrm>
          <a:custGeom>
            <a:avLst/>
            <a:gdLst/>
            <a:ahLst/>
            <a:cxnLst/>
            <a:rect l="0" t="0" r="0" b="0"/>
            <a:pathLst>
              <a:path w="1190714" h="738758">
                <a:moveTo>
                  <a:pt x="16280" y="548640"/>
                </a:moveTo>
                <a:lnTo>
                  <a:pt x="20831" y="566843"/>
                </a:lnTo>
                <a:lnTo>
                  <a:pt x="25605" y="578321"/>
                </a:lnTo>
                <a:lnTo>
                  <a:pt x="41268" y="605377"/>
                </a:lnTo>
                <a:lnTo>
                  <a:pt x="50085" y="620755"/>
                </a:lnTo>
                <a:lnTo>
                  <a:pt x="64960" y="648001"/>
                </a:lnTo>
                <a:lnTo>
                  <a:pt x="76016" y="670905"/>
                </a:lnTo>
                <a:lnTo>
                  <a:pt x="80930" y="687435"/>
                </a:lnTo>
                <a:lnTo>
                  <a:pt x="88193" y="706212"/>
                </a:lnTo>
                <a:lnTo>
                  <a:pt x="95867" y="724399"/>
                </a:lnTo>
                <a:lnTo>
                  <a:pt x="100187" y="738088"/>
                </a:lnTo>
                <a:lnTo>
                  <a:pt x="100793" y="738757"/>
                </a:lnTo>
                <a:lnTo>
                  <a:pt x="101197" y="738249"/>
                </a:lnTo>
                <a:lnTo>
                  <a:pt x="100514" y="737911"/>
                </a:lnTo>
                <a:lnTo>
                  <a:pt x="97215" y="737535"/>
                </a:lnTo>
                <a:lnTo>
                  <a:pt x="90034" y="732288"/>
                </a:lnTo>
                <a:lnTo>
                  <a:pt x="85452" y="728222"/>
                </a:lnTo>
                <a:lnTo>
                  <a:pt x="82398" y="723607"/>
                </a:lnTo>
                <a:lnTo>
                  <a:pt x="76193" y="708009"/>
                </a:lnTo>
                <a:lnTo>
                  <a:pt x="64089" y="690369"/>
                </a:lnTo>
                <a:lnTo>
                  <a:pt x="57214" y="675448"/>
                </a:lnTo>
                <a:lnTo>
                  <a:pt x="53094" y="662707"/>
                </a:lnTo>
                <a:lnTo>
                  <a:pt x="48443" y="646592"/>
                </a:lnTo>
                <a:lnTo>
                  <a:pt x="31841" y="584181"/>
                </a:lnTo>
                <a:lnTo>
                  <a:pt x="22373" y="547000"/>
                </a:lnTo>
                <a:lnTo>
                  <a:pt x="18437" y="526591"/>
                </a:lnTo>
                <a:lnTo>
                  <a:pt x="8984" y="470896"/>
                </a:lnTo>
                <a:lnTo>
                  <a:pt x="5701" y="442518"/>
                </a:lnTo>
                <a:lnTo>
                  <a:pt x="3513" y="415027"/>
                </a:lnTo>
                <a:lnTo>
                  <a:pt x="1081" y="366384"/>
                </a:lnTo>
                <a:lnTo>
                  <a:pt x="0" y="332065"/>
                </a:lnTo>
                <a:lnTo>
                  <a:pt x="1617" y="308054"/>
                </a:lnTo>
                <a:lnTo>
                  <a:pt x="4600" y="278712"/>
                </a:lnTo>
                <a:lnTo>
                  <a:pt x="8493" y="245815"/>
                </a:lnTo>
                <a:lnTo>
                  <a:pt x="11089" y="220074"/>
                </a:lnTo>
                <a:lnTo>
                  <a:pt x="12820" y="199104"/>
                </a:lnTo>
                <a:lnTo>
                  <a:pt x="13974" y="181314"/>
                </a:lnTo>
                <a:lnTo>
                  <a:pt x="17795" y="159006"/>
                </a:lnTo>
                <a:lnTo>
                  <a:pt x="22668" y="145917"/>
                </a:lnTo>
                <a:lnTo>
                  <a:pt x="31821" y="131058"/>
                </a:lnTo>
                <a:lnTo>
                  <a:pt x="34261" y="130235"/>
                </a:lnTo>
                <a:lnTo>
                  <a:pt x="61699" y="128805"/>
                </a:lnTo>
                <a:lnTo>
                  <a:pt x="90169" y="133203"/>
                </a:lnTo>
                <a:lnTo>
                  <a:pt x="126907" y="135402"/>
                </a:lnTo>
                <a:lnTo>
                  <a:pt x="196248" y="136813"/>
                </a:lnTo>
                <a:lnTo>
                  <a:pt x="237139" y="137057"/>
                </a:lnTo>
                <a:lnTo>
                  <a:pt x="265252" y="134574"/>
                </a:lnTo>
                <a:lnTo>
                  <a:pt x="293622" y="129343"/>
                </a:lnTo>
                <a:lnTo>
                  <a:pt x="322106" y="120669"/>
                </a:lnTo>
                <a:lnTo>
                  <a:pt x="353181" y="113003"/>
                </a:lnTo>
                <a:lnTo>
                  <a:pt x="386041" y="106421"/>
                </a:lnTo>
                <a:lnTo>
                  <a:pt x="419696" y="100321"/>
                </a:lnTo>
                <a:lnTo>
                  <a:pt x="449054" y="93550"/>
                </a:lnTo>
                <a:lnTo>
                  <a:pt x="529935" y="73328"/>
                </a:lnTo>
                <a:lnTo>
                  <a:pt x="571124" y="64125"/>
                </a:lnTo>
                <a:lnTo>
                  <a:pt x="610966" y="56085"/>
                </a:lnTo>
                <a:lnTo>
                  <a:pt x="682540" y="43024"/>
                </a:lnTo>
                <a:lnTo>
                  <a:pt x="736576" y="34045"/>
                </a:lnTo>
                <a:lnTo>
                  <a:pt x="766035" y="30316"/>
                </a:lnTo>
                <a:lnTo>
                  <a:pt x="897205" y="17489"/>
                </a:lnTo>
                <a:lnTo>
                  <a:pt x="954537" y="12535"/>
                </a:lnTo>
                <a:lnTo>
                  <a:pt x="992719" y="10334"/>
                </a:lnTo>
                <a:lnTo>
                  <a:pt x="1035088" y="9355"/>
                </a:lnTo>
                <a:lnTo>
                  <a:pt x="1145794" y="8619"/>
                </a:lnTo>
                <a:lnTo>
                  <a:pt x="1166304" y="6053"/>
                </a:lnTo>
                <a:lnTo>
                  <a:pt x="119071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039"/>
          <p:cNvSpPr/>
          <p:nvPr/>
        </p:nvSpPr>
        <p:spPr>
          <a:xfrm>
            <a:off x="6620827" y="4912042"/>
            <a:ext cx="265749" cy="25719"/>
          </a:xfrm>
          <a:custGeom>
            <a:avLst/>
            <a:gdLst/>
            <a:ahLst/>
            <a:cxnLst/>
            <a:rect l="0" t="0" r="0" b="0"/>
            <a:pathLst>
              <a:path w="265749" h="25719">
                <a:moveTo>
                  <a:pt x="0" y="25718"/>
                </a:moveTo>
                <a:lnTo>
                  <a:pt x="13653" y="25718"/>
                </a:lnTo>
                <a:lnTo>
                  <a:pt x="19579" y="24765"/>
                </a:lnTo>
                <a:lnTo>
                  <a:pt x="25436" y="23178"/>
                </a:lnTo>
                <a:lnTo>
                  <a:pt x="31244" y="21167"/>
                </a:lnTo>
                <a:lnTo>
                  <a:pt x="36069" y="19826"/>
                </a:lnTo>
                <a:lnTo>
                  <a:pt x="40239" y="18932"/>
                </a:lnTo>
                <a:lnTo>
                  <a:pt x="43971" y="18336"/>
                </a:lnTo>
                <a:lnTo>
                  <a:pt x="49317" y="17940"/>
                </a:lnTo>
                <a:lnTo>
                  <a:pt x="55738" y="17674"/>
                </a:lnTo>
                <a:lnTo>
                  <a:pt x="62876" y="17498"/>
                </a:lnTo>
                <a:lnTo>
                  <a:pt x="71445" y="16428"/>
                </a:lnTo>
                <a:lnTo>
                  <a:pt x="80967" y="14762"/>
                </a:lnTo>
                <a:lnTo>
                  <a:pt x="91126" y="12699"/>
                </a:lnTo>
                <a:lnTo>
                  <a:pt x="132728" y="5244"/>
                </a:lnTo>
                <a:lnTo>
                  <a:pt x="147540" y="3496"/>
                </a:lnTo>
                <a:lnTo>
                  <a:pt x="162178" y="233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040"/>
          <p:cNvSpPr/>
          <p:nvPr/>
        </p:nvSpPr>
        <p:spPr>
          <a:xfrm>
            <a:off x="6612255" y="4997767"/>
            <a:ext cx="240030" cy="1"/>
          </a:xfrm>
          <a:custGeom>
            <a:avLst/>
            <a:gdLst/>
            <a:ahLst/>
            <a:cxnLst/>
            <a:rect l="0" t="0" r="0" b="0"/>
            <a:pathLst>
              <a:path w="240030" h="1">
                <a:moveTo>
                  <a:pt x="0" y="0"/>
                </a:move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041"/>
          <p:cNvSpPr/>
          <p:nvPr/>
        </p:nvSpPr>
        <p:spPr>
          <a:xfrm>
            <a:off x="7032307" y="4616931"/>
            <a:ext cx="1028701" cy="573435"/>
          </a:xfrm>
          <a:custGeom>
            <a:avLst/>
            <a:gdLst/>
            <a:ahLst/>
            <a:cxnLst/>
            <a:rect l="0" t="0" r="0" b="0"/>
            <a:pathLst>
              <a:path w="1028701" h="573435">
                <a:moveTo>
                  <a:pt x="0" y="355119"/>
                </a:moveTo>
                <a:lnTo>
                  <a:pt x="0" y="364221"/>
                </a:lnTo>
                <a:lnTo>
                  <a:pt x="953" y="367854"/>
                </a:lnTo>
                <a:lnTo>
                  <a:pt x="9325" y="383070"/>
                </a:lnTo>
                <a:lnTo>
                  <a:pt x="11932" y="388040"/>
                </a:lnTo>
                <a:lnTo>
                  <a:pt x="47456" y="449646"/>
                </a:lnTo>
                <a:lnTo>
                  <a:pt x="61165" y="470524"/>
                </a:lnTo>
                <a:lnTo>
                  <a:pt x="74114" y="488253"/>
                </a:lnTo>
                <a:lnTo>
                  <a:pt x="86557" y="503883"/>
                </a:lnTo>
                <a:lnTo>
                  <a:pt x="96757" y="515254"/>
                </a:lnTo>
                <a:lnTo>
                  <a:pt x="113171" y="530430"/>
                </a:lnTo>
                <a:lnTo>
                  <a:pt x="129355" y="545430"/>
                </a:lnTo>
                <a:lnTo>
                  <a:pt x="144169" y="558764"/>
                </a:lnTo>
                <a:lnTo>
                  <a:pt x="169327" y="572577"/>
                </a:lnTo>
                <a:lnTo>
                  <a:pt x="172892" y="573434"/>
                </a:lnTo>
                <a:lnTo>
                  <a:pt x="175269" y="573052"/>
                </a:lnTo>
                <a:lnTo>
                  <a:pt x="176854" y="571845"/>
                </a:lnTo>
                <a:lnTo>
                  <a:pt x="177911" y="570088"/>
                </a:lnTo>
                <a:lnTo>
                  <a:pt x="179084" y="565595"/>
                </a:lnTo>
                <a:lnTo>
                  <a:pt x="177066" y="557884"/>
                </a:lnTo>
                <a:lnTo>
                  <a:pt x="175194" y="553160"/>
                </a:lnTo>
                <a:lnTo>
                  <a:pt x="173946" y="545249"/>
                </a:lnTo>
                <a:lnTo>
                  <a:pt x="173114" y="535212"/>
                </a:lnTo>
                <a:lnTo>
                  <a:pt x="172559" y="523758"/>
                </a:lnTo>
                <a:lnTo>
                  <a:pt x="171237" y="512313"/>
                </a:lnTo>
                <a:lnTo>
                  <a:pt x="169403" y="500872"/>
                </a:lnTo>
                <a:lnTo>
                  <a:pt x="167227" y="489435"/>
                </a:lnTo>
                <a:lnTo>
                  <a:pt x="165778" y="478000"/>
                </a:lnTo>
                <a:lnTo>
                  <a:pt x="164811" y="466568"/>
                </a:lnTo>
                <a:lnTo>
                  <a:pt x="151059" y="214957"/>
                </a:lnTo>
                <a:lnTo>
                  <a:pt x="148331" y="177857"/>
                </a:lnTo>
                <a:lnTo>
                  <a:pt x="145560" y="149314"/>
                </a:lnTo>
                <a:lnTo>
                  <a:pt x="142759" y="126476"/>
                </a:lnTo>
                <a:lnTo>
                  <a:pt x="139941" y="109345"/>
                </a:lnTo>
                <a:lnTo>
                  <a:pt x="137108" y="96020"/>
                </a:lnTo>
                <a:lnTo>
                  <a:pt x="134269" y="85231"/>
                </a:lnTo>
                <a:lnTo>
                  <a:pt x="133327" y="78039"/>
                </a:lnTo>
                <a:lnTo>
                  <a:pt x="133652" y="73244"/>
                </a:lnTo>
                <a:lnTo>
                  <a:pt x="134822" y="70047"/>
                </a:lnTo>
                <a:lnTo>
                  <a:pt x="138661" y="63955"/>
                </a:lnTo>
                <a:lnTo>
                  <a:pt x="141017" y="60997"/>
                </a:lnTo>
                <a:lnTo>
                  <a:pt x="145447" y="59025"/>
                </a:lnTo>
                <a:lnTo>
                  <a:pt x="176563" y="51049"/>
                </a:lnTo>
                <a:lnTo>
                  <a:pt x="201811" y="46453"/>
                </a:lnTo>
                <a:lnTo>
                  <a:pt x="230822" y="39931"/>
                </a:lnTo>
                <a:lnTo>
                  <a:pt x="252448" y="34695"/>
                </a:lnTo>
                <a:lnTo>
                  <a:pt x="274759" y="31733"/>
                </a:lnTo>
                <a:lnTo>
                  <a:pt x="286043" y="30943"/>
                </a:lnTo>
                <a:lnTo>
                  <a:pt x="481980" y="13462"/>
                </a:lnTo>
                <a:lnTo>
                  <a:pt x="640565" y="1034"/>
                </a:lnTo>
                <a:lnTo>
                  <a:pt x="668978" y="0"/>
                </a:lnTo>
                <a:lnTo>
                  <a:pt x="692683" y="263"/>
                </a:lnTo>
                <a:lnTo>
                  <a:pt x="880629" y="10045"/>
                </a:lnTo>
                <a:lnTo>
                  <a:pt x="910936" y="12674"/>
                </a:lnTo>
                <a:lnTo>
                  <a:pt x="935903" y="15380"/>
                </a:lnTo>
                <a:lnTo>
                  <a:pt x="955406" y="17183"/>
                </a:lnTo>
                <a:lnTo>
                  <a:pt x="984695" y="19188"/>
                </a:lnTo>
                <a:lnTo>
                  <a:pt x="1008147" y="20316"/>
                </a:lnTo>
                <a:lnTo>
                  <a:pt x="1013094" y="21427"/>
                </a:lnTo>
                <a:lnTo>
                  <a:pt x="1028700" y="293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042"/>
          <p:cNvSpPr/>
          <p:nvPr/>
        </p:nvSpPr>
        <p:spPr>
          <a:xfrm>
            <a:off x="7443788" y="4714875"/>
            <a:ext cx="25718" cy="514351"/>
          </a:xfrm>
          <a:custGeom>
            <a:avLst/>
            <a:gdLst/>
            <a:ahLst/>
            <a:cxnLst/>
            <a:rect l="0" t="0" r="0" b="0"/>
            <a:pathLst>
              <a:path w="25718" h="514351">
                <a:moveTo>
                  <a:pt x="25717" y="0"/>
                </a:moveTo>
                <a:lnTo>
                  <a:pt x="16615" y="9102"/>
                </a:lnTo>
                <a:lnTo>
                  <a:pt x="13934" y="12735"/>
                </a:lnTo>
                <a:lnTo>
                  <a:pt x="12147" y="16110"/>
                </a:lnTo>
                <a:lnTo>
                  <a:pt x="10955" y="19312"/>
                </a:lnTo>
                <a:lnTo>
                  <a:pt x="9208" y="22400"/>
                </a:lnTo>
                <a:lnTo>
                  <a:pt x="7091" y="25410"/>
                </a:lnTo>
                <a:lnTo>
                  <a:pt x="4727" y="28370"/>
                </a:lnTo>
                <a:lnTo>
                  <a:pt x="3151" y="32248"/>
                </a:lnTo>
                <a:lnTo>
                  <a:pt x="2100" y="36739"/>
                </a:lnTo>
                <a:lnTo>
                  <a:pt x="1400" y="41637"/>
                </a:lnTo>
                <a:lnTo>
                  <a:pt x="621" y="54700"/>
                </a:lnTo>
                <a:lnTo>
                  <a:pt x="414" y="62184"/>
                </a:lnTo>
                <a:lnTo>
                  <a:pt x="0" y="417198"/>
                </a:lnTo>
                <a:lnTo>
                  <a:pt x="952" y="428627"/>
                </a:lnTo>
                <a:lnTo>
                  <a:pt x="2539" y="438151"/>
                </a:lnTo>
                <a:lnTo>
                  <a:pt x="4550" y="446406"/>
                </a:lnTo>
                <a:lnTo>
                  <a:pt x="5891" y="453814"/>
                </a:lnTo>
                <a:lnTo>
                  <a:pt x="6784" y="460657"/>
                </a:lnTo>
                <a:lnTo>
                  <a:pt x="7380" y="467125"/>
                </a:lnTo>
                <a:lnTo>
                  <a:pt x="8042" y="481931"/>
                </a:lnTo>
                <a:lnTo>
                  <a:pt x="8219" y="489879"/>
                </a:lnTo>
                <a:lnTo>
                  <a:pt x="9289" y="496132"/>
                </a:lnTo>
                <a:lnTo>
                  <a:pt x="10955" y="501252"/>
                </a:lnTo>
                <a:lnTo>
                  <a:pt x="17144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043"/>
          <p:cNvSpPr/>
          <p:nvPr/>
        </p:nvSpPr>
        <p:spPr>
          <a:xfrm>
            <a:off x="7555230" y="4697805"/>
            <a:ext cx="282353" cy="531421"/>
          </a:xfrm>
          <a:custGeom>
            <a:avLst/>
            <a:gdLst/>
            <a:ahLst/>
            <a:cxnLst/>
            <a:rect l="0" t="0" r="0" b="0"/>
            <a:pathLst>
              <a:path w="282353" h="531421">
                <a:moveTo>
                  <a:pt x="0" y="85649"/>
                </a:moveTo>
                <a:lnTo>
                  <a:pt x="9101" y="71997"/>
                </a:lnTo>
                <a:lnTo>
                  <a:pt x="16110" y="62754"/>
                </a:lnTo>
                <a:lnTo>
                  <a:pt x="19312" y="58956"/>
                </a:lnTo>
                <a:lnTo>
                  <a:pt x="25257" y="54519"/>
                </a:lnTo>
                <a:lnTo>
                  <a:pt x="33030" y="49656"/>
                </a:lnTo>
                <a:lnTo>
                  <a:pt x="49922" y="40125"/>
                </a:lnTo>
                <a:lnTo>
                  <a:pt x="63780" y="32714"/>
                </a:lnTo>
                <a:lnTo>
                  <a:pt x="71095" y="29404"/>
                </a:lnTo>
                <a:lnTo>
                  <a:pt x="78829" y="26245"/>
                </a:lnTo>
                <a:lnTo>
                  <a:pt x="120875" y="9780"/>
                </a:lnTo>
                <a:lnTo>
                  <a:pt x="132018" y="6495"/>
                </a:lnTo>
                <a:lnTo>
                  <a:pt x="142305" y="4305"/>
                </a:lnTo>
                <a:lnTo>
                  <a:pt x="152020" y="2845"/>
                </a:lnTo>
                <a:lnTo>
                  <a:pt x="161354" y="1872"/>
                </a:lnTo>
                <a:lnTo>
                  <a:pt x="170434" y="1223"/>
                </a:lnTo>
                <a:lnTo>
                  <a:pt x="187191" y="502"/>
                </a:lnTo>
                <a:lnTo>
                  <a:pt x="200988" y="181"/>
                </a:lnTo>
                <a:lnTo>
                  <a:pt x="224017" y="0"/>
                </a:lnTo>
                <a:lnTo>
                  <a:pt x="230307" y="927"/>
                </a:lnTo>
                <a:lnTo>
                  <a:pt x="235453" y="2498"/>
                </a:lnTo>
                <a:lnTo>
                  <a:pt x="239836" y="4498"/>
                </a:lnTo>
                <a:lnTo>
                  <a:pt x="255107" y="11863"/>
                </a:lnTo>
                <a:lnTo>
                  <a:pt x="263558" y="17295"/>
                </a:lnTo>
                <a:lnTo>
                  <a:pt x="267146" y="20077"/>
                </a:lnTo>
                <a:lnTo>
                  <a:pt x="273671" y="28249"/>
                </a:lnTo>
                <a:lnTo>
                  <a:pt x="276745" y="33095"/>
                </a:lnTo>
                <a:lnTo>
                  <a:pt x="280160" y="46100"/>
                </a:lnTo>
                <a:lnTo>
                  <a:pt x="281678" y="60452"/>
                </a:lnTo>
                <a:lnTo>
                  <a:pt x="282352" y="73181"/>
                </a:lnTo>
                <a:lnTo>
                  <a:pt x="281580" y="84005"/>
                </a:lnTo>
                <a:lnTo>
                  <a:pt x="280112" y="97888"/>
                </a:lnTo>
                <a:lnTo>
                  <a:pt x="278181" y="113811"/>
                </a:lnTo>
                <a:lnTo>
                  <a:pt x="274989" y="128236"/>
                </a:lnTo>
                <a:lnTo>
                  <a:pt x="270956" y="141663"/>
                </a:lnTo>
                <a:lnTo>
                  <a:pt x="258537" y="175314"/>
                </a:lnTo>
                <a:lnTo>
                  <a:pt x="237143" y="231546"/>
                </a:lnTo>
                <a:lnTo>
                  <a:pt x="228580" y="256256"/>
                </a:lnTo>
                <a:lnTo>
                  <a:pt x="221919" y="277492"/>
                </a:lnTo>
                <a:lnTo>
                  <a:pt x="216526" y="296412"/>
                </a:lnTo>
                <a:lnTo>
                  <a:pt x="209120" y="316646"/>
                </a:lnTo>
                <a:lnTo>
                  <a:pt x="200374" y="337755"/>
                </a:lnTo>
                <a:lnTo>
                  <a:pt x="190732" y="359447"/>
                </a:lnTo>
                <a:lnTo>
                  <a:pt x="183352" y="377718"/>
                </a:lnTo>
                <a:lnTo>
                  <a:pt x="177480" y="393710"/>
                </a:lnTo>
                <a:lnTo>
                  <a:pt x="172612" y="408181"/>
                </a:lnTo>
                <a:lnTo>
                  <a:pt x="168415" y="421638"/>
                </a:lnTo>
                <a:lnTo>
                  <a:pt x="154834" y="468071"/>
                </a:lnTo>
                <a:lnTo>
                  <a:pt x="151800" y="477757"/>
                </a:lnTo>
                <a:lnTo>
                  <a:pt x="147872" y="488025"/>
                </a:lnTo>
                <a:lnTo>
                  <a:pt x="143348" y="498680"/>
                </a:lnTo>
                <a:lnTo>
                  <a:pt x="128587" y="5314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044"/>
          <p:cNvSpPr/>
          <p:nvPr/>
        </p:nvSpPr>
        <p:spPr>
          <a:xfrm>
            <a:off x="7623809" y="4843462"/>
            <a:ext cx="377192" cy="85726"/>
          </a:xfrm>
          <a:custGeom>
            <a:avLst/>
            <a:gdLst/>
            <a:ahLst/>
            <a:cxnLst/>
            <a:rect l="0" t="0" r="0" b="0"/>
            <a:pathLst>
              <a:path w="377192" h="85726">
                <a:moveTo>
                  <a:pt x="0" y="85725"/>
                </a:moveTo>
                <a:lnTo>
                  <a:pt x="18204" y="81175"/>
                </a:lnTo>
                <a:lnTo>
                  <a:pt x="25471" y="78881"/>
                </a:lnTo>
                <a:lnTo>
                  <a:pt x="32221" y="76400"/>
                </a:lnTo>
                <a:lnTo>
                  <a:pt x="38626" y="73794"/>
                </a:lnTo>
                <a:lnTo>
                  <a:pt x="44801" y="72056"/>
                </a:lnTo>
                <a:lnTo>
                  <a:pt x="50822" y="70898"/>
                </a:lnTo>
                <a:lnTo>
                  <a:pt x="56742" y="70125"/>
                </a:lnTo>
                <a:lnTo>
                  <a:pt x="63545" y="67705"/>
                </a:lnTo>
                <a:lnTo>
                  <a:pt x="70939" y="64186"/>
                </a:lnTo>
                <a:lnTo>
                  <a:pt x="78725" y="59936"/>
                </a:lnTo>
                <a:lnTo>
                  <a:pt x="86773" y="57103"/>
                </a:lnTo>
                <a:lnTo>
                  <a:pt x="94997" y="55213"/>
                </a:lnTo>
                <a:lnTo>
                  <a:pt x="103336" y="53954"/>
                </a:lnTo>
                <a:lnTo>
                  <a:pt x="115563" y="51210"/>
                </a:lnTo>
                <a:lnTo>
                  <a:pt x="146929" y="43080"/>
                </a:lnTo>
                <a:lnTo>
                  <a:pt x="202073" y="27793"/>
                </a:lnTo>
                <a:lnTo>
                  <a:pt x="217583" y="24243"/>
                </a:lnTo>
                <a:lnTo>
                  <a:pt x="230781" y="21878"/>
                </a:lnTo>
                <a:lnTo>
                  <a:pt x="242436" y="20300"/>
                </a:lnTo>
                <a:lnTo>
                  <a:pt x="253065" y="18296"/>
                </a:lnTo>
                <a:lnTo>
                  <a:pt x="263008" y="16007"/>
                </a:lnTo>
                <a:lnTo>
                  <a:pt x="304048" y="5490"/>
                </a:lnTo>
                <a:lnTo>
                  <a:pt x="313189" y="3660"/>
                </a:lnTo>
                <a:lnTo>
                  <a:pt x="321188" y="2441"/>
                </a:lnTo>
                <a:lnTo>
                  <a:pt x="328425" y="1627"/>
                </a:lnTo>
                <a:lnTo>
                  <a:pt x="336108" y="1085"/>
                </a:lnTo>
                <a:lnTo>
                  <a:pt x="344087" y="723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045"/>
          <p:cNvSpPr/>
          <p:nvPr/>
        </p:nvSpPr>
        <p:spPr>
          <a:xfrm>
            <a:off x="8078152" y="4870371"/>
            <a:ext cx="214314" cy="7382"/>
          </a:xfrm>
          <a:custGeom>
            <a:avLst/>
            <a:gdLst/>
            <a:ahLst/>
            <a:cxnLst/>
            <a:rect l="0" t="0" r="0" b="0"/>
            <a:pathLst>
              <a:path w="214314" h="7382">
                <a:moveTo>
                  <a:pt x="0" y="7381"/>
                </a:moveTo>
                <a:lnTo>
                  <a:pt x="66340" y="7381"/>
                </a:lnTo>
                <a:lnTo>
                  <a:pt x="80422" y="6429"/>
                </a:lnTo>
                <a:lnTo>
                  <a:pt x="131885" y="1490"/>
                </a:lnTo>
                <a:lnTo>
                  <a:pt x="145073" y="596"/>
                </a:lnTo>
                <a:lnTo>
                  <a:pt x="156723" y="0"/>
                </a:lnTo>
                <a:lnTo>
                  <a:pt x="167347" y="556"/>
                </a:lnTo>
                <a:lnTo>
                  <a:pt x="177287" y="1878"/>
                </a:lnTo>
                <a:lnTo>
                  <a:pt x="214313" y="73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046"/>
          <p:cNvSpPr/>
          <p:nvPr/>
        </p:nvSpPr>
        <p:spPr>
          <a:xfrm>
            <a:off x="8061007" y="4956201"/>
            <a:ext cx="240031" cy="15850"/>
          </a:xfrm>
          <a:custGeom>
            <a:avLst/>
            <a:gdLst/>
            <a:ahLst/>
            <a:cxnLst/>
            <a:rect l="0" t="0" r="0" b="0"/>
            <a:pathLst>
              <a:path w="240031" h="15850">
                <a:moveTo>
                  <a:pt x="0" y="15849"/>
                </a:moveTo>
                <a:lnTo>
                  <a:pt x="4551" y="15849"/>
                </a:lnTo>
                <a:lnTo>
                  <a:pt x="6843" y="14896"/>
                </a:lnTo>
                <a:lnTo>
                  <a:pt x="9325" y="13309"/>
                </a:lnTo>
                <a:lnTo>
                  <a:pt x="11932" y="11298"/>
                </a:lnTo>
                <a:lnTo>
                  <a:pt x="14622" y="9957"/>
                </a:lnTo>
                <a:lnTo>
                  <a:pt x="17368" y="9063"/>
                </a:lnTo>
                <a:lnTo>
                  <a:pt x="20151" y="8468"/>
                </a:lnTo>
                <a:lnTo>
                  <a:pt x="60475" y="3078"/>
                </a:lnTo>
                <a:lnTo>
                  <a:pt x="79369" y="1620"/>
                </a:lnTo>
                <a:lnTo>
                  <a:pt x="99585" y="648"/>
                </a:lnTo>
                <a:lnTo>
                  <a:pt x="120683" y="0"/>
                </a:lnTo>
                <a:lnTo>
                  <a:pt x="140462" y="520"/>
                </a:lnTo>
                <a:lnTo>
                  <a:pt x="159364" y="1820"/>
                </a:lnTo>
                <a:lnTo>
                  <a:pt x="191796" y="4851"/>
                </a:lnTo>
                <a:lnTo>
                  <a:pt x="203111" y="5659"/>
                </a:lnTo>
                <a:lnTo>
                  <a:pt x="212560" y="6198"/>
                </a:lnTo>
                <a:lnTo>
                  <a:pt x="219812" y="7510"/>
                </a:lnTo>
                <a:lnTo>
                  <a:pt x="225598" y="9337"/>
                </a:lnTo>
                <a:lnTo>
                  <a:pt x="240030" y="158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047"/>
          <p:cNvSpPr/>
          <p:nvPr/>
        </p:nvSpPr>
        <p:spPr>
          <a:xfrm>
            <a:off x="8438794" y="4680585"/>
            <a:ext cx="213716" cy="213383"/>
          </a:xfrm>
          <a:custGeom>
            <a:avLst/>
            <a:gdLst/>
            <a:ahLst/>
            <a:cxnLst/>
            <a:rect l="0" t="0" r="0" b="0"/>
            <a:pathLst>
              <a:path w="213716" h="213383">
                <a:moveTo>
                  <a:pt x="42265" y="0"/>
                </a:moveTo>
                <a:lnTo>
                  <a:pt x="37714" y="9102"/>
                </a:lnTo>
                <a:lnTo>
                  <a:pt x="37326" y="12735"/>
                </a:lnTo>
                <a:lnTo>
                  <a:pt x="38020" y="16110"/>
                </a:lnTo>
                <a:lnTo>
                  <a:pt x="39435" y="19312"/>
                </a:lnTo>
                <a:lnTo>
                  <a:pt x="40379" y="24305"/>
                </a:lnTo>
                <a:lnTo>
                  <a:pt x="41008" y="30491"/>
                </a:lnTo>
                <a:lnTo>
                  <a:pt x="41427" y="37472"/>
                </a:lnTo>
                <a:lnTo>
                  <a:pt x="42659" y="43079"/>
                </a:lnTo>
                <a:lnTo>
                  <a:pt x="44433" y="47769"/>
                </a:lnTo>
                <a:lnTo>
                  <a:pt x="46567" y="51849"/>
                </a:lnTo>
                <a:lnTo>
                  <a:pt x="47039" y="56473"/>
                </a:lnTo>
                <a:lnTo>
                  <a:pt x="46400" y="61461"/>
                </a:lnTo>
                <a:lnTo>
                  <a:pt x="45022" y="66691"/>
                </a:lnTo>
                <a:lnTo>
                  <a:pt x="44103" y="72083"/>
                </a:lnTo>
                <a:lnTo>
                  <a:pt x="43491" y="77583"/>
                </a:lnTo>
                <a:lnTo>
                  <a:pt x="43083" y="83154"/>
                </a:lnTo>
                <a:lnTo>
                  <a:pt x="42809" y="88773"/>
                </a:lnTo>
                <a:lnTo>
                  <a:pt x="42507" y="100097"/>
                </a:lnTo>
                <a:lnTo>
                  <a:pt x="41475" y="105784"/>
                </a:lnTo>
                <a:lnTo>
                  <a:pt x="39834" y="111480"/>
                </a:lnTo>
                <a:lnTo>
                  <a:pt x="37787" y="117183"/>
                </a:lnTo>
                <a:lnTo>
                  <a:pt x="36422" y="122889"/>
                </a:lnTo>
                <a:lnTo>
                  <a:pt x="35513" y="128598"/>
                </a:lnTo>
                <a:lnTo>
                  <a:pt x="34906" y="134310"/>
                </a:lnTo>
                <a:lnTo>
                  <a:pt x="33550" y="140022"/>
                </a:lnTo>
                <a:lnTo>
                  <a:pt x="31692" y="145735"/>
                </a:lnTo>
                <a:lnTo>
                  <a:pt x="29502" y="151449"/>
                </a:lnTo>
                <a:lnTo>
                  <a:pt x="26137" y="158116"/>
                </a:lnTo>
                <a:lnTo>
                  <a:pt x="21988" y="165418"/>
                </a:lnTo>
                <a:lnTo>
                  <a:pt x="17317" y="173143"/>
                </a:lnTo>
                <a:lnTo>
                  <a:pt x="13251" y="179246"/>
                </a:lnTo>
                <a:lnTo>
                  <a:pt x="9587" y="184268"/>
                </a:lnTo>
                <a:lnTo>
                  <a:pt x="6192" y="188567"/>
                </a:lnTo>
                <a:lnTo>
                  <a:pt x="3930" y="193339"/>
                </a:lnTo>
                <a:lnTo>
                  <a:pt x="2421" y="198425"/>
                </a:lnTo>
                <a:lnTo>
                  <a:pt x="0" y="211174"/>
                </a:lnTo>
                <a:lnTo>
                  <a:pt x="753" y="212220"/>
                </a:lnTo>
                <a:lnTo>
                  <a:pt x="2207" y="212918"/>
                </a:lnTo>
                <a:lnTo>
                  <a:pt x="4130" y="213382"/>
                </a:lnTo>
                <a:lnTo>
                  <a:pt x="6365" y="212740"/>
                </a:lnTo>
                <a:lnTo>
                  <a:pt x="11387" y="209486"/>
                </a:lnTo>
                <a:lnTo>
                  <a:pt x="15965" y="207285"/>
                </a:lnTo>
                <a:lnTo>
                  <a:pt x="21874" y="204865"/>
                </a:lnTo>
                <a:lnTo>
                  <a:pt x="28671" y="202299"/>
                </a:lnTo>
                <a:lnTo>
                  <a:pt x="34156" y="200588"/>
                </a:lnTo>
                <a:lnTo>
                  <a:pt x="38764" y="199448"/>
                </a:lnTo>
                <a:lnTo>
                  <a:pt x="42789" y="198688"/>
                </a:lnTo>
                <a:lnTo>
                  <a:pt x="47377" y="197228"/>
                </a:lnTo>
                <a:lnTo>
                  <a:pt x="52341" y="195303"/>
                </a:lnTo>
                <a:lnTo>
                  <a:pt x="57554" y="193067"/>
                </a:lnTo>
                <a:lnTo>
                  <a:pt x="64841" y="190624"/>
                </a:lnTo>
                <a:lnTo>
                  <a:pt x="73508" y="188043"/>
                </a:lnTo>
                <a:lnTo>
                  <a:pt x="83097" y="185369"/>
                </a:lnTo>
                <a:lnTo>
                  <a:pt x="91394" y="182634"/>
                </a:lnTo>
                <a:lnTo>
                  <a:pt x="98830" y="179859"/>
                </a:lnTo>
                <a:lnTo>
                  <a:pt x="105692" y="177056"/>
                </a:lnTo>
                <a:lnTo>
                  <a:pt x="112173" y="175187"/>
                </a:lnTo>
                <a:lnTo>
                  <a:pt x="118398" y="173941"/>
                </a:lnTo>
                <a:lnTo>
                  <a:pt x="169382" y="167391"/>
                </a:lnTo>
                <a:lnTo>
                  <a:pt x="191790" y="164883"/>
                </a:lnTo>
                <a:lnTo>
                  <a:pt x="213715" y="1628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048"/>
          <p:cNvSpPr/>
          <p:nvPr/>
        </p:nvSpPr>
        <p:spPr>
          <a:xfrm>
            <a:off x="8592502" y="4615638"/>
            <a:ext cx="42864" cy="545008"/>
          </a:xfrm>
          <a:custGeom>
            <a:avLst/>
            <a:gdLst/>
            <a:ahLst/>
            <a:cxnLst/>
            <a:rect l="0" t="0" r="0" b="0"/>
            <a:pathLst>
              <a:path w="42864" h="545008">
                <a:moveTo>
                  <a:pt x="42863" y="4939"/>
                </a:moveTo>
                <a:lnTo>
                  <a:pt x="38312" y="389"/>
                </a:lnTo>
                <a:lnTo>
                  <a:pt x="36971" y="0"/>
                </a:lnTo>
                <a:lnTo>
                  <a:pt x="36077" y="694"/>
                </a:lnTo>
                <a:lnTo>
                  <a:pt x="35482" y="2109"/>
                </a:lnTo>
                <a:lnTo>
                  <a:pt x="34644" y="8651"/>
                </a:lnTo>
                <a:lnTo>
                  <a:pt x="34395" y="21173"/>
                </a:lnTo>
                <a:lnTo>
                  <a:pt x="34321" y="36948"/>
                </a:lnTo>
                <a:lnTo>
                  <a:pt x="33359" y="43424"/>
                </a:lnTo>
                <a:lnTo>
                  <a:pt x="31764" y="50598"/>
                </a:lnTo>
                <a:lnTo>
                  <a:pt x="29749" y="58238"/>
                </a:lnTo>
                <a:lnTo>
                  <a:pt x="28405" y="66190"/>
                </a:lnTo>
                <a:lnTo>
                  <a:pt x="27509" y="74348"/>
                </a:lnTo>
                <a:lnTo>
                  <a:pt x="26912" y="82644"/>
                </a:lnTo>
                <a:lnTo>
                  <a:pt x="20062" y="158682"/>
                </a:lnTo>
                <a:lnTo>
                  <a:pt x="19090" y="175063"/>
                </a:lnTo>
                <a:lnTo>
                  <a:pt x="18009" y="203422"/>
                </a:lnTo>
                <a:lnTo>
                  <a:pt x="17401" y="241761"/>
                </a:lnTo>
                <a:lnTo>
                  <a:pt x="17180" y="301920"/>
                </a:lnTo>
                <a:lnTo>
                  <a:pt x="14620" y="348703"/>
                </a:lnTo>
                <a:lnTo>
                  <a:pt x="12605" y="379848"/>
                </a:lnTo>
                <a:lnTo>
                  <a:pt x="10309" y="403468"/>
                </a:lnTo>
                <a:lnTo>
                  <a:pt x="7824" y="422073"/>
                </a:lnTo>
                <a:lnTo>
                  <a:pt x="5217" y="437333"/>
                </a:lnTo>
                <a:lnTo>
                  <a:pt x="4431" y="449412"/>
                </a:lnTo>
                <a:lnTo>
                  <a:pt x="4859" y="459370"/>
                </a:lnTo>
                <a:lnTo>
                  <a:pt x="6097" y="467913"/>
                </a:lnTo>
                <a:lnTo>
                  <a:pt x="5969" y="479323"/>
                </a:lnTo>
                <a:lnTo>
                  <a:pt x="4932" y="492645"/>
                </a:lnTo>
                <a:lnTo>
                  <a:pt x="2192" y="517925"/>
                </a:lnTo>
                <a:lnTo>
                  <a:pt x="0" y="5450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049"/>
          <p:cNvSpPr/>
          <p:nvPr/>
        </p:nvSpPr>
        <p:spPr>
          <a:xfrm>
            <a:off x="8678227" y="4997767"/>
            <a:ext cx="51436" cy="32611"/>
          </a:xfrm>
          <a:custGeom>
            <a:avLst/>
            <a:gdLst/>
            <a:ahLst/>
            <a:cxnLst/>
            <a:rect l="0" t="0" r="0" b="0"/>
            <a:pathLst>
              <a:path w="51436" h="32611">
                <a:moveTo>
                  <a:pt x="51435" y="0"/>
                </a:moveTo>
                <a:lnTo>
                  <a:pt x="51435" y="28619"/>
                </a:lnTo>
                <a:lnTo>
                  <a:pt x="50483" y="30509"/>
                </a:lnTo>
                <a:lnTo>
                  <a:pt x="48896" y="31770"/>
                </a:lnTo>
                <a:lnTo>
                  <a:pt x="46884" y="32610"/>
                </a:lnTo>
                <a:lnTo>
                  <a:pt x="43639" y="32218"/>
                </a:lnTo>
                <a:lnTo>
                  <a:pt x="39571" y="31003"/>
                </a:lnTo>
                <a:lnTo>
                  <a:pt x="34952" y="29242"/>
                </a:lnTo>
                <a:lnTo>
                  <a:pt x="30922" y="27115"/>
                </a:lnTo>
                <a:lnTo>
                  <a:pt x="27282" y="24744"/>
                </a:lnTo>
                <a:lnTo>
                  <a:pt x="19148" y="18646"/>
                </a:lnTo>
                <a:lnTo>
                  <a:pt x="17528" y="17193"/>
                </a:lnTo>
                <a:lnTo>
                  <a:pt x="13188" y="13039"/>
                </a:lnTo>
                <a:lnTo>
                  <a:pt x="5389" y="5345"/>
                </a:lnTo>
                <a:lnTo>
                  <a:pt x="3592" y="4516"/>
                </a:lnTo>
                <a:lnTo>
                  <a:pt x="2395" y="4916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050"/>
          <p:cNvSpPr/>
          <p:nvPr/>
        </p:nvSpPr>
        <p:spPr>
          <a:xfrm>
            <a:off x="8827599" y="4629150"/>
            <a:ext cx="22079" cy="488633"/>
          </a:xfrm>
          <a:custGeom>
            <a:avLst/>
            <a:gdLst/>
            <a:ahLst/>
            <a:cxnLst/>
            <a:rect l="0" t="0" r="0" b="0"/>
            <a:pathLst>
              <a:path w="22079" h="488633">
                <a:moveTo>
                  <a:pt x="13506" y="0"/>
                </a:moveTo>
                <a:lnTo>
                  <a:pt x="13506" y="26694"/>
                </a:lnTo>
                <a:lnTo>
                  <a:pt x="12553" y="33035"/>
                </a:lnTo>
                <a:lnTo>
                  <a:pt x="10966" y="41074"/>
                </a:lnTo>
                <a:lnTo>
                  <a:pt x="8955" y="50242"/>
                </a:lnTo>
                <a:lnTo>
                  <a:pt x="7614" y="59212"/>
                </a:lnTo>
                <a:lnTo>
                  <a:pt x="6720" y="68050"/>
                </a:lnTo>
                <a:lnTo>
                  <a:pt x="6125" y="76799"/>
                </a:lnTo>
                <a:lnTo>
                  <a:pt x="5463" y="91600"/>
                </a:lnTo>
                <a:lnTo>
                  <a:pt x="5287" y="98214"/>
                </a:lnTo>
                <a:lnTo>
                  <a:pt x="4964" y="168219"/>
                </a:lnTo>
                <a:lnTo>
                  <a:pt x="4002" y="179773"/>
                </a:lnTo>
                <a:lnTo>
                  <a:pt x="2407" y="192239"/>
                </a:lnTo>
                <a:lnTo>
                  <a:pt x="391" y="205312"/>
                </a:lnTo>
                <a:lnTo>
                  <a:pt x="0" y="221647"/>
                </a:lnTo>
                <a:lnTo>
                  <a:pt x="692" y="240157"/>
                </a:lnTo>
                <a:lnTo>
                  <a:pt x="3048" y="276281"/>
                </a:lnTo>
                <a:lnTo>
                  <a:pt x="4095" y="301862"/>
                </a:lnTo>
                <a:lnTo>
                  <a:pt x="7102" y="343075"/>
                </a:lnTo>
                <a:lnTo>
                  <a:pt x="10659" y="387745"/>
                </a:lnTo>
                <a:lnTo>
                  <a:pt x="12241" y="413949"/>
                </a:lnTo>
                <a:lnTo>
                  <a:pt x="12944" y="434485"/>
                </a:lnTo>
                <a:lnTo>
                  <a:pt x="13131" y="443961"/>
                </a:lnTo>
                <a:lnTo>
                  <a:pt x="14209" y="451232"/>
                </a:lnTo>
                <a:lnTo>
                  <a:pt x="15879" y="457031"/>
                </a:lnTo>
                <a:lnTo>
                  <a:pt x="17946" y="461850"/>
                </a:lnTo>
                <a:lnTo>
                  <a:pt x="19323" y="466015"/>
                </a:lnTo>
                <a:lnTo>
                  <a:pt x="20242" y="469744"/>
                </a:lnTo>
                <a:lnTo>
                  <a:pt x="20853" y="473182"/>
                </a:lnTo>
                <a:lnTo>
                  <a:pt x="21534" y="479543"/>
                </a:lnTo>
                <a:lnTo>
                  <a:pt x="22078" y="4886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051"/>
          <p:cNvSpPr/>
          <p:nvPr/>
        </p:nvSpPr>
        <p:spPr>
          <a:xfrm>
            <a:off x="8935402" y="4629264"/>
            <a:ext cx="222886" cy="377077"/>
          </a:xfrm>
          <a:custGeom>
            <a:avLst/>
            <a:gdLst/>
            <a:ahLst/>
            <a:cxnLst/>
            <a:rect l="0" t="0" r="0" b="0"/>
            <a:pathLst>
              <a:path w="222886" h="377077">
                <a:moveTo>
                  <a:pt x="0" y="42748"/>
                </a:moveTo>
                <a:lnTo>
                  <a:pt x="0" y="20606"/>
                </a:lnTo>
                <a:lnTo>
                  <a:pt x="952" y="19414"/>
                </a:lnTo>
                <a:lnTo>
                  <a:pt x="2540" y="18620"/>
                </a:lnTo>
                <a:lnTo>
                  <a:pt x="4551" y="18089"/>
                </a:lnTo>
                <a:lnTo>
                  <a:pt x="9325" y="14961"/>
                </a:lnTo>
                <a:lnTo>
                  <a:pt x="11932" y="12794"/>
                </a:lnTo>
                <a:lnTo>
                  <a:pt x="14622" y="11348"/>
                </a:lnTo>
                <a:lnTo>
                  <a:pt x="20152" y="9743"/>
                </a:lnTo>
                <a:lnTo>
                  <a:pt x="25784" y="6489"/>
                </a:lnTo>
                <a:lnTo>
                  <a:pt x="28619" y="4288"/>
                </a:lnTo>
                <a:lnTo>
                  <a:pt x="32414" y="2820"/>
                </a:lnTo>
                <a:lnTo>
                  <a:pt x="36850" y="1842"/>
                </a:lnTo>
                <a:lnTo>
                  <a:pt x="41712" y="1190"/>
                </a:lnTo>
                <a:lnTo>
                  <a:pt x="45906" y="755"/>
                </a:lnTo>
                <a:lnTo>
                  <a:pt x="49654" y="465"/>
                </a:lnTo>
                <a:lnTo>
                  <a:pt x="53105" y="272"/>
                </a:lnTo>
                <a:lnTo>
                  <a:pt x="62020" y="58"/>
                </a:lnTo>
                <a:lnTo>
                  <a:pt x="67064" y="0"/>
                </a:lnTo>
                <a:lnTo>
                  <a:pt x="73284" y="915"/>
                </a:lnTo>
                <a:lnTo>
                  <a:pt x="80289" y="2476"/>
                </a:lnTo>
                <a:lnTo>
                  <a:pt x="87816" y="4470"/>
                </a:lnTo>
                <a:lnTo>
                  <a:pt x="92835" y="6753"/>
                </a:lnTo>
                <a:lnTo>
                  <a:pt x="96179" y="9226"/>
                </a:lnTo>
                <a:lnTo>
                  <a:pt x="98410" y="11828"/>
                </a:lnTo>
                <a:lnTo>
                  <a:pt x="101802" y="14514"/>
                </a:lnTo>
                <a:lnTo>
                  <a:pt x="105967" y="17258"/>
                </a:lnTo>
                <a:lnTo>
                  <a:pt x="110651" y="20040"/>
                </a:lnTo>
                <a:lnTo>
                  <a:pt x="113772" y="22847"/>
                </a:lnTo>
                <a:lnTo>
                  <a:pt x="115854" y="25671"/>
                </a:lnTo>
                <a:lnTo>
                  <a:pt x="117240" y="28505"/>
                </a:lnTo>
                <a:lnTo>
                  <a:pt x="118782" y="36736"/>
                </a:lnTo>
                <a:lnTo>
                  <a:pt x="119193" y="41597"/>
                </a:lnTo>
                <a:lnTo>
                  <a:pt x="119467" y="48648"/>
                </a:lnTo>
                <a:lnTo>
                  <a:pt x="119771" y="66643"/>
                </a:lnTo>
                <a:lnTo>
                  <a:pt x="118901" y="74870"/>
                </a:lnTo>
                <a:lnTo>
                  <a:pt x="117367" y="82261"/>
                </a:lnTo>
                <a:lnTo>
                  <a:pt x="115392" y="89092"/>
                </a:lnTo>
                <a:lnTo>
                  <a:pt x="103512" y="126012"/>
                </a:lnTo>
                <a:lnTo>
                  <a:pt x="87926" y="173147"/>
                </a:lnTo>
                <a:lnTo>
                  <a:pt x="76861" y="203890"/>
                </a:lnTo>
                <a:lnTo>
                  <a:pt x="45377" y="286118"/>
                </a:lnTo>
                <a:lnTo>
                  <a:pt x="35035" y="315518"/>
                </a:lnTo>
                <a:lnTo>
                  <a:pt x="31929" y="324607"/>
                </a:lnTo>
                <a:lnTo>
                  <a:pt x="29858" y="331619"/>
                </a:lnTo>
                <a:lnTo>
                  <a:pt x="27558" y="341951"/>
                </a:lnTo>
                <a:lnTo>
                  <a:pt x="25961" y="352659"/>
                </a:lnTo>
                <a:lnTo>
                  <a:pt x="25880" y="355083"/>
                </a:lnTo>
                <a:lnTo>
                  <a:pt x="26778" y="357651"/>
                </a:lnTo>
                <a:lnTo>
                  <a:pt x="30317" y="363046"/>
                </a:lnTo>
                <a:lnTo>
                  <a:pt x="32594" y="364865"/>
                </a:lnTo>
                <a:lnTo>
                  <a:pt x="35065" y="366077"/>
                </a:lnTo>
                <a:lnTo>
                  <a:pt x="40349" y="367425"/>
                </a:lnTo>
                <a:lnTo>
                  <a:pt x="45873" y="368024"/>
                </a:lnTo>
                <a:lnTo>
                  <a:pt x="51537" y="369136"/>
                </a:lnTo>
                <a:lnTo>
                  <a:pt x="67991" y="372912"/>
                </a:lnTo>
                <a:lnTo>
                  <a:pt x="77712" y="374300"/>
                </a:lnTo>
                <a:lnTo>
                  <a:pt x="88003" y="375225"/>
                </a:lnTo>
                <a:lnTo>
                  <a:pt x="98674" y="375842"/>
                </a:lnTo>
                <a:lnTo>
                  <a:pt x="110550" y="375301"/>
                </a:lnTo>
                <a:lnTo>
                  <a:pt x="123230" y="373987"/>
                </a:lnTo>
                <a:lnTo>
                  <a:pt x="146209" y="370941"/>
                </a:lnTo>
                <a:lnTo>
                  <a:pt x="153670" y="370128"/>
                </a:lnTo>
                <a:lnTo>
                  <a:pt x="159597" y="369587"/>
                </a:lnTo>
                <a:lnTo>
                  <a:pt x="164501" y="369225"/>
                </a:lnTo>
                <a:lnTo>
                  <a:pt x="168722" y="368984"/>
                </a:lnTo>
                <a:lnTo>
                  <a:pt x="172489" y="368824"/>
                </a:lnTo>
                <a:lnTo>
                  <a:pt x="218686" y="368516"/>
                </a:lnTo>
                <a:lnTo>
                  <a:pt x="222885" y="3770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052"/>
          <p:cNvSpPr/>
          <p:nvPr/>
        </p:nvSpPr>
        <p:spPr>
          <a:xfrm>
            <a:off x="5309234" y="3909060"/>
            <a:ext cx="401451" cy="685801"/>
          </a:xfrm>
          <a:custGeom>
            <a:avLst/>
            <a:gdLst/>
            <a:ahLst/>
            <a:cxnLst/>
            <a:rect l="0" t="0" r="0" b="0"/>
            <a:pathLst>
              <a:path w="401451" h="685801">
                <a:moveTo>
                  <a:pt x="0" y="0"/>
                </a:moveTo>
                <a:lnTo>
                  <a:pt x="13653" y="4550"/>
                </a:lnTo>
                <a:lnTo>
                  <a:pt x="22896" y="9325"/>
                </a:lnTo>
                <a:lnTo>
                  <a:pt x="26694" y="11931"/>
                </a:lnTo>
                <a:lnTo>
                  <a:pt x="35995" y="14828"/>
                </a:lnTo>
                <a:lnTo>
                  <a:pt x="41142" y="15600"/>
                </a:lnTo>
                <a:lnTo>
                  <a:pt x="48383" y="18020"/>
                </a:lnTo>
                <a:lnTo>
                  <a:pt x="57021" y="21538"/>
                </a:lnTo>
                <a:lnTo>
                  <a:pt x="121013" y="49974"/>
                </a:lnTo>
                <a:lnTo>
                  <a:pt x="136873" y="58081"/>
                </a:lnTo>
                <a:lnTo>
                  <a:pt x="149352" y="65391"/>
                </a:lnTo>
                <a:lnTo>
                  <a:pt x="227676" y="117500"/>
                </a:lnTo>
                <a:lnTo>
                  <a:pt x="240366" y="126911"/>
                </a:lnTo>
                <a:lnTo>
                  <a:pt x="251685" y="136042"/>
                </a:lnTo>
                <a:lnTo>
                  <a:pt x="262087" y="144987"/>
                </a:lnTo>
                <a:lnTo>
                  <a:pt x="270928" y="153808"/>
                </a:lnTo>
                <a:lnTo>
                  <a:pt x="278726" y="162546"/>
                </a:lnTo>
                <a:lnTo>
                  <a:pt x="285830" y="171229"/>
                </a:lnTo>
                <a:lnTo>
                  <a:pt x="292471" y="179875"/>
                </a:lnTo>
                <a:lnTo>
                  <a:pt x="304930" y="197102"/>
                </a:lnTo>
                <a:lnTo>
                  <a:pt x="322654" y="222866"/>
                </a:lnTo>
                <a:lnTo>
                  <a:pt x="339971" y="248597"/>
                </a:lnTo>
                <a:lnTo>
                  <a:pt x="351441" y="268285"/>
                </a:lnTo>
                <a:lnTo>
                  <a:pt x="361936" y="288782"/>
                </a:lnTo>
                <a:lnTo>
                  <a:pt x="374152" y="317340"/>
                </a:lnTo>
                <a:lnTo>
                  <a:pt x="384096" y="338525"/>
                </a:lnTo>
                <a:lnTo>
                  <a:pt x="387508" y="349508"/>
                </a:lnTo>
                <a:lnTo>
                  <a:pt x="389784" y="360640"/>
                </a:lnTo>
                <a:lnTo>
                  <a:pt x="397988" y="419535"/>
                </a:lnTo>
                <a:lnTo>
                  <a:pt x="399628" y="434947"/>
                </a:lnTo>
                <a:lnTo>
                  <a:pt x="400721" y="449032"/>
                </a:lnTo>
                <a:lnTo>
                  <a:pt x="401450" y="462232"/>
                </a:lnTo>
                <a:lnTo>
                  <a:pt x="400984" y="477700"/>
                </a:lnTo>
                <a:lnTo>
                  <a:pt x="399720" y="494679"/>
                </a:lnTo>
                <a:lnTo>
                  <a:pt x="397925" y="512666"/>
                </a:lnTo>
                <a:lnTo>
                  <a:pt x="395777" y="527514"/>
                </a:lnTo>
                <a:lnTo>
                  <a:pt x="393391" y="540271"/>
                </a:lnTo>
                <a:lnTo>
                  <a:pt x="390848" y="551634"/>
                </a:lnTo>
                <a:lnTo>
                  <a:pt x="387248" y="564923"/>
                </a:lnTo>
                <a:lnTo>
                  <a:pt x="378168" y="594929"/>
                </a:lnTo>
                <a:lnTo>
                  <a:pt x="373080" y="607122"/>
                </a:lnTo>
                <a:lnTo>
                  <a:pt x="362346" y="625749"/>
                </a:lnTo>
                <a:lnTo>
                  <a:pt x="350144" y="642395"/>
                </a:lnTo>
                <a:lnTo>
                  <a:pt x="341040" y="655079"/>
                </a:lnTo>
                <a:lnTo>
                  <a:pt x="331596" y="667383"/>
                </a:lnTo>
                <a:lnTo>
                  <a:pt x="327744" y="670665"/>
                </a:lnTo>
                <a:lnTo>
                  <a:pt x="317772" y="677823"/>
                </a:lnTo>
                <a:lnTo>
                  <a:pt x="308611" y="6858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053"/>
          <p:cNvSpPr/>
          <p:nvPr/>
        </p:nvSpPr>
        <p:spPr>
          <a:xfrm>
            <a:off x="2694622" y="3857625"/>
            <a:ext cx="333346" cy="720091"/>
          </a:xfrm>
          <a:custGeom>
            <a:avLst/>
            <a:gdLst/>
            <a:ahLst/>
            <a:cxnLst/>
            <a:rect l="0" t="0" r="0" b="0"/>
            <a:pathLst>
              <a:path w="333346" h="720091">
                <a:moveTo>
                  <a:pt x="0" y="0"/>
                </a:moveTo>
                <a:lnTo>
                  <a:pt x="18203" y="0"/>
                </a:lnTo>
                <a:lnTo>
                  <a:pt x="25470" y="952"/>
                </a:lnTo>
                <a:lnTo>
                  <a:pt x="32220" y="2540"/>
                </a:lnTo>
                <a:lnTo>
                  <a:pt x="38625" y="4550"/>
                </a:lnTo>
                <a:lnTo>
                  <a:pt x="44800" y="6844"/>
                </a:lnTo>
                <a:lnTo>
                  <a:pt x="50822" y="9325"/>
                </a:lnTo>
                <a:lnTo>
                  <a:pt x="56741" y="11931"/>
                </a:lnTo>
                <a:lnTo>
                  <a:pt x="65450" y="16527"/>
                </a:lnTo>
                <a:lnTo>
                  <a:pt x="87826" y="29252"/>
                </a:lnTo>
                <a:lnTo>
                  <a:pt x="98556" y="34742"/>
                </a:lnTo>
                <a:lnTo>
                  <a:pt x="108566" y="39353"/>
                </a:lnTo>
                <a:lnTo>
                  <a:pt x="118098" y="43381"/>
                </a:lnTo>
                <a:lnTo>
                  <a:pt x="126357" y="47970"/>
                </a:lnTo>
                <a:lnTo>
                  <a:pt x="133768" y="52935"/>
                </a:lnTo>
                <a:lnTo>
                  <a:pt x="140614" y="58150"/>
                </a:lnTo>
                <a:lnTo>
                  <a:pt x="203373" y="108752"/>
                </a:lnTo>
                <a:lnTo>
                  <a:pt x="215592" y="118221"/>
                </a:lnTo>
                <a:lnTo>
                  <a:pt x="226595" y="127391"/>
                </a:lnTo>
                <a:lnTo>
                  <a:pt x="236788" y="136362"/>
                </a:lnTo>
                <a:lnTo>
                  <a:pt x="246442" y="145201"/>
                </a:lnTo>
                <a:lnTo>
                  <a:pt x="254782" y="154903"/>
                </a:lnTo>
                <a:lnTo>
                  <a:pt x="262247" y="165181"/>
                </a:lnTo>
                <a:lnTo>
                  <a:pt x="269129" y="175843"/>
                </a:lnTo>
                <a:lnTo>
                  <a:pt x="278479" y="192476"/>
                </a:lnTo>
                <a:lnTo>
                  <a:pt x="301569" y="236357"/>
                </a:lnTo>
                <a:lnTo>
                  <a:pt x="310583" y="256632"/>
                </a:lnTo>
                <a:lnTo>
                  <a:pt x="317546" y="274910"/>
                </a:lnTo>
                <a:lnTo>
                  <a:pt x="323140" y="291858"/>
                </a:lnTo>
                <a:lnTo>
                  <a:pt x="326869" y="307919"/>
                </a:lnTo>
                <a:lnTo>
                  <a:pt x="329355" y="323389"/>
                </a:lnTo>
                <a:lnTo>
                  <a:pt x="331013" y="338466"/>
                </a:lnTo>
                <a:lnTo>
                  <a:pt x="332118" y="353278"/>
                </a:lnTo>
                <a:lnTo>
                  <a:pt x="332854" y="367917"/>
                </a:lnTo>
                <a:lnTo>
                  <a:pt x="333345" y="382437"/>
                </a:lnTo>
                <a:lnTo>
                  <a:pt x="332720" y="397833"/>
                </a:lnTo>
                <a:lnTo>
                  <a:pt x="331351" y="413812"/>
                </a:lnTo>
                <a:lnTo>
                  <a:pt x="329486" y="430179"/>
                </a:lnTo>
                <a:lnTo>
                  <a:pt x="326337" y="445854"/>
                </a:lnTo>
                <a:lnTo>
                  <a:pt x="322333" y="461066"/>
                </a:lnTo>
                <a:lnTo>
                  <a:pt x="317759" y="475970"/>
                </a:lnTo>
                <a:lnTo>
                  <a:pt x="310899" y="495430"/>
                </a:lnTo>
                <a:lnTo>
                  <a:pt x="293117" y="542454"/>
                </a:lnTo>
                <a:lnTo>
                  <a:pt x="284947" y="562613"/>
                </a:lnTo>
                <a:lnTo>
                  <a:pt x="277594" y="579863"/>
                </a:lnTo>
                <a:lnTo>
                  <a:pt x="270788" y="595172"/>
                </a:lnTo>
                <a:lnTo>
                  <a:pt x="261488" y="611094"/>
                </a:lnTo>
                <a:lnTo>
                  <a:pt x="250525" y="627424"/>
                </a:lnTo>
                <a:lnTo>
                  <a:pt x="238454" y="644025"/>
                </a:lnTo>
                <a:lnTo>
                  <a:pt x="229455" y="656997"/>
                </a:lnTo>
                <a:lnTo>
                  <a:pt x="222502" y="667551"/>
                </a:lnTo>
                <a:lnTo>
                  <a:pt x="216915" y="676491"/>
                </a:lnTo>
                <a:lnTo>
                  <a:pt x="211285" y="683404"/>
                </a:lnTo>
                <a:lnTo>
                  <a:pt x="205627" y="688965"/>
                </a:lnTo>
                <a:lnTo>
                  <a:pt x="199949" y="693625"/>
                </a:lnTo>
                <a:lnTo>
                  <a:pt x="194260" y="697684"/>
                </a:lnTo>
                <a:lnTo>
                  <a:pt x="188561" y="701342"/>
                </a:lnTo>
                <a:lnTo>
                  <a:pt x="182857" y="704734"/>
                </a:lnTo>
                <a:lnTo>
                  <a:pt x="177150" y="707948"/>
                </a:lnTo>
                <a:lnTo>
                  <a:pt x="171440" y="711043"/>
                </a:lnTo>
                <a:lnTo>
                  <a:pt x="145732" y="7200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358</Words>
  <Application>Microsoft Office PowerPoint</Application>
  <PresentationFormat>On-screen Show (4:3)</PresentationFormat>
  <Paragraphs>97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Chapter One Review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One Review</dc:title>
  <dc:creator>Ameena</dc:creator>
  <cp:lastModifiedBy>Ameena</cp:lastModifiedBy>
  <cp:revision>4</cp:revision>
  <dcterms:created xsi:type="dcterms:W3CDTF">2009-09-24T21:25:48Z</dcterms:created>
  <dcterms:modified xsi:type="dcterms:W3CDTF">2009-09-25T18:50:55Z</dcterms:modified>
</cp:coreProperties>
</file>